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3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3"/>
            <a:ext cx="10972800" cy="546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235" y="1335572"/>
            <a:ext cx="10893499" cy="4366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92665" y="685798"/>
            <a:ext cx="10905071" cy="385763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4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815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/>
              <a:t>ModifyStandardCalendarDescription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Input: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/>
              <a:t>CalendarName</a:t>
            </a:r>
            <a:endParaRPr lang="en-US" sz="2400" dirty="0"/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Description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Steps: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Return error if calendar does not exist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update description in </a:t>
            </a:r>
            <a:r>
              <a:rPr lang="en-US" sz="2400" dirty="0" err="1"/>
              <a:t>ujo_calendar_desc</a:t>
            </a:r>
            <a:r>
              <a:rPr lang="en-US" sz="2400" dirty="0"/>
              <a:t> for this calendar using name and </a:t>
            </a:r>
            <a:r>
              <a:rPr lang="en-US" sz="2400" dirty="0" err="1"/>
              <a:t>cal_type</a:t>
            </a:r>
            <a:endParaRPr lang="en-US" sz="2400" dirty="0"/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17911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/>
              <a:t>ModifyStandardCalendarDescription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Test cases: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Validate input</a:t>
            </a:r>
          </a:p>
          <a:p>
            <a:pPr marL="609036" indent="-609036" algn="just">
              <a:lnSpc>
                <a:spcPct val="100000"/>
              </a:lnSpc>
              <a:buAutoNum type="arabicPeriod"/>
            </a:pPr>
            <a:r>
              <a:rPr lang="en-US" sz="2400" dirty="0"/>
              <a:t>Calendar exists</a:t>
            </a:r>
          </a:p>
          <a:p>
            <a:pPr marL="609036" indent="-609036" algn="just">
              <a:lnSpc>
                <a:spcPct val="100000"/>
              </a:lnSpc>
              <a:buAutoNum type="arabicPeriod"/>
            </a:pPr>
            <a:r>
              <a:rPr lang="en-US" sz="2400" dirty="0"/>
              <a:t>Calendar doesn’t exists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664" dirty="0"/>
          </a:p>
        </p:txBody>
      </p:sp>
    </p:spTree>
    <p:extLst>
      <p:ext uri="{BB962C8B-B14F-4D97-AF65-F5344CB8AC3E}">
        <p14:creationId xmlns:p14="http://schemas.microsoft.com/office/powerpoint/2010/main" val="103293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GetExternalInstance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3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Required: </a:t>
            </a:r>
            <a:r>
              <a:rPr lang="en-US" sz="2400" dirty="0" err="1"/>
              <a:t>external_instance</a:t>
            </a:r>
            <a:r>
              <a:rPr lang="en-US" sz="2400" dirty="0"/>
              <a:t> (can contain * or % or ?)</a:t>
            </a:r>
          </a:p>
          <a:p>
            <a:r>
              <a:rPr lang="en-US" sz="24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error if </a:t>
            </a:r>
            <a:r>
              <a:rPr lang="en-US" sz="2400" dirty="0" err="1"/>
              <a:t>external_instance</a:t>
            </a:r>
            <a:r>
              <a:rPr lang="en-US" sz="2400" dirty="0"/>
              <a:t> does not exist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Get the properties from </a:t>
            </a:r>
            <a:r>
              <a:rPr lang="en-US" sz="2400" dirty="0" err="1"/>
              <a:t>ujo_asext_config</a:t>
            </a:r>
            <a:r>
              <a:rPr lang="en-US" sz="2400" dirty="0"/>
              <a:t> using </a:t>
            </a:r>
            <a:r>
              <a:rPr lang="en-US" sz="2400" dirty="0" err="1"/>
              <a:t>external_instance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Name, Type, Server, Port of </a:t>
            </a:r>
            <a:r>
              <a:rPr lang="en-US" sz="2400" dirty="0" err="1"/>
              <a:t>external_instance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5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97" y="1003504"/>
            <a:ext cx="10515600" cy="4351338"/>
          </a:xfrm>
        </p:spPr>
        <p:txBody>
          <a:bodyPr/>
          <a:lstStyle/>
          <a:p>
            <a:r>
              <a:rPr lang="en-US" sz="2400" dirty="0"/>
              <a:t>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Validate </a:t>
            </a:r>
            <a:r>
              <a:rPr lang="en-US" sz="2400" dirty="0" err="1"/>
              <a:t>external_instance</a:t>
            </a:r>
            <a:r>
              <a:rPr lang="en-US" sz="2400" dirty="0"/>
              <a:t>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external_instance</a:t>
            </a:r>
            <a:r>
              <a:rPr lang="en-US" sz="2400" dirty="0"/>
              <a:t> not exists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external_instance</a:t>
            </a:r>
            <a:r>
              <a:rPr lang="en-US" sz="2400" dirty="0"/>
              <a:t> exists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1697" y="165574"/>
            <a:ext cx="3884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GetExternalInstance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96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ModifyStandardCalendarDescription</vt:lpstr>
      <vt:lpstr>ModifyStandardCalendarDescription</vt:lpstr>
      <vt:lpstr>GetExternalInstance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GetExternalInstance</dc:title>
  <dc:creator>Taur, Abhishek Balasaheb</dc:creator>
  <cp:lastModifiedBy>Taur, Abhishek Balasaheb</cp:lastModifiedBy>
  <cp:revision>8</cp:revision>
  <dcterms:created xsi:type="dcterms:W3CDTF">2016-08-24T05:10:07Z</dcterms:created>
  <dcterms:modified xsi:type="dcterms:W3CDTF">2016-08-25T09:29:58Z</dcterms:modified>
</cp:coreProperties>
</file>