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4"/>
  </p:notesMasterIdLst>
  <p:handoutMasterIdLst>
    <p:handoutMasterId r:id="rId15"/>
  </p:handoutMasterIdLst>
  <p:sldIdLst>
    <p:sldId id="367" r:id="rId9"/>
    <p:sldId id="368" r:id="rId10"/>
    <p:sldId id="364" r:id="rId11"/>
    <p:sldId id="365" r:id="rId12"/>
    <p:sldId id="366" r:id="rId1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ListAllCycles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Input: None</a:t>
            </a:r>
          </a:p>
          <a:p>
            <a:r>
              <a:rPr lang="en-US" sz="1800" dirty="0"/>
              <a:t>Steps:</a:t>
            </a:r>
          </a:p>
          <a:p>
            <a:pPr marL="0" indent="0">
              <a:buNone/>
            </a:pPr>
            <a:r>
              <a:rPr lang="en-US" sz="1800" dirty="0"/>
              <a:t>          1. Get name and description from </a:t>
            </a:r>
            <a:r>
              <a:rPr lang="en-US" sz="1800" dirty="0" err="1"/>
              <a:t>ujo_cycle</a:t>
            </a:r>
            <a:r>
              <a:rPr lang="en-US" sz="1800" dirty="0"/>
              <a:t> by joining with   </a:t>
            </a:r>
            <a:r>
              <a:rPr lang="en-US" sz="1800" dirty="0" err="1"/>
              <a:t>ujo_calendar_desc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    on name and </a:t>
            </a:r>
            <a:r>
              <a:rPr lang="en-US" sz="1800" dirty="0" err="1"/>
              <a:t>cal_type</a:t>
            </a:r>
            <a:r>
              <a:rPr lang="en-US" sz="1800" dirty="0"/>
              <a:t> = 3 sorted by name.</a:t>
            </a:r>
          </a:p>
          <a:p>
            <a:pPr marL="0" indent="0">
              <a:buNone/>
            </a:pPr>
            <a:r>
              <a:rPr lang="en-US" sz="1800" dirty="0"/>
              <a:t>          2. return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418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ListAllCycles</a:t>
            </a:r>
            <a:r>
              <a:rPr lang="en-US" dirty="0"/>
              <a:t>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Test cases:</a:t>
            </a:r>
          </a:p>
          <a:p>
            <a:pPr marL="0" indent="0">
              <a:buNone/>
            </a:pPr>
            <a:r>
              <a:rPr lang="en-US" sz="1800" dirty="0"/>
              <a:t>          1. No cycles exist.</a:t>
            </a:r>
          </a:p>
          <a:p>
            <a:pPr marL="0" indent="0">
              <a:buNone/>
            </a:pPr>
            <a:r>
              <a:rPr lang="en-US" sz="1800" dirty="0"/>
              <a:t>           2. Cycles exist.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74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UpdateResource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u="sng" dirty="0"/>
              <a:t>Input:</a:t>
            </a:r>
          </a:p>
          <a:p>
            <a:pPr marL="0" indent="0">
              <a:buNone/>
            </a:pPr>
            <a:r>
              <a:rPr lang="en-US" sz="1800" dirty="0"/>
              <a:t>         Required: </a:t>
            </a:r>
            <a:r>
              <a:rPr lang="en-US" sz="1800" dirty="0" err="1"/>
              <a:t>resource_name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Optional: machine , description , amount ( can be + or -) </a:t>
            </a:r>
          </a:p>
          <a:p>
            <a:r>
              <a:rPr lang="en-US" sz="1800" u="sng" dirty="0"/>
              <a:t>Steps:</a:t>
            </a:r>
          </a:p>
          <a:p>
            <a:pPr marL="0" indent="0">
              <a:buNone/>
            </a:pPr>
            <a:r>
              <a:rPr lang="en-US" sz="1800" dirty="0"/>
              <a:t>         1. Get resource information such as </a:t>
            </a:r>
            <a:r>
              <a:rPr lang="en-US" sz="1800" dirty="0" err="1"/>
              <a:t>res_type,machine,description</a:t>
            </a:r>
            <a:r>
              <a:rPr lang="en-US" sz="1800" dirty="0"/>
              <a:t> from                                	</a:t>
            </a:r>
            <a:r>
              <a:rPr lang="en-US" sz="1800" dirty="0" err="1"/>
              <a:t>ujo_virt_resource_lookup</a:t>
            </a:r>
            <a:r>
              <a:rPr lang="en-US" sz="1800" dirty="0"/>
              <a:t> joining with </a:t>
            </a:r>
            <a:r>
              <a:rPr lang="en-US" sz="1800" dirty="0" err="1"/>
              <a:t>ujo_virt_resource</a:t>
            </a:r>
            <a:r>
              <a:rPr lang="en-US" sz="1800" dirty="0"/>
              <a:t> using </a:t>
            </a:r>
            <a:r>
              <a:rPr lang="en-US" sz="1800" dirty="0" err="1"/>
              <a:t>resource_name</a:t>
            </a:r>
            <a:r>
              <a:rPr lang="en-US" sz="1800" dirty="0"/>
              <a:t> 	and machine (if specified).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70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UpdateResource</a:t>
            </a:r>
            <a:r>
              <a:rPr lang="en-US" u="sng" dirty="0"/>
              <a:t>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   2. Return error if resource not exist</a:t>
            </a:r>
          </a:p>
          <a:p>
            <a:pPr marL="0" indent="0">
              <a:buNone/>
            </a:pPr>
            <a:r>
              <a:rPr lang="en-US" sz="1800" dirty="0"/>
              <a:t>    3. Call stored procedure </a:t>
            </a:r>
            <a:r>
              <a:rPr lang="en-US" sz="1800" dirty="0" err="1"/>
              <a:t>ujo_put_virt_resource</a:t>
            </a:r>
            <a:r>
              <a:rPr lang="en-US" sz="1800" dirty="0"/>
              <a:t>(2 - update, 0, </a:t>
            </a:r>
            <a:r>
              <a:rPr lang="en-US" sz="1800" dirty="0" err="1"/>
              <a:t>resource_name</a:t>
            </a:r>
            <a:r>
              <a:rPr lang="en-US" sz="1800" dirty="0"/>
              <a:t>,      	machine, amount, description, sign (0 for no sign and 1 for + sign  and 2 for - 	sign), </a:t>
            </a:r>
            <a:r>
              <a:rPr lang="en-US" sz="1800" dirty="0" err="1"/>
              <a:t>res_type</a:t>
            </a:r>
            <a:r>
              <a:rPr lang="en-US" sz="1800" dirty="0"/>
              <a:t>, ‘’, ‘‘)</a:t>
            </a:r>
          </a:p>
          <a:p>
            <a:pPr marL="0" indent="0">
              <a:buNone/>
            </a:pPr>
            <a:r>
              <a:rPr lang="en-US" sz="1800" dirty="0"/>
              <a:t>    4. Get the return value from stored procedure and send appropriate message as 	part of response.</a:t>
            </a:r>
          </a:p>
          <a:p>
            <a:pPr marL="0" indent="0">
              <a:buNone/>
            </a:pPr>
            <a:r>
              <a:rPr lang="en-US" sz="1800" dirty="0"/>
              <a:t> 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635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UpdateResource</a:t>
            </a:r>
            <a:r>
              <a:rPr lang="en-US" u="sng" dirty="0"/>
              <a:t>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u="sng" dirty="0"/>
              <a:t>Test cases:</a:t>
            </a:r>
          </a:p>
          <a:p>
            <a:pPr marL="0" indent="0">
              <a:buNone/>
            </a:pPr>
            <a:r>
              <a:rPr lang="en-US" sz="1800" dirty="0"/>
              <a:t>      1. Resource doesn’t exist.</a:t>
            </a:r>
          </a:p>
          <a:p>
            <a:pPr marL="0" indent="0">
              <a:buNone/>
            </a:pPr>
            <a:r>
              <a:rPr lang="en-US" sz="1800" dirty="0"/>
              <a:t>      2. Resource exists.</a:t>
            </a:r>
          </a:p>
          <a:p>
            <a:pPr marL="0" indent="0">
              <a:buNone/>
            </a:pPr>
            <a:r>
              <a:rPr lang="en-US" sz="1800" dirty="0"/>
              <a:t>      3.  Amount is negative.</a:t>
            </a:r>
          </a:p>
          <a:p>
            <a:pPr marL="0" indent="0">
              <a:buNone/>
            </a:pPr>
            <a:r>
              <a:rPr lang="en-US" sz="1800" dirty="0"/>
              <a:t>      4. Updating machine name or resource type.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Test cases:</a:t>
            </a:r>
          </a:p>
          <a:p>
            <a:pPr marL="0" indent="0">
              <a:buNone/>
            </a:pPr>
            <a:r>
              <a:rPr lang="en-US" sz="1800" dirty="0"/>
              <a:t>          1. No cycles exist.</a:t>
            </a:r>
          </a:p>
          <a:p>
            <a:pPr marL="0" indent="0">
              <a:buNone/>
            </a:pPr>
            <a:r>
              <a:rPr lang="en-US" sz="1800" dirty="0"/>
              <a:t>           2. Cycles exist.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3301226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Props1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10350</TotalTime>
  <Words>166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ListAllCycles</vt:lpstr>
      <vt:lpstr>ListAllCycles contd.</vt:lpstr>
      <vt:lpstr>UpdateResource</vt:lpstr>
      <vt:lpstr>UpdateResource contd.</vt:lpstr>
      <vt:lpstr>UpdateResource contd.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Verma, Sudhir</cp:lastModifiedBy>
  <cp:revision>310</cp:revision>
  <dcterms:created xsi:type="dcterms:W3CDTF">2014-04-23T05:04:14Z</dcterms:created>
  <dcterms:modified xsi:type="dcterms:W3CDTF">2016-08-25T05:23:34Z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