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C4C6C-7C12-4865-9355-5829EDD138A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57476-32CE-4CA1-B704-417F5740A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6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D33A18-9A31-4E68-905D-B6AAE5E0559B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68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CD98-2A56-44FD-A755-0F94F9382C02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326C-6061-4930-982C-507B4428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47D45-A45D-40A0-894A-6D99B5273B49}"/>
              </a:ext>
            </a:extLst>
          </p:cNvPr>
          <p:cNvSpPr/>
          <p:nvPr/>
        </p:nvSpPr>
        <p:spPr>
          <a:xfrm>
            <a:off x="3088641" y="1792600"/>
            <a:ext cx="6228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4000" b="1" dirty="0">
                <a:solidFill>
                  <a:srgbClr val="2C004B"/>
                </a:solidFill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Delivery Excellence Awards</a:t>
            </a:r>
            <a:endParaRPr lang="en-US" sz="4000" dirty="0">
              <a:solidFill>
                <a:prstClr val="black"/>
              </a:solidFill>
              <a:latin typeface="Calibri" panose="020F0502020204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58040-FB87-46BE-997D-176DC69D20E5}"/>
              </a:ext>
            </a:extLst>
          </p:cNvPr>
          <p:cNvSpPr txBox="1"/>
          <p:nvPr/>
        </p:nvSpPr>
        <p:spPr>
          <a:xfrm>
            <a:off x="3867807" y="4098922"/>
            <a:ext cx="424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IN" b="1" dirty="0">
                <a:solidFill>
                  <a:prstClr val="black"/>
                </a:solidFill>
                <a:latin typeface="Ubuntu" panose="020B0504030602030204" pitchFamily="34" charset="0"/>
              </a:rPr>
              <a:t>Abhishek Teke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3009-60B1-45E1-A0F1-4119141A4994}"/>
              </a:ext>
            </a:extLst>
          </p:cNvPr>
          <p:cNvSpPr txBox="1"/>
          <p:nvPr/>
        </p:nvSpPr>
        <p:spPr>
          <a:xfrm>
            <a:off x="3088641" y="4708183"/>
            <a:ext cx="6228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We congratulate you on your outstanding delivery performance and demonstrating significant benefits for Customer and Capgemini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4DA88-6F27-4E0D-AD00-7B6DAED53542}"/>
              </a:ext>
            </a:extLst>
          </p:cNvPr>
          <p:cNvSpPr txBox="1"/>
          <p:nvPr/>
        </p:nvSpPr>
        <p:spPr>
          <a:xfrm>
            <a:off x="1428385" y="5791200"/>
            <a:ext cx="28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Praveen Sawkar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606CE-8594-412C-81CC-C866C41C3537}"/>
              </a:ext>
            </a:extLst>
          </p:cNvPr>
          <p:cNvSpPr txBox="1"/>
          <p:nvPr/>
        </p:nvSpPr>
        <p:spPr>
          <a:xfrm>
            <a:off x="8376920" y="576090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April-2023</a:t>
            </a:r>
          </a:p>
        </p:txBody>
      </p:sp>
    </p:spTree>
    <p:extLst>
      <p:ext uri="{BB962C8B-B14F-4D97-AF65-F5344CB8AC3E}">
        <p14:creationId xmlns:p14="http://schemas.microsoft.com/office/powerpoint/2010/main" val="3187764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Yadam, Mahitha</dc:creator>
  <cp:lastModifiedBy>Yadam, Mahitha</cp:lastModifiedBy>
  <cp:revision>1</cp:revision>
  <dcterms:created xsi:type="dcterms:W3CDTF">2023-04-11T06:18:40Z</dcterms:created>
  <dcterms:modified xsi:type="dcterms:W3CDTF">2023-04-11T06:19:12Z</dcterms:modified>
</cp:coreProperties>
</file>