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660"/>
  </p:normalViewPr>
  <p:slideViewPr>
    <p:cSldViewPr snapToGrid="0">
      <p:cViewPr>
        <p:scale>
          <a:sx n="80" d="100"/>
          <a:sy n="80" d="100"/>
        </p:scale>
        <p:origin x="162" y="-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F5C2E-3430-48B4-8D36-FD4B559051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38F88E-5F3F-4741-9830-B75FF0002D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1E629D-2580-47A7-ACF4-D99CC0113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11924-6552-49EB-BDD9-3A9C77159592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FB3905-54A0-4A0D-9B7A-8AE27C9AD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D2123C-14D9-4E8F-924B-9ED91E8E8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FF160-E079-40D8-A5C4-5C231D8B4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188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09FC4-60CD-43EE-9C50-FA4B5255C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D2740A-4C52-4C38-AD05-B3BC6E4BAD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80ADBF-7D9A-4655-922C-C4E5F8102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11924-6552-49EB-BDD9-3A9C77159592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16917-73C5-4485-920D-EC265A789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C6BAE-A4BD-4CD9-832C-8DF0ED3BD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FF160-E079-40D8-A5C4-5C231D8B4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943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D4F182-3B64-43B1-880D-11C8FA70C1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6F8AA4-D280-43F6-9A82-653C00AC56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923B9D-9BB7-4F31-9757-C86E8AE00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11924-6552-49EB-BDD9-3A9C77159592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E71069-5C4E-4030-9674-7ED98387D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F25452-096C-4601-BAC8-88FB09E51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FF160-E079-40D8-A5C4-5C231D8B4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031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20D44-EEC7-4C05-A8CB-487E715B2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03C63-7B3A-439B-9153-C9D53E21D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086FC3-AC9A-45E7-83DF-BC13BF09A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11924-6552-49EB-BDD9-3A9C77159592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F105CB-310F-43EE-9030-655B3E0E5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E10FFE-0B6D-4AB2-A6B8-ACC71AB10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FF160-E079-40D8-A5C4-5C231D8B4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823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1D6C9-88AD-4822-B3C5-3B5380862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79BFAC-E138-4B1D-BDAB-A2E67C0E24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6FF36-9DE2-4A83-AB83-38F3A26AC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11924-6552-49EB-BDD9-3A9C77159592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CBDC4E-E511-4EE2-B788-283A46AE6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D1CBCE-B93F-4A33-B4F4-EABAA5886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FF160-E079-40D8-A5C4-5C231D8B4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37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43C9-0927-4F6F-9F9F-552D2468D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C2C56-1A84-48C6-AF06-89B6D8B5BC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769742-4ACB-4700-B511-A8AB74F2F0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A622FF-FA77-458A-961A-EAFE06182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11924-6552-49EB-BDD9-3A9C77159592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3AC3F6-D2A7-484B-B13A-6B0C6A306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18B3FB-10F1-46AD-959A-543EEBED0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FF160-E079-40D8-A5C4-5C231D8B4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840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3DE53-C964-454B-9641-F7B4787F4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4C0A6A-C6A0-4E60-AC8C-F82C07ACF4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224470-6242-416B-9B4F-7FE19B80F4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08D8AE-02CC-450E-AC98-793751F639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DA80D8-457D-42FE-AEE2-FFBA8E88C6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5057F4-8246-4A86-9CA0-823A7B230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11924-6552-49EB-BDD9-3A9C77159592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A97820-09F6-4FE5-8279-779723BED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B1A7CB-A8AC-4469-8558-E42A35788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FF160-E079-40D8-A5C4-5C231D8B4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429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95FB1-6549-4543-A76E-8CEE4868A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E51B98-0CDA-48B0-AAB3-A074608DF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11924-6552-49EB-BDD9-3A9C77159592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ECD8C4-6856-44D6-833A-1A9A61009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137347-D6C9-4095-B2A4-0A3428E56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FF160-E079-40D8-A5C4-5C231D8B4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445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FBB6BF-D86B-478E-AB31-702618B04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11924-6552-49EB-BDD9-3A9C77159592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12D656-2983-4ECC-9283-402195126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27496A-1218-43D5-BA49-C9596645C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FF160-E079-40D8-A5C4-5C231D8B4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496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7C2FA-22BD-4ADF-91C0-3A2ECD10D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F471E-8D83-4950-8C77-1EF52FAB5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3E3B12-89B6-49E9-9746-A111851A33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657FF3-6A88-4ED8-8EF5-43089A052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11924-6552-49EB-BDD9-3A9C77159592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2D09B3-9D2E-4573-A6F1-FB2ED45A3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F1F79D-7118-4799-B581-D2A2607B5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FF160-E079-40D8-A5C4-5C231D8B4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522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0B414-05DC-4769-BD40-C4EA3EAB8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1C8610-8875-4CA1-B88D-BC922E098B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BF84AB-3CA7-424B-8BCD-46A2212A45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2CD2EB-F570-41C6-9D0B-8B5599B84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11924-6552-49EB-BDD9-3A9C77159592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5CC1E6-E6BC-440F-A954-44D76FCBC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55B177-9D54-4B9C-B453-D96E5D7C1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FF160-E079-40D8-A5C4-5C231D8B4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290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42FBE2-5FE2-40BB-881D-EAFA569D9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7564D8-B782-438A-9497-0F5521939C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E13C3-8BAF-4162-B1DD-0688BDDD78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411924-6552-49EB-BDD9-3A9C77159592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D599E-DF5D-47FD-A4D8-46BF67249E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B872B6-1704-4587-B142-37E0675142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4FF160-E079-40D8-A5C4-5C231D8B4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915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0F5B8-D674-40D3-AE07-F4405D5556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0B5835-DC7A-4D17-AA8F-CFC6CDE52B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7B10FA-71D9-407B-81C6-D36937F1B1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67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95870-3DF9-41AC-AA0A-EA41EB863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E6B71-D114-41F8-8041-42D5EABC15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DE7F4D-CDE9-4E53-9792-F42720BEE2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099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20625-2786-4431-967F-3BFCF4255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F62D2-8F32-4136-A77A-F53327F26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0A7715-0F6F-431F-A6F8-6B3D2CDA7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260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C0DFD-F144-4FEA-A2FE-43FDB3719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44935-BA6F-4625-B11D-ADFBEFF74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87B873-8C38-4149-B997-EB1DEDD8AF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130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7053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Jacob Kannampilly, Treza</dc:creator>
  <cp:lastModifiedBy>Jacob Kannampilly, Treza</cp:lastModifiedBy>
  <cp:revision>3</cp:revision>
  <dcterms:created xsi:type="dcterms:W3CDTF">2021-12-17T13:20:21Z</dcterms:created>
  <dcterms:modified xsi:type="dcterms:W3CDTF">2021-12-22T10:54:01Z</dcterms:modified>
</cp:coreProperties>
</file>