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Price in $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Bookings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Reviews Per Month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Neighborhood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Bookings by Neighborhood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Bookings by Neighborhood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Neighborhood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Neighborhood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Bookings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Price in $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 Neighbours (wrt No. of Bookings)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Neighbourhood Group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Price in $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Bookings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Hosts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Neighborhood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Median Price by Room Types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Median Price in $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No. of Bookings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7ea2adef-86dc-4496-b34d-ae46896c879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266541a5b304401" /><Relationship Type="http://schemas.openxmlformats.org/officeDocument/2006/relationships/slideLayout" Target="/ppt/slideLayouts/slideLayout8.xml" Id="R581e315f97894760" /><Relationship Type="http://schemas.openxmlformats.org/officeDocument/2006/relationships/hyperlink" Target="https://app.powerbi.com/groups/me/reports/7ea2adef-86dc-4496-b34d-ae46896c8793/?pbi_source=PowerPoint" TargetMode="External" Id="RelId0" /><Relationship Type="http://schemas.openxmlformats.org/officeDocument/2006/relationships/image" Target="/ppt/media/image4.png" Id="imgId11356182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1e3c8ab71d3a46bb" /><Relationship Type="http://schemas.openxmlformats.org/officeDocument/2006/relationships/slideLayout" Target="/ppt/slideLayouts/slideLayout8.xml" Id="Rf33acd0b0ac746ef" /><Relationship Type="http://schemas.openxmlformats.org/officeDocument/2006/relationships/hyperlink" Target="https://app.powerbi.com/groups/me/reports/7ea2adef-86dc-4496-b34d-ae46896c8793/?pbi_source=PowerPoint" TargetMode="External" Id="RelId1" /><Relationship Type="http://schemas.openxmlformats.org/officeDocument/2006/relationships/image" Target="/ppt/media/image5.png" Id="imgId11356182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5ee10711d0424d50" /><Relationship Type="http://schemas.openxmlformats.org/officeDocument/2006/relationships/slideLayout" Target="/ppt/slideLayouts/slideLayout8.xml" Id="Rb64e98ea11784245" /><Relationship Type="http://schemas.openxmlformats.org/officeDocument/2006/relationships/hyperlink" Target="https://app.powerbi.com/groups/me/reports/7ea2adef-86dc-4496-b34d-ae46896c8793/?pbi_source=PowerPoint" TargetMode="External" Id="RelId2" /><Relationship Type="http://schemas.openxmlformats.org/officeDocument/2006/relationships/image" Target="/ppt/media/image6.png" Id="imgId11356183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16234a5423684ca2" /><Relationship Type="http://schemas.openxmlformats.org/officeDocument/2006/relationships/slideLayout" Target="/ppt/slideLayouts/slideLayout8.xml" Id="R2df632b1b72146f2" /><Relationship Type="http://schemas.openxmlformats.org/officeDocument/2006/relationships/hyperlink" Target="https://app.powerbi.com/groups/me/reports/7ea2adef-86dc-4496-b34d-ae46896c8793/?pbi_source=PowerPoint" TargetMode="External" Id="RelId3" /><Relationship Type="http://schemas.openxmlformats.org/officeDocument/2006/relationships/image" Target="/ppt/media/image7.png" Id="imgId11356183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NYCAirBNB_EDA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1/19/2022 8:42:18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1/19/2022 8:41:02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slicer ,Median Price in $ ,Total Bookings ,Reviews Per Month ,card ,card ,Neighborhood Group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356182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Hosts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Bookings by Neighborhood ,Bookings by Neighborhood Group ,Neighborhood ,Neighborhood Group ,No. of Bookings ,Median Price in $ ,imag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356182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Area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 Neighbours (wrt No. of Bookings) ,actionButton ,Neighbourhood Group ,Median Price in $ ,Total Bookings ,Top Hosts ,Neighborhood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356183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Sub-Areas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edian Price by Room Types ,donutChart ,image ,textbox ,Median Price in $ ,slicer ,No. of Bookings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1356183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Room Types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