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76" r:id="rId4"/>
    <p:sldId id="258" r:id="rId5"/>
    <p:sldId id="275" r:id="rId6"/>
    <p:sldId id="262" r:id="rId7"/>
    <p:sldId id="260" r:id="rId8"/>
    <p:sldId id="277" r:id="rId9"/>
    <p:sldId id="261" r:id="rId10"/>
    <p:sldId id="263" r:id="rId11"/>
    <p:sldId id="264" r:id="rId12"/>
    <p:sldId id="265" r:id="rId13"/>
    <p:sldId id="266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04CEC-ED65-4BC0-9B06-CBA53D03CD0A}" v="31" dt="2025-05-03T14:12:36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A8FA1-9AB6-4E30-B327-B5AAF2E2750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E3FC16-C1CC-4C34-BC6A-46304D1F2C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IP Assignment</a:t>
          </a:r>
        </a:p>
      </dgm:t>
    </dgm:pt>
    <dgm:pt modelId="{C90AD35D-1555-44B4-A3CA-98A116E0B080}" type="parTrans" cxnId="{9BA0D5A5-5BEE-47B6-8A97-D75BBB7D0EBD}">
      <dgm:prSet/>
      <dgm:spPr/>
      <dgm:t>
        <a:bodyPr/>
        <a:lstStyle/>
        <a:p>
          <a:endParaRPr lang="en-US"/>
        </a:p>
      </dgm:t>
    </dgm:pt>
    <dgm:pt modelId="{F9B8C736-C250-47F2-8137-7C8CFDB7AF27}" type="sibTrans" cxnId="{9BA0D5A5-5BEE-47B6-8A97-D75BBB7D0E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E166D3-96AE-43EF-B4B9-0CFBE6714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Reserved IP</a:t>
          </a:r>
        </a:p>
      </dgm:t>
    </dgm:pt>
    <dgm:pt modelId="{3C63D26E-5868-4AAA-9BD5-6C0BBFCEB8F6}" type="parTrans" cxnId="{D0C762C8-C6C3-4341-9E14-F076DD6410F3}">
      <dgm:prSet/>
      <dgm:spPr/>
      <dgm:t>
        <a:bodyPr/>
        <a:lstStyle/>
        <a:p>
          <a:endParaRPr lang="en-US"/>
        </a:p>
      </dgm:t>
    </dgm:pt>
    <dgm:pt modelId="{0396FFDA-5609-46BA-A3E3-8E014D546AFF}" type="sibTrans" cxnId="{D0C762C8-C6C3-4341-9E14-F076DD641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BDF0F7-F822-43D2-BC53-A7DC69E31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VLAN-Aware DHCP</a:t>
          </a:r>
        </a:p>
      </dgm:t>
    </dgm:pt>
    <dgm:pt modelId="{4917F8A7-1966-4B5B-B07B-A442024B6DF0}" type="parTrans" cxnId="{461E93A9-CDB4-4801-98F5-CAC93A638BCF}">
      <dgm:prSet/>
      <dgm:spPr/>
      <dgm:t>
        <a:bodyPr/>
        <a:lstStyle/>
        <a:p>
          <a:endParaRPr lang="en-US"/>
        </a:p>
      </dgm:t>
    </dgm:pt>
    <dgm:pt modelId="{A6571088-C25D-43CF-8752-29E68743D6F0}" type="sibTrans" cxnId="{461E93A9-CDB4-4801-98F5-CAC93A638B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8059B0-A635-4E6D-A4FE-4629FF5135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Localized DHCP Servers</a:t>
          </a:r>
        </a:p>
      </dgm:t>
    </dgm:pt>
    <dgm:pt modelId="{BE59AA1C-B04C-446B-92E2-6343FD734A52}" type="parTrans" cxnId="{8E15D3A4-1461-4590-9A23-2959A7CF86EB}">
      <dgm:prSet/>
      <dgm:spPr/>
      <dgm:t>
        <a:bodyPr/>
        <a:lstStyle/>
        <a:p>
          <a:endParaRPr lang="en-US"/>
        </a:p>
      </dgm:t>
    </dgm:pt>
    <dgm:pt modelId="{5FFFEADC-6299-4B20-8287-D8763EE2B17D}" type="sibTrans" cxnId="{8E15D3A4-1461-4590-9A23-2959A7CF86EB}">
      <dgm:prSet/>
      <dgm:spPr/>
      <dgm:t>
        <a:bodyPr/>
        <a:lstStyle/>
        <a:p>
          <a:endParaRPr lang="en-US"/>
        </a:p>
      </dgm:t>
    </dgm:pt>
    <dgm:pt modelId="{EFEA2481-8B5C-463A-9ED8-B9B0FCBFE7C7}" type="pres">
      <dgm:prSet presAssocID="{53FA8FA1-9AB6-4E30-B327-B5AAF2E2750C}" presName="root" presStyleCnt="0">
        <dgm:presLayoutVars>
          <dgm:dir/>
          <dgm:resizeHandles val="exact"/>
        </dgm:presLayoutVars>
      </dgm:prSet>
      <dgm:spPr/>
    </dgm:pt>
    <dgm:pt modelId="{AE8BBBA0-02E4-4084-8A26-9587828B3077}" type="pres">
      <dgm:prSet presAssocID="{53FA8FA1-9AB6-4E30-B327-B5AAF2E2750C}" presName="container" presStyleCnt="0">
        <dgm:presLayoutVars>
          <dgm:dir/>
          <dgm:resizeHandles val="exact"/>
        </dgm:presLayoutVars>
      </dgm:prSet>
      <dgm:spPr/>
    </dgm:pt>
    <dgm:pt modelId="{ABFCFBEA-113F-44C1-AF66-3F2379CAA52D}" type="pres">
      <dgm:prSet presAssocID="{2CE3FC16-C1CC-4C34-BC6A-46304D1F2CCE}" presName="compNode" presStyleCnt="0"/>
      <dgm:spPr/>
    </dgm:pt>
    <dgm:pt modelId="{EEBB4DC6-0168-40C5-A137-2775887F8E09}" type="pres">
      <dgm:prSet presAssocID="{2CE3FC16-C1CC-4C34-BC6A-46304D1F2CCE}" presName="iconBgRect" presStyleLbl="bgShp" presStyleIdx="0" presStyleCnt="4"/>
      <dgm:spPr/>
    </dgm:pt>
    <dgm:pt modelId="{58BC691F-765E-4494-97FD-15307CEC56E2}" type="pres">
      <dgm:prSet presAssocID="{2CE3FC16-C1CC-4C34-BC6A-46304D1F2C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9DCC67-97F7-46F3-A554-D00794A48459}" type="pres">
      <dgm:prSet presAssocID="{2CE3FC16-C1CC-4C34-BC6A-46304D1F2CCE}" presName="spaceRect" presStyleCnt="0"/>
      <dgm:spPr/>
    </dgm:pt>
    <dgm:pt modelId="{CDA7C678-E710-4351-B4C7-5BA044B473BF}" type="pres">
      <dgm:prSet presAssocID="{2CE3FC16-C1CC-4C34-BC6A-46304D1F2CCE}" presName="textRect" presStyleLbl="revTx" presStyleIdx="0" presStyleCnt="4">
        <dgm:presLayoutVars>
          <dgm:chMax val="1"/>
          <dgm:chPref val="1"/>
        </dgm:presLayoutVars>
      </dgm:prSet>
      <dgm:spPr/>
    </dgm:pt>
    <dgm:pt modelId="{463A7B5F-663F-4C2E-A342-8AD7166085E2}" type="pres">
      <dgm:prSet presAssocID="{F9B8C736-C250-47F2-8137-7C8CFDB7AF27}" presName="sibTrans" presStyleLbl="sibTrans2D1" presStyleIdx="0" presStyleCnt="0"/>
      <dgm:spPr/>
    </dgm:pt>
    <dgm:pt modelId="{B59E045A-B7BA-44AE-BC69-13EDB5BBE241}" type="pres">
      <dgm:prSet presAssocID="{3AE166D3-96AE-43EF-B4B9-0CFBE67140C1}" presName="compNode" presStyleCnt="0"/>
      <dgm:spPr/>
    </dgm:pt>
    <dgm:pt modelId="{207ABF30-643A-4E27-BC70-9D6AEF719DF6}" type="pres">
      <dgm:prSet presAssocID="{3AE166D3-96AE-43EF-B4B9-0CFBE67140C1}" presName="iconBgRect" presStyleLbl="bgShp" presStyleIdx="1" presStyleCnt="4"/>
      <dgm:spPr/>
    </dgm:pt>
    <dgm:pt modelId="{547EA488-715A-453A-8D47-B348309CEB65}" type="pres">
      <dgm:prSet presAssocID="{3AE166D3-96AE-43EF-B4B9-0CFBE67140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Phones"/>
        </a:ext>
      </dgm:extLst>
    </dgm:pt>
    <dgm:pt modelId="{C920D791-0A94-4279-9096-94191CADDDCA}" type="pres">
      <dgm:prSet presAssocID="{3AE166D3-96AE-43EF-B4B9-0CFBE67140C1}" presName="spaceRect" presStyleCnt="0"/>
      <dgm:spPr/>
    </dgm:pt>
    <dgm:pt modelId="{488306D7-0B8B-4298-8616-3204F9D96A9F}" type="pres">
      <dgm:prSet presAssocID="{3AE166D3-96AE-43EF-B4B9-0CFBE67140C1}" presName="textRect" presStyleLbl="revTx" presStyleIdx="1" presStyleCnt="4">
        <dgm:presLayoutVars>
          <dgm:chMax val="1"/>
          <dgm:chPref val="1"/>
        </dgm:presLayoutVars>
      </dgm:prSet>
      <dgm:spPr/>
    </dgm:pt>
    <dgm:pt modelId="{BAB430A4-6A2A-4892-AD41-E6567BD3C098}" type="pres">
      <dgm:prSet presAssocID="{0396FFDA-5609-46BA-A3E3-8E014D546AFF}" presName="sibTrans" presStyleLbl="sibTrans2D1" presStyleIdx="0" presStyleCnt="0"/>
      <dgm:spPr/>
    </dgm:pt>
    <dgm:pt modelId="{77F05F80-5D05-46B4-96D1-7B76C34AAB65}" type="pres">
      <dgm:prSet presAssocID="{90BDF0F7-F822-43D2-BC53-A7DC69E31F06}" presName="compNode" presStyleCnt="0"/>
      <dgm:spPr/>
    </dgm:pt>
    <dgm:pt modelId="{402C07CD-2EEC-43CB-BE31-0F9320F5DBDD}" type="pres">
      <dgm:prSet presAssocID="{90BDF0F7-F822-43D2-BC53-A7DC69E31F06}" presName="iconBgRect" presStyleLbl="bgShp" presStyleIdx="2" presStyleCnt="4"/>
      <dgm:spPr/>
    </dgm:pt>
    <dgm:pt modelId="{1B08F41D-B9BA-4A62-BF7E-9344E77B1097}" type="pres">
      <dgm:prSet presAssocID="{90BDF0F7-F822-43D2-BC53-A7DC69E31F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DA1F261E-25C1-433E-98CB-B7C29454E42B}" type="pres">
      <dgm:prSet presAssocID="{90BDF0F7-F822-43D2-BC53-A7DC69E31F06}" presName="spaceRect" presStyleCnt="0"/>
      <dgm:spPr/>
    </dgm:pt>
    <dgm:pt modelId="{3F987923-DB63-4EFC-8374-FC352ED2BD53}" type="pres">
      <dgm:prSet presAssocID="{90BDF0F7-F822-43D2-BC53-A7DC69E31F06}" presName="textRect" presStyleLbl="revTx" presStyleIdx="2" presStyleCnt="4">
        <dgm:presLayoutVars>
          <dgm:chMax val="1"/>
          <dgm:chPref val="1"/>
        </dgm:presLayoutVars>
      </dgm:prSet>
      <dgm:spPr/>
    </dgm:pt>
    <dgm:pt modelId="{149F16DE-37E9-45F3-A6E3-5F4B1DE0B059}" type="pres">
      <dgm:prSet presAssocID="{A6571088-C25D-43CF-8752-29E68743D6F0}" presName="sibTrans" presStyleLbl="sibTrans2D1" presStyleIdx="0" presStyleCnt="0"/>
      <dgm:spPr/>
    </dgm:pt>
    <dgm:pt modelId="{D1D123FB-A4F6-4FAC-BFA2-B696A299C1A2}" type="pres">
      <dgm:prSet presAssocID="{048059B0-A635-4E6D-A4FE-4629FF5135FD}" presName="compNode" presStyleCnt="0"/>
      <dgm:spPr/>
    </dgm:pt>
    <dgm:pt modelId="{C1F33C22-DFE0-415B-B3D6-139BDA9F8B51}" type="pres">
      <dgm:prSet presAssocID="{048059B0-A635-4E6D-A4FE-4629FF5135FD}" presName="iconBgRect" presStyleLbl="bgShp" presStyleIdx="3" presStyleCnt="4"/>
      <dgm:spPr/>
    </dgm:pt>
    <dgm:pt modelId="{BD3986CB-908A-47C0-8936-E7E82010947D}" type="pres">
      <dgm:prSet presAssocID="{048059B0-A635-4E6D-A4FE-4629FF5135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43025DC-E109-401B-9F93-94AB96B5E393}" type="pres">
      <dgm:prSet presAssocID="{048059B0-A635-4E6D-A4FE-4629FF5135FD}" presName="spaceRect" presStyleCnt="0"/>
      <dgm:spPr/>
    </dgm:pt>
    <dgm:pt modelId="{5F54B0AD-19CA-4AFF-9C97-95194A6BDEC1}" type="pres">
      <dgm:prSet presAssocID="{048059B0-A635-4E6D-A4FE-4629FF5135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A10101-92C0-4FDC-AA90-ED72E02DC7DE}" type="presOf" srcId="{048059B0-A635-4E6D-A4FE-4629FF5135FD}" destId="{5F54B0AD-19CA-4AFF-9C97-95194A6BDEC1}" srcOrd="0" destOrd="0" presId="urn:microsoft.com/office/officeart/2018/2/layout/IconCircleList"/>
    <dgm:cxn modelId="{2B77D325-B6B3-498C-86F6-BFF56014DDFF}" type="presOf" srcId="{2CE3FC16-C1CC-4C34-BC6A-46304D1F2CCE}" destId="{CDA7C678-E710-4351-B4C7-5BA044B473BF}" srcOrd="0" destOrd="0" presId="urn:microsoft.com/office/officeart/2018/2/layout/IconCircleList"/>
    <dgm:cxn modelId="{E5865532-9C43-4CA8-8F74-B10293A1384A}" type="presOf" srcId="{3AE166D3-96AE-43EF-B4B9-0CFBE67140C1}" destId="{488306D7-0B8B-4298-8616-3204F9D96A9F}" srcOrd="0" destOrd="0" presId="urn:microsoft.com/office/officeart/2018/2/layout/IconCircleList"/>
    <dgm:cxn modelId="{1ED9FF70-10D0-42A5-B5CA-ED7DB34CF017}" type="presOf" srcId="{0396FFDA-5609-46BA-A3E3-8E014D546AFF}" destId="{BAB430A4-6A2A-4892-AD41-E6567BD3C098}" srcOrd="0" destOrd="0" presId="urn:microsoft.com/office/officeart/2018/2/layout/IconCircleList"/>
    <dgm:cxn modelId="{8E15D3A4-1461-4590-9A23-2959A7CF86EB}" srcId="{53FA8FA1-9AB6-4E30-B327-B5AAF2E2750C}" destId="{048059B0-A635-4E6D-A4FE-4629FF5135FD}" srcOrd="3" destOrd="0" parTransId="{BE59AA1C-B04C-446B-92E2-6343FD734A52}" sibTransId="{5FFFEADC-6299-4B20-8287-D8763EE2B17D}"/>
    <dgm:cxn modelId="{9BA0D5A5-5BEE-47B6-8A97-D75BBB7D0EBD}" srcId="{53FA8FA1-9AB6-4E30-B327-B5AAF2E2750C}" destId="{2CE3FC16-C1CC-4C34-BC6A-46304D1F2CCE}" srcOrd="0" destOrd="0" parTransId="{C90AD35D-1555-44B4-A3CA-98A116E0B080}" sibTransId="{F9B8C736-C250-47F2-8137-7C8CFDB7AF27}"/>
    <dgm:cxn modelId="{461E93A9-CDB4-4801-98F5-CAC93A638BCF}" srcId="{53FA8FA1-9AB6-4E30-B327-B5AAF2E2750C}" destId="{90BDF0F7-F822-43D2-BC53-A7DC69E31F06}" srcOrd="2" destOrd="0" parTransId="{4917F8A7-1966-4B5B-B07B-A442024B6DF0}" sibTransId="{A6571088-C25D-43CF-8752-29E68743D6F0}"/>
    <dgm:cxn modelId="{F0D445C7-DF7F-43ED-B488-2A6669E36742}" type="presOf" srcId="{A6571088-C25D-43CF-8752-29E68743D6F0}" destId="{149F16DE-37E9-45F3-A6E3-5F4B1DE0B059}" srcOrd="0" destOrd="0" presId="urn:microsoft.com/office/officeart/2018/2/layout/IconCircleList"/>
    <dgm:cxn modelId="{D0C762C8-C6C3-4341-9E14-F076DD6410F3}" srcId="{53FA8FA1-9AB6-4E30-B327-B5AAF2E2750C}" destId="{3AE166D3-96AE-43EF-B4B9-0CFBE67140C1}" srcOrd="1" destOrd="0" parTransId="{3C63D26E-5868-4AAA-9BD5-6C0BBFCEB8F6}" sibTransId="{0396FFDA-5609-46BA-A3E3-8E014D546AFF}"/>
    <dgm:cxn modelId="{04E37ED9-FCA6-496E-A241-E1CCEBF5F1FD}" type="presOf" srcId="{90BDF0F7-F822-43D2-BC53-A7DC69E31F06}" destId="{3F987923-DB63-4EFC-8374-FC352ED2BD53}" srcOrd="0" destOrd="0" presId="urn:microsoft.com/office/officeart/2018/2/layout/IconCircleList"/>
    <dgm:cxn modelId="{15B157E0-79E1-4095-A019-B6C346416A09}" type="presOf" srcId="{53FA8FA1-9AB6-4E30-B327-B5AAF2E2750C}" destId="{EFEA2481-8B5C-463A-9ED8-B9B0FCBFE7C7}" srcOrd="0" destOrd="0" presId="urn:microsoft.com/office/officeart/2018/2/layout/IconCircleList"/>
    <dgm:cxn modelId="{441AF6E9-E191-4750-A289-68B56E3DB733}" type="presOf" srcId="{F9B8C736-C250-47F2-8137-7C8CFDB7AF27}" destId="{463A7B5F-663F-4C2E-A342-8AD7166085E2}" srcOrd="0" destOrd="0" presId="urn:microsoft.com/office/officeart/2018/2/layout/IconCircleList"/>
    <dgm:cxn modelId="{2E5DA3D3-4726-4C4C-8DA7-074A140B861D}" type="presParOf" srcId="{EFEA2481-8B5C-463A-9ED8-B9B0FCBFE7C7}" destId="{AE8BBBA0-02E4-4084-8A26-9587828B3077}" srcOrd="0" destOrd="0" presId="urn:microsoft.com/office/officeart/2018/2/layout/IconCircleList"/>
    <dgm:cxn modelId="{95BA11DF-28CA-492B-AF50-5400CE035BA3}" type="presParOf" srcId="{AE8BBBA0-02E4-4084-8A26-9587828B3077}" destId="{ABFCFBEA-113F-44C1-AF66-3F2379CAA52D}" srcOrd="0" destOrd="0" presId="urn:microsoft.com/office/officeart/2018/2/layout/IconCircleList"/>
    <dgm:cxn modelId="{726E5B69-AD86-40BF-ADAC-45A557531DAA}" type="presParOf" srcId="{ABFCFBEA-113F-44C1-AF66-3F2379CAA52D}" destId="{EEBB4DC6-0168-40C5-A137-2775887F8E09}" srcOrd="0" destOrd="0" presId="urn:microsoft.com/office/officeart/2018/2/layout/IconCircleList"/>
    <dgm:cxn modelId="{51E23511-87DA-4982-B842-4520FF8AA164}" type="presParOf" srcId="{ABFCFBEA-113F-44C1-AF66-3F2379CAA52D}" destId="{58BC691F-765E-4494-97FD-15307CEC56E2}" srcOrd="1" destOrd="0" presId="urn:microsoft.com/office/officeart/2018/2/layout/IconCircleList"/>
    <dgm:cxn modelId="{57187922-7594-431E-B7D4-1067B3C99E7F}" type="presParOf" srcId="{ABFCFBEA-113F-44C1-AF66-3F2379CAA52D}" destId="{8B9DCC67-97F7-46F3-A554-D00794A48459}" srcOrd="2" destOrd="0" presId="urn:microsoft.com/office/officeart/2018/2/layout/IconCircleList"/>
    <dgm:cxn modelId="{053A9236-B8CB-438F-ABF4-5D1B796C6255}" type="presParOf" srcId="{ABFCFBEA-113F-44C1-AF66-3F2379CAA52D}" destId="{CDA7C678-E710-4351-B4C7-5BA044B473BF}" srcOrd="3" destOrd="0" presId="urn:microsoft.com/office/officeart/2018/2/layout/IconCircleList"/>
    <dgm:cxn modelId="{4974D598-598D-4F19-AFCD-1DA776D9FF33}" type="presParOf" srcId="{AE8BBBA0-02E4-4084-8A26-9587828B3077}" destId="{463A7B5F-663F-4C2E-A342-8AD7166085E2}" srcOrd="1" destOrd="0" presId="urn:microsoft.com/office/officeart/2018/2/layout/IconCircleList"/>
    <dgm:cxn modelId="{90AC6A90-53F9-4822-AE7E-215F67B93876}" type="presParOf" srcId="{AE8BBBA0-02E4-4084-8A26-9587828B3077}" destId="{B59E045A-B7BA-44AE-BC69-13EDB5BBE241}" srcOrd="2" destOrd="0" presId="urn:microsoft.com/office/officeart/2018/2/layout/IconCircleList"/>
    <dgm:cxn modelId="{10D47663-0DB9-4194-9760-6063B16E2D75}" type="presParOf" srcId="{B59E045A-B7BA-44AE-BC69-13EDB5BBE241}" destId="{207ABF30-643A-4E27-BC70-9D6AEF719DF6}" srcOrd="0" destOrd="0" presId="urn:microsoft.com/office/officeart/2018/2/layout/IconCircleList"/>
    <dgm:cxn modelId="{6C3FA00D-8B80-4974-A9C9-EDE7F30A26BB}" type="presParOf" srcId="{B59E045A-B7BA-44AE-BC69-13EDB5BBE241}" destId="{547EA488-715A-453A-8D47-B348309CEB65}" srcOrd="1" destOrd="0" presId="urn:microsoft.com/office/officeart/2018/2/layout/IconCircleList"/>
    <dgm:cxn modelId="{00D68439-6FD3-43EE-A3BD-7F918359EF64}" type="presParOf" srcId="{B59E045A-B7BA-44AE-BC69-13EDB5BBE241}" destId="{C920D791-0A94-4279-9096-94191CADDDCA}" srcOrd="2" destOrd="0" presId="urn:microsoft.com/office/officeart/2018/2/layout/IconCircleList"/>
    <dgm:cxn modelId="{DBA888EB-E072-4506-B39E-6AA6896C9931}" type="presParOf" srcId="{B59E045A-B7BA-44AE-BC69-13EDB5BBE241}" destId="{488306D7-0B8B-4298-8616-3204F9D96A9F}" srcOrd="3" destOrd="0" presId="urn:microsoft.com/office/officeart/2018/2/layout/IconCircleList"/>
    <dgm:cxn modelId="{F0F9A569-A99C-4F05-AA11-65CF6658E7AC}" type="presParOf" srcId="{AE8BBBA0-02E4-4084-8A26-9587828B3077}" destId="{BAB430A4-6A2A-4892-AD41-E6567BD3C098}" srcOrd="3" destOrd="0" presId="urn:microsoft.com/office/officeart/2018/2/layout/IconCircleList"/>
    <dgm:cxn modelId="{2D1DCE1E-8AE1-4384-9551-E9FB6457224A}" type="presParOf" srcId="{AE8BBBA0-02E4-4084-8A26-9587828B3077}" destId="{77F05F80-5D05-46B4-96D1-7B76C34AAB65}" srcOrd="4" destOrd="0" presId="urn:microsoft.com/office/officeart/2018/2/layout/IconCircleList"/>
    <dgm:cxn modelId="{01DD2B45-C02D-4991-905E-03FFC80955B3}" type="presParOf" srcId="{77F05F80-5D05-46B4-96D1-7B76C34AAB65}" destId="{402C07CD-2EEC-43CB-BE31-0F9320F5DBDD}" srcOrd="0" destOrd="0" presId="urn:microsoft.com/office/officeart/2018/2/layout/IconCircleList"/>
    <dgm:cxn modelId="{1FCBFF57-7B4C-4D36-906E-F59397DE336E}" type="presParOf" srcId="{77F05F80-5D05-46B4-96D1-7B76C34AAB65}" destId="{1B08F41D-B9BA-4A62-BF7E-9344E77B1097}" srcOrd="1" destOrd="0" presId="urn:microsoft.com/office/officeart/2018/2/layout/IconCircleList"/>
    <dgm:cxn modelId="{DE458F71-61EE-4B7D-992F-355D60D1E133}" type="presParOf" srcId="{77F05F80-5D05-46B4-96D1-7B76C34AAB65}" destId="{DA1F261E-25C1-433E-98CB-B7C29454E42B}" srcOrd="2" destOrd="0" presId="urn:microsoft.com/office/officeart/2018/2/layout/IconCircleList"/>
    <dgm:cxn modelId="{261883D0-3472-464E-928F-C49DA40347A8}" type="presParOf" srcId="{77F05F80-5D05-46B4-96D1-7B76C34AAB65}" destId="{3F987923-DB63-4EFC-8374-FC352ED2BD53}" srcOrd="3" destOrd="0" presId="urn:microsoft.com/office/officeart/2018/2/layout/IconCircleList"/>
    <dgm:cxn modelId="{86749508-E19B-4BBB-941C-353EA4DC3E04}" type="presParOf" srcId="{AE8BBBA0-02E4-4084-8A26-9587828B3077}" destId="{149F16DE-37E9-45F3-A6E3-5F4B1DE0B059}" srcOrd="5" destOrd="0" presId="urn:microsoft.com/office/officeart/2018/2/layout/IconCircleList"/>
    <dgm:cxn modelId="{8EDD04FE-4B60-4DF5-9AC7-B94D8DC87F84}" type="presParOf" srcId="{AE8BBBA0-02E4-4084-8A26-9587828B3077}" destId="{D1D123FB-A4F6-4FAC-BFA2-B696A299C1A2}" srcOrd="6" destOrd="0" presId="urn:microsoft.com/office/officeart/2018/2/layout/IconCircleList"/>
    <dgm:cxn modelId="{E6D9293F-B25E-47BE-B92E-06A6A20DABDA}" type="presParOf" srcId="{D1D123FB-A4F6-4FAC-BFA2-B696A299C1A2}" destId="{C1F33C22-DFE0-415B-B3D6-139BDA9F8B51}" srcOrd="0" destOrd="0" presId="urn:microsoft.com/office/officeart/2018/2/layout/IconCircleList"/>
    <dgm:cxn modelId="{11DDCA36-804F-418A-BA94-EDFFB8B717BF}" type="presParOf" srcId="{D1D123FB-A4F6-4FAC-BFA2-B696A299C1A2}" destId="{BD3986CB-908A-47C0-8936-E7E82010947D}" srcOrd="1" destOrd="0" presId="urn:microsoft.com/office/officeart/2018/2/layout/IconCircleList"/>
    <dgm:cxn modelId="{3327B99F-6201-49BE-B130-8F5EAAA53766}" type="presParOf" srcId="{D1D123FB-A4F6-4FAC-BFA2-B696A299C1A2}" destId="{343025DC-E109-401B-9F93-94AB96B5E393}" srcOrd="2" destOrd="0" presId="urn:microsoft.com/office/officeart/2018/2/layout/IconCircleList"/>
    <dgm:cxn modelId="{18695697-E516-4D4F-B4A8-4C472ACF5573}" type="presParOf" srcId="{D1D123FB-A4F6-4FAC-BFA2-B696A299C1A2}" destId="{5F54B0AD-19CA-4AFF-9C97-95194A6BDEC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11814-2129-4BB2-834C-2B0B2D1A00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D5C7D1-E068-4AD8-A566-2CA3B1552AC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Redundant WAN links (Connectivity)</a:t>
          </a:r>
        </a:p>
      </dgm:t>
    </dgm:pt>
    <dgm:pt modelId="{2D51310A-4BA8-4990-8DA1-6C190A3571BF}" type="parTrans" cxnId="{9661F2C5-7754-4FCC-AD42-E98464935DC1}">
      <dgm:prSet/>
      <dgm:spPr/>
      <dgm:t>
        <a:bodyPr/>
        <a:lstStyle/>
        <a:p>
          <a:endParaRPr lang="en-US"/>
        </a:p>
      </dgm:t>
    </dgm:pt>
    <dgm:pt modelId="{A59587EE-B545-4393-9B9C-EB995022B8E1}" type="sibTrans" cxnId="{9661F2C5-7754-4FCC-AD42-E98464935DC1}">
      <dgm:prSet/>
      <dgm:spPr/>
      <dgm:t>
        <a:bodyPr/>
        <a:lstStyle/>
        <a:p>
          <a:endParaRPr lang="en-US"/>
        </a:p>
      </dgm:t>
    </dgm:pt>
    <dgm:pt modelId="{C86F5840-BF6B-43C6-AFAC-5F21EDEA688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Routing protocol (Network Communication)</a:t>
          </a:r>
        </a:p>
      </dgm:t>
    </dgm:pt>
    <dgm:pt modelId="{866A6A8D-E7BA-4587-A1D7-BC5C599D1DE2}" type="parTrans" cxnId="{DE6CB1CC-A74B-4182-915E-7BBFC8142EB1}">
      <dgm:prSet/>
      <dgm:spPr/>
      <dgm:t>
        <a:bodyPr/>
        <a:lstStyle/>
        <a:p>
          <a:endParaRPr lang="en-US"/>
        </a:p>
      </dgm:t>
    </dgm:pt>
    <dgm:pt modelId="{53D81B5A-430E-4D2C-B1CB-1A8E366158BF}" type="sibTrans" cxnId="{DE6CB1CC-A74B-4182-915E-7BBFC8142EB1}">
      <dgm:prSet/>
      <dgm:spPr/>
      <dgm:t>
        <a:bodyPr/>
        <a:lstStyle/>
        <a:p>
          <a:endParaRPr lang="en-US"/>
        </a:p>
      </dgm:t>
    </dgm:pt>
    <dgm:pt modelId="{9ED98ECE-0DBA-41F3-94EA-851D5005A28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DHCP setup (Network service)</a:t>
          </a:r>
        </a:p>
      </dgm:t>
    </dgm:pt>
    <dgm:pt modelId="{1BA3E588-60C5-4918-ADD9-5AE7A098CCCF}" type="parTrans" cxnId="{B7083069-BADC-4443-8CBF-90E3AF7C60ED}">
      <dgm:prSet/>
      <dgm:spPr/>
      <dgm:t>
        <a:bodyPr/>
        <a:lstStyle/>
        <a:p>
          <a:endParaRPr lang="en-US"/>
        </a:p>
      </dgm:t>
    </dgm:pt>
    <dgm:pt modelId="{92E1B4B0-2C95-49FF-8F09-B8B203C572B2}" type="sibTrans" cxnId="{B7083069-BADC-4443-8CBF-90E3AF7C60ED}">
      <dgm:prSet/>
      <dgm:spPr/>
      <dgm:t>
        <a:bodyPr/>
        <a:lstStyle/>
        <a:p>
          <a:endParaRPr lang="en-US"/>
        </a:p>
      </dgm:t>
    </dgm:pt>
    <dgm:pt modelId="{5F94CED5-9B3D-4CE4-B40B-FF6E17DA9B73}" type="pres">
      <dgm:prSet presAssocID="{1A411814-2129-4BB2-834C-2B0B2D1A00BA}" presName="root" presStyleCnt="0">
        <dgm:presLayoutVars>
          <dgm:dir/>
          <dgm:resizeHandles val="exact"/>
        </dgm:presLayoutVars>
      </dgm:prSet>
      <dgm:spPr/>
    </dgm:pt>
    <dgm:pt modelId="{6BF64056-5931-4645-94E2-D0BFE09EF483}" type="pres">
      <dgm:prSet presAssocID="{B4D5C7D1-E068-4AD8-A566-2CA3B1552AC5}" presName="compNode" presStyleCnt="0"/>
      <dgm:spPr/>
    </dgm:pt>
    <dgm:pt modelId="{577CDA75-B6EA-4DB7-8EF6-2AB99991A2E1}" type="pres">
      <dgm:prSet presAssocID="{B4D5C7D1-E068-4AD8-A566-2CA3B1552A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5D00025-9F59-4F14-AC18-505725DAE2CA}" type="pres">
      <dgm:prSet presAssocID="{B4D5C7D1-E068-4AD8-A566-2CA3B1552AC5}" presName="spaceRect" presStyleCnt="0"/>
      <dgm:spPr/>
    </dgm:pt>
    <dgm:pt modelId="{2C95E86A-1C38-400B-9AEA-AF4F205BCD88}" type="pres">
      <dgm:prSet presAssocID="{B4D5C7D1-E068-4AD8-A566-2CA3B1552AC5}" presName="textRect" presStyleLbl="revTx" presStyleIdx="0" presStyleCnt="3">
        <dgm:presLayoutVars>
          <dgm:chMax val="1"/>
          <dgm:chPref val="1"/>
        </dgm:presLayoutVars>
      </dgm:prSet>
      <dgm:spPr/>
    </dgm:pt>
    <dgm:pt modelId="{30B052BE-8D1F-4B7A-A895-72985C79D42C}" type="pres">
      <dgm:prSet presAssocID="{A59587EE-B545-4393-9B9C-EB995022B8E1}" presName="sibTrans" presStyleCnt="0"/>
      <dgm:spPr/>
    </dgm:pt>
    <dgm:pt modelId="{C74CA8C6-CA87-4B45-9062-B84A38AD3AA8}" type="pres">
      <dgm:prSet presAssocID="{C86F5840-BF6B-43C6-AFAC-5F21EDEA688F}" presName="compNode" presStyleCnt="0"/>
      <dgm:spPr/>
    </dgm:pt>
    <dgm:pt modelId="{E826EBD8-7871-41D3-9F60-3760BB85F2F1}" type="pres">
      <dgm:prSet presAssocID="{C86F5840-BF6B-43C6-AFAC-5F21EDEA6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5FDB683-B5F4-4D0A-9CEB-585CDBBE1517}" type="pres">
      <dgm:prSet presAssocID="{C86F5840-BF6B-43C6-AFAC-5F21EDEA688F}" presName="spaceRect" presStyleCnt="0"/>
      <dgm:spPr/>
    </dgm:pt>
    <dgm:pt modelId="{413208AA-AB32-42A0-AEE0-E5F684B28294}" type="pres">
      <dgm:prSet presAssocID="{C86F5840-BF6B-43C6-AFAC-5F21EDEA688F}" presName="textRect" presStyleLbl="revTx" presStyleIdx="1" presStyleCnt="3">
        <dgm:presLayoutVars>
          <dgm:chMax val="1"/>
          <dgm:chPref val="1"/>
        </dgm:presLayoutVars>
      </dgm:prSet>
      <dgm:spPr/>
    </dgm:pt>
    <dgm:pt modelId="{7DC096B4-E5D2-4CC0-B49A-9E95928320C3}" type="pres">
      <dgm:prSet presAssocID="{53D81B5A-430E-4D2C-B1CB-1A8E366158BF}" presName="sibTrans" presStyleCnt="0"/>
      <dgm:spPr/>
    </dgm:pt>
    <dgm:pt modelId="{2DCDB0E0-3751-45FF-A030-0A1FE334AAAE}" type="pres">
      <dgm:prSet presAssocID="{9ED98ECE-0DBA-41F3-94EA-851D5005A285}" presName="compNode" presStyleCnt="0"/>
      <dgm:spPr/>
    </dgm:pt>
    <dgm:pt modelId="{43FA925D-CC44-4882-A7C2-9610CCE75441}" type="pres">
      <dgm:prSet presAssocID="{9ED98ECE-0DBA-41F3-94EA-851D5005A2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5C8B5FB-B502-4D86-BD24-A45CB26C97A8}" type="pres">
      <dgm:prSet presAssocID="{9ED98ECE-0DBA-41F3-94EA-851D5005A285}" presName="spaceRect" presStyleCnt="0"/>
      <dgm:spPr/>
    </dgm:pt>
    <dgm:pt modelId="{5F287567-4F0B-4C82-B19E-19DA26709B8D}" type="pres">
      <dgm:prSet presAssocID="{9ED98ECE-0DBA-41F3-94EA-851D5005A2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7A8A03-6971-4C37-B382-BF20AA86FF0D}" type="presOf" srcId="{C86F5840-BF6B-43C6-AFAC-5F21EDEA688F}" destId="{413208AA-AB32-42A0-AEE0-E5F684B28294}" srcOrd="0" destOrd="0" presId="urn:microsoft.com/office/officeart/2018/2/layout/IconLabelList"/>
    <dgm:cxn modelId="{BCBC0C0A-21BD-4A9B-B9AD-7E6FE081B7DA}" type="presOf" srcId="{1A411814-2129-4BB2-834C-2B0B2D1A00BA}" destId="{5F94CED5-9B3D-4CE4-B40B-FF6E17DA9B73}" srcOrd="0" destOrd="0" presId="urn:microsoft.com/office/officeart/2018/2/layout/IconLabelList"/>
    <dgm:cxn modelId="{B2503340-1EC0-470A-BBA8-EC9E7F8EE06A}" type="presOf" srcId="{B4D5C7D1-E068-4AD8-A566-2CA3B1552AC5}" destId="{2C95E86A-1C38-400B-9AEA-AF4F205BCD88}" srcOrd="0" destOrd="0" presId="urn:microsoft.com/office/officeart/2018/2/layout/IconLabelList"/>
    <dgm:cxn modelId="{B7083069-BADC-4443-8CBF-90E3AF7C60ED}" srcId="{1A411814-2129-4BB2-834C-2B0B2D1A00BA}" destId="{9ED98ECE-0DBA-41F3-94EA-851D5005A285}" srcOrd="2" destOrd="0" parTransId="{1BA3E588-60C5-4918-ADD9-5AE7A098CCCF}" sibTransId="{92E1B4B0-2C95-49FF-8F09-B8B203C572B2}"/>
    <dgm:cxn modelId="{C78874B2-4A8D-470F-AE4F-9D2C2BF42127}" type="presOf" srcId="{9ED98ECE-0DBA-41F3-94EA-851D5005A285}" destId="{5F287567-4F0B-4C82-B19E-19DA26709B8D}" srcOrd="0" destOrd="0" presId="urn:microsoft.com/office/officeart/2018/2/layout/IconLabelList"/>
    <dgm:cxn modelId="{9661F2C5-7754-4FCC-AD42-E98464935DC1}" srcId="{1A411814-2129-4BB2-834C-2B0B2D1A00BA}" destId="{B4D5C7D1-E068-4AD8-A566-2CA3B1552AC5}" srcOrd="0" destOrd="0" parTransId="{2D51310A-4BA8-4990-8DA1-6C190A3571BF}" sibTransId="{A59587EE-B545-4393-9B9C-EB995022B8E1}"/>
    <dgm:cxn modelId="{DE6CB1CC-A74B-4182-915E-7BBFC8142EB1}" srcId="{1A411814-2129-4BB2-834C-2B0B2D1A00BA}" destId="{C86F5840-BF6B-43C6-AFAC-5F21EDEA688F}" srcOrd="1" destOrd="0" parTransId="{866A6A8D-E7BA-4587-A1D7-BC5C599D1DE2}" sibTransId="{53D81B5A-430E-4D2C-B1CB-1A8E366158BF}"/>
    <dgm:cxn modelId="{5AE20BC9-3C14-4245-BB0C-B93B149E040D}" type="presParOf" srcId="{5F94CED5-9B3D-4CE4-B40B-FF6E17DA9B73}" destId="{6BF64056-5931-4645-94E2-D0BFE09EF483}" srcOrd="0" destOrd="0" presId="urn:microsoft.com/office/officeart/2018/2/layout/IconLabelList"/>
    <dgm:cxn modelId="{9A70E8C0-A953-4E61-B916-B55788953592}" type="presParOf" srcId="{6BF64056-5931-4645-94E2-D0BFE09EF483}" destId="{577CDA75-B6EA-4DB7-8EF6-2AB99991A2E1}" srcOrd="0" destOrd="0" presId="urn:microsoft.com/office/officeart/2018/2/layout/IconLabelList"/>
    <dgm:cxn modelId="{67CFAFB7-34E2-4612-9E8F-4CFC08703F1E}" type="presParOf" srcId="{6BF64056-5931-4645-94E2-D0BFE09EF483}" destId="{F5D00025-9F59-4F14-AC18-505725DAE2CA}" srcOrd="1" destOrd="0" presId="urn:microsoft.com/office/officeart/2018/2/layout/IconLabelList"/>
    <dgm:cxn modelId="{F96C11CE-F26E-46AB-91E9-301DABD69B36}" type="presParOf" srcId="{6BF64056-5931-4645-94E2-D0BFE09EF483}" destId="{2C95E86A-1C38-400B-9AEA-AF4F205BCD88}" srcOrd="2" destOrd="0" presId="urn:microsoft.com/office/officeart/2018/2/layout/IconLabelList"/>
    <dgm:cxn modelId="{93CFF511-0DC0-4BCE-B7BF-A3DC2E465E7B}" type="presParOf" srcId="{5F94CED5-9B3D-4CE4-B40B-FF6E17DA9B73}" destId="{30B052BE-8D1F-4B7A-A895-72985C79D42C}" srcOrd="1" destOrd="0" presId="urn:microsoft.com/office/officeart/2018/2/layout/IconLabelList"/>
    <dgm:cxn modelId="{6FF415C2-047F-44E0-913F-5B563449A97C}" type="presParOf" srcId="{5F94CED5-9B3D-4CE4-B40B-FF6E17DA9B73}" destId="{C74CA8C6-CA87-4B45-9062-B84A38AD3AA8}" srcOrd="2" destOrd="0" presId="urn:microsoft.com/office/officeart/2018/2/layout/IconLabelList"/>
    <dgm:cxn modelId="{A78B7AFB-E892-48EC-993A-257CA3FAD1DE}" type="presParOf" srcId="{C74CA8C6-CA87-4B45-9062-B84A38AD3AA8}" destId="{E826EBD8-7871-41D3-9F60-3760BB85F2F1}" srcOrd="0" destOrd="0" presId="urn:microsoft.com/office/officeart/2018/2/layout/IconLabelList"/>
    <dgm:cxn modelId="{F4F954A3-B1CE-419E-B25F-9CD90084D9D2}" type="presParOf" srcId="{C74CA8C6-CA87-4B45-9062-B84A38AD3AA8}" destId="{15FDB683-B5F4-4D0A-9CEB-585CDBBE1517}" srcOrd="1" destOrd="0" presId="urn:microsoft.com/office/officeart/2018/2/layout/IconLabelList"/>
    <dgm:cxn modelId="{CD1E9B88-35A3-4AC5-BC5C-D97509A27E53}" type="presParOf" srcId="{C74CA8C6-CA87-4B45-9062-B84A38AD3AA8}" destId="{413208AA-AB32-42A0-AEE0-E5F684B28294}" srcOrd="2" destOrd="0" presId="urn:microsoft.com/office/officeart/2018/2/layout/IconLabelList"/>
    <dgm:cxn modelId="{D6102C82-8417-4FE3-B727-69519A8E8F39}" type="presParOf" srcId="{5F94CED5-9B3D-4CE4-B40B-FF6E17DA9B73}" destId="{7DC096B4-E5D2-4CC0-B49A-9E95928320C3}" srcOrd="3" destOrd="0" presId="urn:microsoft.com/office/officeart/2018/2/layout/IconLabelList"/>
    <dgm:cxn modelId="{8099A550-2A23-45C1-8E0E-318FE9A405AA}" type="presParOf" srcId="{5F94CED5-9B3D-4CE4-B40B-FF6E17DA9B73}" destId="{2DCDB0E0-3751-45FF-A030-0A1FE334AAAE}" srcOrd="4" destOrd="0" presId="urn:microsoft.com/office/officeart/2018/2/layout/IconLabelList"/>
    <dgm:cxn modelId="{EAADDFBA-5D36-4025-9EB8-0CEA4F9942E0}" type="presParOf" srcId="{2DCDB0E0-3751-45FF-A030-0A1FE334AAAE}" destId="{43FA925D-CC44-4882-A7C2-9610CCE75441}" srcOrd="0" destOrd="0" presId="urn:microsoft.com/office/officeart/2018/2/layout/IconLabelList"/>
    <dgm:cxn modelId="{CC531738-E58F-480E-87C0-1D01170470E4}" type="presParOf" srcId="{2DCDB0E0-3751-45FF-A030-0A1FE334AAAE}" destId="{55C8B5FB-B502-4D86-BD24-A45CB26C97A8}" srcOrd="1" destOrd="0" presId="urn:microsoft.com/office/officeart/2018/2/layout/IconLabelList"/>
    <dgm:cxn modelId="{2A0D5777-E8E5-4BC8-B745-838D1CB1E7FD}" type="presParOf" srcId="{2DCDB0E0-3751-45FF-A030-0A1FE334AAAE}" destId="{5F287567-4F0B-4C82-B19E-19DA26709B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D2822-18CD-4444-ADB9-77E9997118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E19D19A-6550-4448-B06D-4E6B362DB0F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Departmental VLANs in the Head Office</a:t>
          </a:r>
        </a:p>
      </dgm:t>
    </dgm:pt>
    <dgm:pt modelId="{A9BBB5CB-9A35-4916-8662-76B06C93F4A8}" type="parTrans" cxnId="{734FD57D-FE58-486B-A5B1-02AC5B1798F4}">
      <dgm:prSet/>
      <dgm:spPr/>
      <dgm:t>
        <a:bodyPr/>
        <a:lstStyle/>
        <a:p>
          <a:endParaRPr lang="en-US"/>
        </a:p>
      </dgm:t>
    </dgm:pt>
    <dgm:pt modelId="{6144BDCF-7A54-4534-B8F3-6374A6E1145A}" type="sibTrans" cxnId="{734FD57D-FE58-486B-A5B1-02AC5B1798F4}">
      <dgm:prSet/>
      <dgm:spPr/>
      <dgm:t>
        <a:bodyPr/>
        <a:lstStyle/>
        <a:p>
          <a:endParaRPr lang="en-US"/>
        </a:p>
      </dgm:t>
    </dgm:pt>
    <dgm:pt modelId="{F636CC21-5552-4261-94A0-90D21359684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Router-on-a-stick Configuration</a:t>
          </a:r>
        </a:p>
      </dgm:t>
    </dgm:pt>
    <dgm:pt modelId="{13EA1DB6-D3DF-4D49-BF36-E4B987FAA70A}" type="parTrans" cxnId="{7A6CD1DC-F849-4B9C-A4FE-BF28CEAC880B}">
      <dgm:prSet/>
      <dgm:spPr/>
      <dgm:t>
        <a:bodyPr/>
        <a:lstStyle/>
        <a:p>
          <a:endParaRPr lang="en-US"/>
        </a:p>
      </dgm:t>
    </dgm:pt>
    <dgm:pt modelId="{80A42794-9F7A-4799-8E87-6B3ADC96A35E}" type="sibTrans" cxnId="{7A6CD1DC-F849-4B9C-A4FE-BF28CEAC880B}">
      <dgm:prSet/>
      <dgm:spPr/>
      <dgm:t>
        <a:bodyPr/>
        <a:lstStyle/>
        <a:p>
          <a:endParaRPr lang="en-US"/>
        </a:p>
      </dgm:t>
    </dgm:pt>
    <dgm:pt modelId="{A87E103F-5240-4BC5-AE71-6426BEFD143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DHCP setup configuration</a:t>
          </a:r>
        </a:p>
      </dgm:t>
    </dgm:pt>
    <dgm:pt modelId="{51B85047-CD5B-4FF1-9EFD-7482BC51D92A}" type="parTrans" cxnId="{18F2762C-9766-4465-B5C0-BBE8AD11632E}">
      <dgm:prSet/>
      <dgm:spPr/>
      <dgm:t>
        <a:bodyPr/>
        <a:lstStyle/>
        <a:p>
          <a:endParaRPr lang="en-US"/>
        </a:p>
      </dgm:t>
    </dgm:pt>
    <dgm:pt modelId="{1AC7D601-3EF5-4C4B-8818-67055A0865F4}" type="sibTrans" cxnId="{18F2762C-9766-4465-B5C0-BBE8AD11632E}">
      <dgm:prSet/>
      <dgm:spPr/>
      <dgm:t>
        <a:bodyPr/>
        <a:lstStyle/>
        <a:p>
          <a:endParaRPr lang="en-US"/>
        </a:p>
      </dgm:t>
    </dgm:pt>
    <dgm:pt modelId="{AE206919-3FCB-4315-B012-014CA058522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Reserved IP Management</a:t>
          </a:r>
        </a:p>
      </dgm:t>
    </dgm:pt>
    <dgm:pt modelId="{F8204070-8D8E-4162-9738-5D6F3E658B82}" type="parTrans" cxnId="{B89EEB1B-DA32-4451-94DE-12E2D44A1B6C}">
      <dgm:prSet/>
      <dgm:spPr/>
      <dgm:t>
        <a:bodyPr/>
        <a:lstStyle/>
        <a:p>
          <a:endParaRPr lang="en-US"/>
        </a:p>
      </dgm:t>
    </dgm:pt>
    <dgm:pt modelId="{CBAACD11-2F6F-412F-ABBB-9736AD775BAD}" type="sibTrans" cxnId="{B89EEB1B-DA32-4451-94DE-12E2D44A1B6C}">
      <dgm:prSet/>
      <dgm:spPr/>
      <dgm:t>
        <a:bodyPr/>
        <a:lstStyle/>
        <a:p>
          <a:endParaRPr lang="en-US"/>
        </a:p>
      </dgm:t>
    </dgm:pt>
    <dgm:pt modelId="{F2805CC9-13BC-410D-849C-E7A786859BE0}" type="pres">
      <dgm:prSet presAssocID="{316D2822-18CD-4444-ADB9-77E99971183C}" presName="root" presStyleCnt="0">
        <dgm:presLayoutVars>
          <dgm:dir/>
          <dgm:resizeHandles val="exact"/>
        </dgm:presLayoutVars>
      </dgm:prSet>
      <dgm:spPr/>
    </dgm:pt>
    <dgm:pt modelId="{C7FE60FC-6E38-42F3-969F-E06910E12E95}" type="pres">
      <dgm:prSet presAssocID="{6E19D19A-6550-4448-B06D-4E6B362DB0F5}" presName="compNode" presStyleCnt="0"/>
      <dgm:spPr/>
    </dgm:pt>
    <dgm:pt modelId="{91098498-870C-4B98-9DB6-EF7C7B7FD2ED}" type="pres">
      <dgm:prSet presAssocID="{6E19D19A-6550-4448-B06D-4E6B362DB0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0111FE4-FE31-4146-A292-A2A06EC746A7}" type="pres">
      <dgm:prSet presAssocID="{6E19D19A-6550-4448-B06D-4E6B362DB0F5}" presName="spaceRect" presStyleCnt="0"/>
      <dgm:spPr/>
    </dgm:pt>
    <dgm:pt modelId="{3B80B881-1DA1-42BC-9165-5F436166C693}" type="pres">
      <dgm:prSet presAssocID="{6E19D19A-6550-4448-B06D-4E6B362DB0F5}" presName="textRect" presStyleLbl="revTx" presStyleIdx="0" presStyleCnt="4">
        <dgm:presLayoutVars>
          <dgm:chMax val="1"/>
          <dgm:chPref val="1"/>
        </dgm:presLayoutVars>
      </dgm:prSet>
      <dgm:spPr/>
    </dgm:pt>
    <dgm:pt modelId="{064E9D3C-07A6-47DD-98E0-D2B6A1A9E089}" type="pres">
      <dgm:prSet presAssocID="{6144BDCF-7A54-4534-B8F3-6374A6E1145A}" presName="sibTrans" presStyleCnt="0"/>
      <dgm:spPr/>
    </dgm:pt>
    <dgm:pt modelId="{C3CF89C0-48CE-4234-A209-EBD127502BEF}" type="pres">
      <dgm:prSet presAssocID="{F636CC21-5552-4261-94A0-90D213596840}" presName="compNode" presStyleCnt="0"/>
      <dgm:spPr/>
    </dgm:pt>
    <dgm:pt modelId="{C5ABA605-E9CD-41CD-A233-8712F0F04970}" type="pres">
      <dgm:prSet presAssocID="{F636CC21-5552-4261-94A0-90D2135968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57CFDE0-A0DB-4F2A-A87B-15FFC3BB6E96}" type="pres">
      <dgm:prSet presAssocID="{F636CC21-5552-4261-94A0-90D213596840}" presName="spaceRect" presStyleCnt="0"/>
      <dgm:spPr/>
    </dgm:pt>
    <dgm:pt modelId="{3C15EC93-E4AF-4096-A642-CA53DCEA7962}" type="pres">
      <dgm:prSet presAssocID="{F636CC21-5552-4261-94A0-90D213596840}" presName="textRect" presStyleLbl="revTx" presStyleIdx="1" presStyleCnt="4">
        <dgm:presLayoutVars>
          <dgm:chMax val="1"/>
          <dgm:chPref val="1"/>
        </dgm:presLayoutVars>
      </dgm:prSet>
      <dgm:spPr/>
    </dgm:pt>
    <dgm:pt modelId="{FAB49AB6-B8B6-4A2C-86ED-4BF2D14D3812}" type="pres">
      <dgm:prSet presAssocID="{80A42794-9F7A-4799-8E87-6B3ADC96A35E}" presName="sibTrans" presStyleCnt="0"/>
      <dgm:spPr/>
    </dgm:pt>
    <dgm:pt modelId="{A6785EEF-685D-4AFD-82AA-BE3AAE4305AE}" type="pres">
      <dgm:prSet presAssocID="{A87E103F-5240-4BC5-AE71-6426BEFD1431}" presName="compNode" presStyleCnt="0"/>
      <dgm:spPr/>
    </dgm:pt>
    <dgm:pt modelId="{CE09C764-D90A-4796-BF49-97A1BC6A9415}" type="pres">
      <dgm:prSet presAssocID="{A87E103F-5240-4BC5-AE71-6426BEFD14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F94E45-698C-45CD-937F-B98BC2B8DC91}" type="pres">
      <dgm:prSet presAssocID="{A87E103F-5240-4BC5-AE71-6426BEFD1431}" presName="spaceRect" presStyleCnt="0"/>
      <dgm:spPr/>
    </dgm:pt>
    <dgm:pt modelId="{4816D4F9-8D95-4806-A72F-0D884E9C9CAD}" type="pres">
      <dgm:prSet presAssocID="{A87E103F-5240-4BC5-AE71-6426BEFD1431}" presName="textRect" presStyleLbl="revTx" presStyleIdx="2" presStyleCnt="4">
        <dgm:presLayoutVars>
          <dgm:chMax val="1"/>
          <dgm:chPref val="1"/>
        </dgm:presLayoutVars>
      </dgm:prSet>
      <dgm:spPr/>
    </dgm:pt>
    <dgm:pt modelId="{66226C6F-17F5-411A-A329-B9BAF67D8636}" type="pres">
      <dgm:prSet presAssocID="{1AC7D601-3EF5-4C4B-8818-67055A0865F4}" presName="sibTrans" presStyleCnt="0"/>
      <dgm:spPr/>
    </dgm:pt>
    <dgm:pt modelId="{6953CB0F-EF2C-4F5A-AFAE-3DD2402BF681}" type="pres">
      <dgm:prSet presAssocID="{AE206919-3FCB-4315-B012-014CA058522C}" presName="compNode" presStyleCnt="0"/>
      <dgm:spPr/>
    </dgm:pt>
    <dgm:pt modelId="{64AC8B83-7D45-4425-B6EA-F031834E6877}" type="pres">
      <dgm:prSet presAssocID="{AE206919-3FCB-4315-B012-014CA05852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1BC90E-8C06-4FC3-8FB8-F4BD99A6D972}" type="pres">
      <dgm:prSet presAssocID="{AE206919-3FCB-4315-B012-014CA058522C}" presName="spaceRect" presStyleCnt="0"/>
      <dgm:spPr/>
    </dgm:pt>
    <dgm:pt modelId="{C378B28F-1C28-4549-B48D-40EF104048AD}" type="pres">
      <dgm:prSet presAssocID="{AE206919-3FCB-4315-B012-014CA05852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9EEB1B-DA32-4451-94DE-12E2D44A1B6C}" srcId="{316D2822-18CD-4444-ADB9-77E99971183C}" destId="{AE206919-3FCB-4315-B012-014CA058522C}" srcOrd="3" destOrd="0" parTransId="{F8204070-8D8E-4162-9738-5D6F3E658B82}" sibTransId="{CBAACD11-2F6F-412F-ABBB-9736AD775BAD}"/>
    <dgm:cxn modelId="{18F2762C-9766-4465-B5C0-BBE8AD11632E}" srcId="{316D2822-18CD-4444-ADB9-77E99971183C}" destId="{A87E103F-5240-4BC5-AE71-6426BEFD1431}" srcOrd="2" destOrd="0" parTransId="{51B85047-CD5B-4FF1-9EFD-7482BC51D92A}" sibTransId="{1AC7D601-3EF5-4C4B-8818-67055A0865F4}"/>
    <dgm:cxn modelId="{972C2F41-14F9-493F-920B-B4AA8066EB12}" type="presOf" srcId="{A87E103F-5240-4BC5-AE71-6426BEFD1431}" destId="{4816D4F9-8D95-4806-A72F-0D884E9C9CAD}" srcOrd="0" destOrd="0" presId="urn:microsoft.com/office/officeart/2018/2/layout/IconLabelList"/>
    <dgm:cxn modelId="{EC95347B-FBA7-4973-B73D-EF3DA7981703}" type="presOf" srcId="{AE206919-3FCB-4315-B012-014CA058522C}" destId="{C378B28F-1C28-4549-B48D-40EF104048AD}" srcOrd="0" destOrd="0" presId="urn:microsoft.com/office/officeart/2018/2/layout/IconLabelList"/>
    <dgm:cxn modelId="{734FD57D-FE58-486B-A5B1-02AC5B1798F4}" srcId="{316D2822-18CD-4444-ADB9-77E99971183C}" destId="{6E19D19A-6550-4448-B06D-4E6B362DB0F5}" srcOrd="0" destOrd="0" parTransId="{A9BBB5CB-9A35-4916-8662-76B06C93F4A8}" sibTransId="{6144BDCF-7A54-4534-B8F3-6374A6E1145A}"/>
    <dgm:cxn modelId="{39DE6882-BB4A-495B-93EC-418CD14362CF}" type="presOf" srcId="{316D2822-18CD-4444-ADB9-77E99971183C}" destId="{F2805CC9-13BC-410D-849C-E7A786859BE0}" srcOrd="0" destOrd="0" presId="urn:microsoft.com/office/officeart/2018/2/layout/IconLabelList"/>
    <dgm:cxn modelId="{4B9CB689-592E-4AF9-9DE4-C88A86B18672}" type="presOf" srcId="{6E19D19A-6550-4448-B06D-4E6B362DB0F5}" destId="{3B80B881-1DA1-42BC-9165-5F436166C693}" srcOrd="0" destOrd="0" presId="urn:microsoft.com/office/officeart/2018/2/layout/IconLabelList"/>
    <dgm:cxn modelId="{131C6F99-DC2C-43AC-9A8F-1495B13DEE21}" type="presOf" srcId="{F636CC21-5552-4261-94A0-90D213596840}" destId="{3C15EC93-E4AF-4096-A642-CA53DCEA7962}" srcOrd="0" destOrd="0" presId="urn:microsoft.com/office/officeart/2018/2/layout/IconLabelList"/>
    <dgm:cxn modelId="{7A6CD1DC-F849-4B9C-A4FE-BF28CEAC880B}" srcId="{316D2822-18CD-4444-ADB9-77E99971183C}" destId="{F636CC21-5552-4261-94A0-90D213596840}" srcOrd="1" destOrd="0" parTransId="{13EA1DB6-D3DF-4D49-BF36-E4B987FAA70A}" sibTransId="{80A42794-9F7A-4799-8E87-6B3ADC96A35E}"/>
    <dgm:cxn modelId="{7BF67CF6-35A6-452A-B3CD-B0BD56289A0C}" type="presParOf" srcId="{F2805CC9-13BC-410D-849C-E7A786859BE0}" destId="{C7FE60FC-6E38-42F3-969F-E06910E12E95}" srcOrd="0" destOrd="0" presId="urn:microsoft.com/office/officeart/2018/2/layout/IconLabelList"/>
    <dgm:cxn modelId="{E4C40D90-80DF-4C79-99EA-569011A6BEEA}" type="presParOf" srcId="{C7FE60FC-6E38-42F3-969F-E06910E12E95}" destId="{91098498-870C-4B98-9DB6-EF7C7B7FD2ED}" srcOrd="0" destOrd="0" presId="urn:microsoft.com/office/officeart/2018/2/layout/IconLabelList"/>
    <dgm:cxn modelId="{BEBE6A6B-E8AA-4456-9536-506B16205C72}" type="presParOf" srcId="{C7FE60FC-6E38-42F3-969F-E06910E12E95}" destId="{60111FE4-FE31-4146-A292-A2A06EC746A7}" srcOrd="1" destOrd="0" presId="urn:microsoft.com/office/officeart/2018/2/layout/IconLabelList"/>
    <dgm:cxn modelId="{B8DD7FDF-B707-4B71-9FE5-07AD877DBB4F}" type="presParOf" srcId="{C7FE60FC-6E38-42F3-969F-E06910E12E95}" destId="{3B80B881-1DA1-42BC-9165-5F436166C693}" srcOrd="2" destOrd="0" presId="urn:microsoft.com/office/officeart/2018/2/layout/IconLabelList"/>
    <dgm:cxn modelId="{8A5D2B45-980C-4A30-92D3-AC42A619A89C}" type="presParOf" srcId="{F2805CC9-13BC-410D-849C-E7A786859BE0}" destId="{064E9D3C-07A6-47DD-98E0-D2B6A1A9E089}" srcOrd="1" destOrd="0" presId="urn:microsoft.com/office/officeart/2018/2/layout/IconLabelList"/>
    <dgm:cxn modelId="{EEDFEA3E-12A7-44EB-AE1D-A449CAE52A88}" type="presParOf" srcId="{F2805CC9-13BC-410D-849C-E7A786859BE0}" destId="{C3CF89C0-48CE-4234-A209-EBD127502BEF}" srcOrd="2" destOrd="0" presId="urn:microsoft.com/office/officeart/2018/2/layout/IconLabelList"/>
    <dgm:cxn modelId="{97A21346-0373-4F4B-9E66-5FBEB17F5455}" type="presParOf" srcId="{C3CF89C0-48CE-4234-A209-EBD127502BEF}" destId="{C5ABA605-E9CD-41CD-A233-8712F0F04970}" srcOrd="0" destOrd="0" presId="urn:microsoft.com/office/officeart/2018/2/layout/IconLabelList"/>
    <dgm:cxn modelId="{95F3A2BF-B790-4B21-9529-4E241AB0EF53}" type="presParOf" srcId="{C3CF89C0-48CE-4234-A209-EBD127502BEF}" destId="{157CFDE0-A0DB-4F2A-A87B-15FFC3BB6E96}" srcOrd="1" destOrd="0" presId="urn:microsoft.com/office/officeart/2018/2/layout/IconLabelList"/>
    <dgm:cxn modelId="{F05B44A7-3194-4CC8-9653-B134DD87AD36}" type="presParOf" srcId="{C3CF89C0-48CE-4234-A209-EBD127502BEF}" destId="{3C15EC93-E4AF-4096-A642-CA53DCEA7962}" srcOrd="2" destOrd="0" presId="urn:microsoft.com/office/officeart/2018/2/layout/IconLabelList"/>
    <dgm:cxn modelId="{59D9A9FC-D876-4DB9-B66D-363EC0B7F463}" type="presParOf" srcId="{F2805CC9-13BC-410D-849C-E7A786859BE0}" destId="{FAB49AB6-B8B6-4A2C-86ED-4BF2D14D3812}" srcOrd="3" destOrd="0" presId="urn:microsoft.com/office/officeart/2018/2/layout/IconLabelList"/>
    <dgm:cxn modelId="{42267C9D-E65B-4B98-9A1D-D8CF7E25374E}" type="presParOf" srcId="{F2805CC9-13BC-410D-849C-E7A786859BE0}" destId="{A6785EEF-685D-4AFD-82AA-BE3AAE4305AE}" srcOrd="4" destOrd="0" presId="urn:microsoft.com/office/officeart/2018/2/layout/IconLabelList"/>
    <dgm:cxn modelId="{F15E6ABA-0224-4AC6-82FB-D33A7E26E5E6}" type="presParOf" srcId="{A6785EEF-685D-4AFD-82AA-BE3AAE4305AE}" destId="{CE09C764-D90A-4796-BF49-97A1BC6A9415}" srcOrd="0" destOrd="0" presId="urn:microsoft.com/office/officeart/2018/2/layout/IconLabelList"/>
    <dgm:cxn modelId="{134749BD-B853-4348-B275-FC0A01B8A781}" type="presParOf" srcId="{A6785EEF-685D-4AFD-82AA-BE3AAE4305AE}" destId="{0AF94E45-698C-45CD-937F-B98BC2B8DC91}" srcOrd="1" destOrd="0" presId="urn:microsoft.com/office/officeart/2018/2/layout/IconLabelList"/>
    <dgm:cxn modelId="{81F0A9E6-2E36-4F83-962C-885E8F852132}" type="presParOf" srcId="{A6785EEF-685D-4AFD-82AA-BE3AAE4305AE}" destId="{4816D4F9-8D95-4806-A72F-0D884E9C9CAD}" srcOrd="2" destOrd="0" presId="urn:microsoft.com/office/officeart/2018/2/layout/IconLabelList"/>
    <dgm:cxn modelId="{ACACB6B5-9F0A-4BFB-BB8F-47919439BC92}" type="presParOf" srcId="{F2805CC9-13BC-410D-849C-E7A786859BE0}" destId="{66226C6F-17F5-411A-A329-B9BAF67D8636}" srcOrd="5" destOrd="0" presId="urn:microsoft.com/office/officeart/2018/2/layout/IconLabelList"/>
    <dgm:cxn modelId="{C21E8933-9FC9-462B-9A4A-0CB9863C47BE}" type="presParOf" srcId="{F2805CC9-13BC-410D-849C-E7A786859BE0}" destId="{6953CB0F-EF2C-4F5A-AFAE-3DD2402BF681}" srcOrd="6" destOrd="0" presId="urn:microsoft.com/office/officeart/2018/2/layout/IconLabelList"/>
    <dgm:cxn modelId="{884F1B8A-AFBF-4C84-984A-61E92857BECA}" type="presParOf" srcId="{6953CB0F-EF2C-4F5A-AFAE-3DD2402BF681}" destId="{64AC8B83-7D45-4425-B6EA-F031834E6877}" srcOrd="0" destOrd="0" presId="urn:microsoft.com/office/officeart/2018/2/layout/IconLabelList"/>
    <dgm:cxn modelId="{F061D924-C94F-490A-BB2A-3B00DDB841DF}" type="presParOf" srcId="{6953CB0F-EF2C-4F5A-AFAE-3DD2402BF681}" destId="{2F1BC90E-8C06-4FC3-8FB8-F4BD99A6D972}" srcOrd="1" destOrd="0" presId="urn:microsoft.com/office/officeart/2018/2/layout/IconLabelList"/>
    <dgm:cxn modelId="{4DFD7CEF-BFB1-4A35-B25D-AE36C38DDF29}" type="presParOf" srcId="{6953CB0F-EF2C-4F5A-AFAE-3DD2402BF681}" destId="{C378B28F-1C28-4549-B48D-40EF104048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549455-90A0-4DB3-AD5C-272BC1CF38C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0D9E805-02B5-4884-9F8C-47A3DB830CE4}">
      <dgm:prSet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Here, we have</a:t>
          </a:r>
        </a:p>
      </dgm:t>
    </dgm:pt>
    <dgm:pt modelId="{A31A5941-3D13-425C-91E7-05913F63171C}" type="parTrans" cxnId="{0E2389DC-6A73-4196-8618-72D215BA392D}">
      <dgm:prSet/>
      <dgm:spPr/>
      <dgm:t>
        <a:bodyPr/>
        <a:lstStyle/>
        <a:p>
          <a:endParaRPr lang="en-US"/>
        </a:p>
      </dgm:t>
    </dgm:pt>
    <dgm:pt modelId="{B09819B6-C7E2-43D9-972A-05A4AA29D69A}" type="sibTrans" cxnId="{0E2389DC-6A73-4196-8618-72D215BA392D}">
      <dgm:prSet/>
      <dgm:spPr/>
      <dgm:t>
        <a:bodyPr/>
        <a:lstStyle/>
        <a:p>
          <a:endParaRPr lang="en-US"/>
        </a:p>
      </dgm:t>
    </dgm:pt>
    <dgm:pt modelId="{9E799114-B0CD-41F7-B01C-0BA8A920F872}">
      <dgm:prSet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Seven Branches Across Provinces</a:t>
          </a:r>
        </a:p>
      </dgm:t>
    </dgm:pt>
    <dgm:pt modelId="{78516708-0732-4D02-BD3E-686EAC0B9B7F}" type="parTrans" cxnId="{8C18C5D2-1A3E-43FC-8B49-7644742D140C}">
      <dgm:prSet/>
      <dgm:spPr/>
      <dgm:t>
        <a:bodyPr/>
        <a:lstStyle/>
        <a:p>
          <a:endParaRPr lang="en-US"/>
        </a:p>
      </dgm:t>
    </dgm:pt>
    <dgm:pt modelId="{04CED3A6-28AB-473E-A444-5F12049E97CC}" type="sibTrans" cxnId="{8C18C5D2-1A3E-43FC-8B49-7644742D140C}">
      <dgm:prSet/>
      <dgm:spPr/>
      <dgm:t>
        <a:bodyPr/>
        <a:lstStyle/>
        <a:p>
          <a:endParaRPr lang="en-US"/>
        </a:p>
      </dgm:t>
    </dgm:pt>
    <dgm:pt modelId="{1527455A-BA58-4FDD-88E7-BE500820285E}">
      <dgm:prSet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NSP-Backed Connectivity</a:t>
          </a:r>
        </a:p>
      </dgm:t>
    </dgm:pt>
    <dgm:pt modelId="{B7E4469D-0F44-488B-A515-DADADCD69D87}" type="parTrans" cxnId="{D70D9601-76C3-4514-918D-F713D25E689B}">
      <dgm:prSet/>
      <dgm:spPr/>
      <dgm:t>
        <a:bodyPr/>
        <a:lstStyle/>
        <a:p>
          <a:endParaRPr lang="en-US"/>
        </a:p>
      </dgm:t>
    </dgm:pt>
    <dgm:pt modelId="{0556959D-2318-4D2B-ADE5-6EC483A81F8E}" type="sibTrans" cxnId="{D70D9601-76C3-4514-918D-F713D25E689B}">
      <dgm:prSet/>
      <dgm:spPr/>
      <dgm:t>
        <a:bodyPr/>
        <a:lstStyle/>
        <a:p>
          <a:endParaRPr lang="en-US"/>
        </a:p>
      </dgm:t>
    </dgm:pt>
    <dgm:pt modelId="{947007F8-EF32-4873-BB0D-22D8F53E083D}">
      <dgm:prSet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Branch-Level DHCP Configuration</a:t>
          </a:r>
        </a:p>
      </dgm:t>
    </dgm:pt>
    <dgm:pt modelId="{B61E5C13-E42D-483C-8746-F58EF74ACE0F}" type="parTrans" cxnId="{A1B48D1D-DC50-4B09-8F41-C829B24F6505}">
      <dgm:prSet/>
      <dgm:spPr/>
      <dgm:t>
        <a:bodyPr/>
        <a:lstStyle/>
        <a:p>
          <a:endParaRPr lang="en-US"/>
        </a:p>
      </dgm:t>
    </dgm:pt>
    <dgm:pt modelId="{1CBBA53D-81F8-4F7D-B4AD-71847D48313A}" type="sibTrans" cxnId="{A1B48D1D-DC50-4B09-8F41-C829B24F6505}">
      <dgm:prSet/>
      <dgm:spPr/>
      <dgm:t>
        <a:bodyPr/>
        <a:lstStyle/>
        <a:p>
          <a:endParaRPr lang="en-US"/>
        </a:p>
      </dgm:t>
    </dgm:pt>
    <dgm:pt modelId="{64FE9A76-4ED9-411E-9C3B-A1193B1B2D64}">
      <dgm:prSet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Reserved Ips for Scalability</a:t>
          </a:r>
        </a:p>
      </dgm:t>
    </dgm:pt>
    <dgm:pt modelId="{189E86A0-14BE-4F53-AAE2-36F4AA73121E}" type="parTrans" cxnId="{7B810468-5A5B-4717-9BC2-64E9DEE05318}">
      <dgm:prSet/>
      <dgm:spPr/>
      <dgm:t>
        <a:bodyPr/>
        <a:lstStyle/>
        <a:p>
          <a:endParaRPr lang="en-US"/>
        </a:p>
      </dgm:t>
    </dgm:pt>
    <dgm:pt modelId="{F029200A-1A30-498E-8972-183898F395AC}" type="sibTrans" cxnId="{7B810468-5A5B-4717-9BC2-64E9DEE05318}">
      <dgm:prSet/>
      <dgm:spPr/>
      <dgm:t>
        <a:bodyPr/>
        <a:lstStyle/>
        <a:p>
          <a:endParaRPr lang="en-US"/>
        </a:p>
      </dgm:t>
    </dgm:pt>
    <dgm:pt modelId="{04AA1F17-5008-44D7-A958-57A155D152DD}" type="pres">
      <dgm:prSet presAssocID="{A1549455-90A0-4DB3-AD5C-272BC1CF38CD}" presName="linear" presStyleCnt="0">
        <dgm:presLayoutVars>
          <dgm:dir/>
          <dgm:animLvl val="lvl"/>
          <dgm:resizeHandles val="exact"/>
        </dgm:presLayoutVars>
      </dgm:prSet>
      <dgm:spPr/>
    </dgm:pt>
    <dgm:pt modelId="{5C4D4ABD-B4AF-46A1-B3D0-D944D478CAF8}" type="pres">
      <dgm:prSet presAssocID="{F0D9E805-02B5-4884-9F8C-47A3DB830CE4}" presName="parentLin" presStyleCnt="0"/>
      <dgm:spPr/>
    </dgm:pt>
    <dgm:pt modelId="{7CCFE82B-D46B-4D5A-AAEA-DB32939F8DE6}" type="pres">
      <dgm:prSet presAssocID="{F0D9E805-02B5-4884-9F8C-47A3DB830CE4}" presName="parentLeftMargin" presStyleLbl="node1" presStyleIdx="0" presStyleCnt="1"/>
      <dgm:spPr/>
    </dgm:pt>
    <dgm:pt modelId="{9F311511-851F-4E97-AABA-B3E4C2D53CF6}" type="pres">
      <dgm:prSet presAssocID="{F0D9E805-02B5-4884-9F8C-47A3DB830CE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D659B7-1FA2-4D3A-BB5D-F13F96FA5CC1}" type="pres">
      <dgm:prSet presAssocID="{F0D9E805-02B5-4884-9F8C-47A3DB830CE4}" presName="negativeSpace" presStyleCnt="0"/>
      <dgm:spPr/>
    </dgm:pt>
    <dgm:pt modelId="{7B1385A7-DE33-4093-B558-0474094D315E}" type="pres">
      <dgm:prSet presAssocID="{F0D9E805-02B5-4884-9F8C-47A3DB830CE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70D9601-76C3-4514-918D-F713D25E689B}" srcId="{F0D9E805-02B5-4884-9F8C-47A3DB830CE4}" destId="{1527455A-BA58-4FDD-88E7-BE500820285E}" srcOrd="1" destOrd="0" parTransId="{B7E4469D-0F44-488B-A515-DADADCD69D87}" sibTransId="{0556959D-2318-4D2B-ADE5-6EC483A81F8E}"/>
    <dgm:cxn modelId="{0F805A08-698A-4792-8112-E91C0A757B8D}" type="presOf" srcId="{F0D9E805-02B5-4884-9F8C-47A3DB830CE4}" destId="{9F311511-851F-4E97-AABA-B3E4C2D53CF6}" srcOrd="1" destOrd="0" presId="urn:microsoft.com/office/officeart/2005/8/layout/list1"/>
    <dgm:cxn modelId="{40B3A713-7DC5-4CCC-85F8-64D2BEF558CA}" type="presOf" srcId="{9E799114-B0CD-41F7-B01C-0BA8A920F872}" destId="{7B1385A7-DE33-4093-B558-0474094D315E}" srcOrd="0" destOrd="0" presId="urn:microsoft.com/office/officeart/2005/8/layout/list1"/>
    <dgm:cxn modelId="{A1B48D1D-DC50-4B09-8F41-C829B24F6505}" srcId="{F0D9E805-02B5-4884-9F8C-47A3DB830CE4}" destId="{947007F8-EF32-4873-BB0D-22D8F53E083D}" srcOrd="2" destOrd="0" parTransId="{B61E5C13-E42D-483C-8746-F58EF74ACE0F}" sibTransId="{1CBBA53D-81F8-4F7D-B4AD-71847D48313A}"/>
    <dgm:cxn modelId="{7B810468-5A5B-4717-9BC2-64E9DEE05318}" srcId="{F0D9E805-02B5-4884-9F8C-47A3DB830CE4}" destId="{64FE9A76-4ED9-411E-9C3B-A1193B1B2D64}" srcOrd="3" destOrd="0" parTransId="{189E86A0-14BE-4F53-AAE2-36F4AA73121E}" sibTransId="{F029200A-1A30-498E-8972-183898F395AC}"/>
    <dgm:cxn modelId="{85DAED56-5DA6-4DB2-8398-6BFBB2C45298}" type="presOf" srcId="{64FE9A76-4ED9-411E-9C3B-A1193B1B2D64}" destId="{7B1385A7-DE33-4093-B558-0474094D315E}" srcOrd="0" destOrd="3" presId="urn:microsoft.com/office/officeart/2005/8/layout/list1"/>
    <dgm:cxn modelId="{F8B73C82-3594-425C-B36B-F541F06686BC}" type="presOf" srcId="{1527455A-BA58-4FDD-88E7-BE500820285E}" destId="{7B1385A7-DE33-4093-B558-0474094D315E}" srcOrd="0" destOrd="1" presId="urn:microsoft.com/office/officeart/2005/8/layout/list1"/>
    <dgm:cxn modelId="{56C71384-D5E5-4E67-A651-CEBB79985056}" type="presOf" srcId="{947007F8-EF32-4873-BB0D-22D8F53E083D}" destId="{7B1385A7-DE33-4093-B558-0474094D315E}" srcOrd="0" destOrd="2" presId="urn:microsoft.com/office/officeart/2005/8/layout/list1"/>
    <dgm:cxn modelId="{C6D8BDC3-3CC7-4F73-9693-290A80D2E936}" type="presOf" srcId="{F0D9E805-02B5-4884-9F8C-47A3DB830CE4}" destId="{7CCFE82B-D46B-4D5A-AAEA-DB32939F8DE6}" srcOrd="0" destOrd="0" presId="urn:microsoft.com/office/officeart/2005/8/layout/list1"/>
    <dgm:cxn modelId="{8C18C5D2-1A3E-43FC-8B49-7644742D140C}" srcId="{F0D9E805-02B5-4884-9F8C-47A3DB830CE4}" destId="{9E799114-B0CD-41F7-B01C-0BA8A920F872}" srcOrd="0" destOrd="0" parTransId="{78516708-0732-4D02-BD3E-686EAC0B9B7F}" sibTransId="{04CED3A6-28AB-473E-A444-5F12049E97CC}"/>
    <dgm:cxn modelId="{61A3AAD6-6A0B-41A6-97B0-0172AC1EFE78}" type="presOf" srcId="{A1549455-90A0-4DB3-AD5C-272BC1CF38CD}" destId="{04AA1F17-5008-44D7-A958-57A155D152DD}" srcOrd="0" destOrd="0" presId="urn:microsoft.com/office/officeart/2005/8/layout/list1"/>
    <dgm:cxn modelId="{0E2389DC-6A73-4196-8618-72D215BA392D}" srcId="{A1549455-90A0-4DB3-AD5C-272BC1CF38CD}" destId="{F0D9E805-02B5-4884-9F8C-47A3DB830CE4}" srcOrd="0" destOrd="0" parTransId="{A31A5941-3D13-425C-91E7-05913F63171C}" sibTransId="{B09819B6-C7E2-43D9-972A-05A4AA29D69A}"/>
    <dgm:cxn modelId="{47EAE555-5BFF-4E9E-B28A-BBFE8933FE37}" type="presParOf" srcId="{04AA1F17-5008-44D7-A958-57A155D152DD}" destId="{5C4D4ABD-B4AF-46A1-B3D0-D944D478CAF8}" srcOrd="0" destOrd="0" presId="urn:microsoft.com/office/officeart/2005/8/layout/list1"/>
    <dgm:cxn modelId="{9A873619-52D1-4A38-B2CA-0FA135F1DA29}" type="presParOf" srcId="{5C4D4ABD-B4AF-46A1-B3D0-D944D478CAF8}" destId="{7CCFE82B-D46B-4D5A-AAEA-DB32939F8DE6}" srcOrd="0" destOrd="0" presId="urn:microsoft.com/office/officeart/2005/8/layout/list1"/>
    <dgm:cxn modelId="{348AFFA3-7106-4924-9976-E3018085A1E3}" type="presParOf" srcId="{5C4D4ABD-B4AF-46A1-B3D0-D944D478CAF8}" destId="{9F311511-851F-4E97-AABA-B3E4C2D53CF6}" srcOrd="1" destOrd="0" presId="urn:microsoft.com/office/officeart/2005/8/layout/list1"/>
    <dgm:cxn modelId="{22C593EA-56E5-424A-9D87-A81473B22663}" type="presParOf" srcId="{04AA1F17-5008-44D7-A958-57A155D152DD}" destId="{0DD659B7-1FA2-4D3A-BB5D-F13F96FA5CC1}" srcOrd="1" destOrd="0" presId="urn:microsoft.com/office/officeart/2005/8/layout/list1"/>
    <dgm:cxn modelId="{0A7C57CB-41CB-4E4C-8DF6-7752E457FFB7}" type="presParOf" srcId="{04AA1F17-5008-44D7-A958-57A155D152DD}" destId="{7B1385A7-DE33-4093-B558-0474094D315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6A55CB-1CEB-4E2E-A5BF-3285617A720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BD5E76-C398-4C55-A2DC-B39597199397}">
      <dgm:prSet/>
      <dgm:spPr/>
      <dgm:t>
        <a:bodyPr/>
        <a:lstStyle/>
        <a:p>
          <a:r>
            <a:rPr lang="en-US"/>
            <a:t>Real-world Application</a:t>
          </a:r>
        </a:p>
      </dgm:t>
    </dgm:pt>
    <dgm:pt modelId="{ECB62F0C-3928-4A99-B5EA-948EAE6B5FE2}" type="parTrans" cxnId="{53369DE8-BA47-4C90-BEA3-F378EF6760D8}">
      <dgm:prSet/>
      <dgm:spPr/>
      <dgm:t>
        <a:bodyPr/>
        <a:lstStyle/>
        <a:p>
          <a:endParaRPr lang="en-US"/>
        </a:p>
      </dgm:t>
    </dgm:pt>
    <dgm:pt modelId="{51444BBD-0C08-49DD-AC71-4FCAF69605D2}" type="sibTrans" cxnId="{53369DE8-BA47-4C90-BEA3-F378EF6760D8}">
      <dgm:prSet/>
      <dgm:spPr/>
      <dgm:t>
        <a:bodyPr/>
        <a:lstStyle/>
        <a:p>
          <a:endParaRPr lang="en-US"/>
        </a:p>
      </dgm:t>
    </dgm:pt>
    <dgm:pt modelId="{9A22DD8E-DF1B-4707-9793-8F3FFB54257D}">
      <dgm:prSet/>
      <dgm:spPr/>
      <dgm:t>
        <a:bodyPr/>
        <a:lstStyle/>
        <a:p>
          <a:r>
            <a:rPr lang="en-US"/>
            <a:t>Balanced Design </a:t>
          </a:r>
        </a:p>
      </dgm:t>
    </dgm:pt>
    <dgm:pt modelId="{AD7ED5C9-27CB-4526-9541-817A4BF41DA2}" type="parTrans" cxnId="{546CBA73-BC2B-4EBA-86FD-22CBF34A9263}">
      <dgm:prSet/>
      <dgm:spPr/>
      <dgm:t>
        <a:bodyPr/>
        <a:lstStyle/>
        <a:p>
          <a:endParaRPr lang="en-US"/>
        </a:p>
      </dgm:t>
    </dgm:pt>
    <dgm:pt modelId="{1B3A8C00-FBCE-485D-8BE3-7D3C7A88B8D1}" type="sibTrans" cxnId="{546CBA73-BC2B-4EBA-86FD-22CBF34A9263}">
      <dgm:prSet/>
      <dgm:spPr/>
      <dgm:t>
        <a:bodyPr/>
        <a:lstStyle/>
        <a:p>
          <a:endParaRPr lang="en-US"/>
        </a:p>
      </dgm:t>
    </dgm:pt>
    <dgm:pt modelId="{E4B2E3F3-589D-489A-8B81-C1DEDD5EB889}">
      <dgm:prSet/>
      <dgm:spPr/>
      <dgm:t>
        <a:bodyPr/>
        <a:lstStyle/>
        <a:p>
          <a:r>
            <a:rPr lang="en-US"/>
            <a:t>Future-Ready Infrastructure</a:t>
          </a:r>
        </a:p>
      </dgm:t>
    </dgm:pt>
    <dgm:pt modelId="{3F96DDB2-800B-4465-824A-AC2EAA6462A9}" type="parTrans" cxnId="{BFFB8ECB-66E9-42D8-96D0-26356A507236}">
      <dgm:prSet/>
      <dgm:spPr/>
      <dgm:t>
        <a:bodyPr/>
        <a:lstStyle/>
        <a:p>
          <a:endParaRPr lang="en-US"/>
        </a:p>
      </dgm:t>
    </dgm:pt>
    <dgm:pt modelId="{DEB59100-35B1-4C00-9311-0F6EA6E59177}" type="sibTrans" cxnId="{BFFB8ECB-66E9-42D8-96D0-26356A507236}">
      <dgm:prSet/>
      <dgm:spPr/>
      <dgm:t>
        <a:bodyPr/>
        <a:lstStyle/>
        <a:p>
          <a:endParaRPr lang="en-US"/>
        </a:p>
      </dgm:t>
    </dgm:pt>
    <dgm:pt modelId="{AFC0A80D-2C55-4A21-A220-14F7638327A2}">
      <dgm:prSet/>
      <dgm:spPr/>
      <dgm:t>
        <a:bodyPr/>
        <a:lstStyle/>
        <a:p>
          <a:r>
            <a:rPr lang="en-US"/>
            <a:t>Standards-Based Approach</a:t>
          </a:r>
        </a:p>
      </dgm:t>
    </dgm:pt>
    <dgm:pt modelId="{95946952-855A-4321-87DA-01F76D56E0A1}" type="parTrans" cxnId="{6DFF90BA-BECD-42F2-901B-7B55189C75E1}">
      <dgm:prSet/>
      <dgm:spPr/>
      <dgm:t>
        <a:bodyPr/>
        <a:lstStyle/>
        <a:p>
          <a:endParaRPr lang="en-US"/>
        </a:p>
      </dgm:t>
    </dgm:pt>
    <dgm:pt modelId="{BC1371E0-19CE-4A0E-84EA-CE90FD2E98EB}" type="sibTrans" cxnId="{6DFF90BA-BECD-42F2-901B-7B55189C75E1}">
      <dgm:prSet/>
      <dgm:spPr/>
      <dgm:t>
        <a:bodyPr/>
        <a:lstStyle/>
        <a:p>
          <a:endParaRPr lang="en-US"/>
        </a:p>
      </dgm:t>
    </dgm:pt>
    <dgm:pt modelId="{C9A9D686-F6C0-4CD3-9EE8-33D9737C4E3A}" type="pres">
      <dgm:prSet presAssocID="{7F6A55CB-1CEB-4E2E-A5BF-3285617A720F}" presName="linear" presStyleCnt="0">
        <dgm:presLayoutVars>
          <dgm:dir/>
          <dgm:animLvl val="lvl"/>
          <dgm:resizeHandles val="exact"/>
        </dgm:presLayoutVars>
      </dgm:prSet>
      <dgm:spPr/>
    </dgm:pt>
    <dgm:pt modelId="{8374C67C-2D81-4165-B9F0-18DAD50B67C1}" type="pres">
      <dgm:prSet presAssocID="{B1BD5E76-C398-4C55-A2DC-B39597199397}" presName="parentLin" presStyleCnt="0"/>
      <dgm:spPr/>
    </dgm:pt>
    <dgm:pt modelId="{281982E1-7F65-4FA6-92DE-F0903AE9DBCE}" type="pres">
      <dgm:prSet presAssocID="{B1BD5E76-C398-4C55-A2DC-B39597199397}" presName="parentLeftMargin" presStyleLbl="node1" presStyleIdx="0" presStyleCnt="4"/>
      <dgm:spPr/>
    </dgm:pt>
    <dgm:pt modelId="{C14F85EB-7273-4B91-91C8-C03E701AD6CD}" type="pres">
      <dgm:prSet presAssocID="{B1BD5E76-C398-4C55-A2DC-B395971993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84311A-12B3-4C6F-BE83-C4075C13C47A}" type="pres">
      <dgm:prSet presAssocID="{B1BD5E76-C398-4C55-A2DC-B39597199397}" presName="negativeSpace" presStyleCnt="0"/>
      <dgm:spPr/>
    </dgm:pt>
    <dgm:pt modelId="{559AF8FE-64FE-4AFF-8655-9C25A02AE4A3}" type="pres">
      <dgm:prSet presAssocID="{B1BD5E76-C398-4C55-A2DC-B39597199397}" presName="childText" presStyleLbl="conFgAcc1" presStyleIdx="0" presStyleCnt="4">
        <dgm:presLayoutVars>
          <dgm:bulletEnabled val="1"/>
        </dgm:presLayoutVars>
      </dgm:prSet>
      <dgm:spPr/>
    </dgm:pt>
    <dgm:pt modelId="{20378846-1FBE-4F85-9371-CD7C0AE70307}" type="pres">
      <dgm:prSet presAssocID="{51444BBD-0C08-49DD-AC71-4FCAF69605D2}" presName="spaceBetweenRectangles" presStyleCnt="0"/>
      <dgm:spPr/>
    </dgm:pt>
    <dgm:pt modelId="{BF8B05E5-AF47-4B5C-9EDE-CD72AA39E305}" type="pres">
      <dgm:prSet presAssocID="{9A22DD8E-DF1B-4707-9793-8F3FFB54257D}" presName="parentLin" presStyleCnt="0"/>
      <dgm:spPr/>
    </dgm:pt>
    <dgm:pt modelId="{E01D0148-6F4B-4EB3-94EF-351629D824F1}" type="pres">
      <dgm:prSet presAssocID="{9A22DD8E-DF1B-4707-9793-8F3FFB54257D}" presName="parentLeftMargin" presStyleLbl="node1" presStyleIdx="0" presStyleCnt="4"/>
      <dgm:spPr/>
    </dgm:pt>
    <dgm:pt modelId="{6D5821B5-08F6-487D-9B1B-1EDDA7EBC999}" type="pres">
      <dgm:prSet presAssocID="{9A22DD8E-DF1B-4707-9793-8F3FFB5425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D12999-B928-4DF0-BF85-4FC892B4E1C3}" type="pres">
      <dgm:prSet presAssocID="{9A22DD8E-DF1B-4707-9793-8F3FFB54257D}" presName="negativeSpace" presStyleCnt="0"/>
      <dgm:spPr/>
    </dgm:pt>
    <dgm:pt modelId="{EC200602-2646-4FA4-AAC9-0ECE059872F3}" type="pres">
      <dgm:prSet presAssocID="{9A22DD8E-DF1B-4707-9793-8F3FFB54257D}" presName="childText" presStyleLbl="conFgAcc1" presStyleIdx="1" presStyleCnt="4">
        <dgm:presLayoutVars>
          <dgm:bulletEnabled val="1"/>
        </dgm:presLayoutVars>
      </dgm:prSet>
      <dgm:spPr/>
    </dgm:pt>
    <dgm:pt modelId="{71AEA367-9B4A-4DBC-B234-DBB9A08B7E96}" type="pres">
      <dgm:prSet presAssocID="{1B3A8C00-FBCE-485D-8BE3-7D3C7A88B8D1}" presName="spaceBetweenRectangles" presStyleCnt="0"/>
      <dgm:spPr/>
    </dgm:pt>
    <dgm:pt modelId="{0E152B43-A092-4C57-A14E-77370DBA655D}" type="pres">
      <dgm:prSet presAssocID="{E4B2E3F3-589D-489A-8B81-C1DEDD5EB889}" presName="parentLin" presStyleCnt="0"/>
      <dgm:spPr/>
    </dgm:pt>
    <dgm:pt modelId="{DD54D644-7EE9-42C7-A088-B019055EE4C3}" type="pres">
      <dgm:prSet presAssocID="{E4B2E3F3-589D-489A-8B81-C1DEDD5EB889}" presName="parentLeftMargin" presStyleLbl="node1" presStyleIdx="1" presStyleCnt="4"/>
      <dgm:spPr/>
    </dgm:pt>
    <dgm:pt modelId="{EF925717-80C2-4743-A3B4-C2C6ABF91304}" type="pres">
      <dgm:prSet presAssocID="{E4B2E3F3-589D-489A-8B81-C1DEDD5EB8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D1ED3B-5440-48B4-9A13-AFC9F319982C}" type="pres">
      <dgm:prSet presAssocID="{E4B2E3F3-589D-489A-8B81-C1DEDD5EB889}" presName="negativeSpace" presStyleCnt="0"/>
      <dgm:spPr/>
    </dgm:pt>
    <dgm:pt modelId="{FDB86FAF-BBE2-40A3-B1D6-08D320E3F28A}" type="pres">
      <dgm:prSet presAssocID="{E4B2E3F3-589D-489A-8B81-C1DEDD5EB889}" presName="childText" presStyleLbl="conFgAcc1" presStyleIdx="2" presStyleCnt="4">
        <dgm:presLayoutVars>
          <dgm:bulletEnabled val="1"/>
        </dgm:presLayoutVars>
      </dgm:prSet>
      <dgm:spPr/>
    </dgm:pt>
    <dgm:pt modelId="{9F16540C-F9A0-4EA0-8095-853D3A7BD259}" type="pres">
      <dgm:prSet presAssocID="{DEB59100-35B1-4C00-9311-0F6EA6E59177}" presName="spaceBetweenRectangles" presStyleCnt="0"/>
      <dgm:spPr/>
    </dgm:pt>
    <dgm:pt modelId="{F701CF1E-AF7F-4F74-9A06-3220E86418C5}" type="pres">
      <dgm:prSet presAssocID="{AFC0A80D-2C55-4A21-A220-14F7638327A2}" presName="parentLin" presStyleCnt="0"/>
      <dgm:spPr/>
    </dgm:pt>
    <dgm:pt modelId="{9FE59AF1-D0B3-46A9-9674-FB94C699A525}" type="pres">
      <dgm:prSet presAssocID="{AFC0A80D-2C55-4A21-A220-14F7638327A2}" presName="parentLeftMargin" presStyleLbl="node1" presStyleIdx="2" presStyleCnt="4"/>
      <dgm:spPr/>
    </dgm:pt>
    <dgm:pt modelId="{E5C1000B-3E2C-4F21-AB82-331DDFC7F843}" type="pres">
      <dgm:prSet presAssocID="{AFC0A80D-2C55-4A21-A220-14F7638327A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D0AC79-F87B-440B-9AD0-7B0A5EEB7334}" type="pres">
      <dgm:prSet presAssocID="{AFC0A80D-2C55-4A21-A220-14F7638327A2}" presName="negativeSpace" presStyleCnt="0"/>
      <dgm:spPr/>
    </dgm:pt>
    <dgm:pt modelId="{A81DE8A7-E1CF-4049-B48E-9A2B97EDC6DE}" type="pres">
      <dgm:prSet presAssocID="{AFC0A80D-2C55-4A21-A220-14F7638327A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5067733-03F3-4B8A-95A7-E9C0489527A8}" type="presOf" srcId="{E4B2E3F3-589D-489A-8B81-C1DEDD5EB889}" destId="{DD54D644-7EE9-42C7-A088-B019055EE4C3}" srcOrd="0" destOrd="0" presId="urn:microsoft.com/office/officeart/2005/8/layout/list1"/>
    <dgm:cxn modelId="{546CBA73-BC2B-4EBA-86FD-22CBF34A9263}" srcId="{7F6A55CB-1CEB-4E2E-A5BF-3285617A720F}" destId="{9A22DD8E-DF1B-4707-9793-8F3FFB54257D}" srcOrd="1" destOrd="0" parTransId="{AD7ED5C9-27CB-4526-9541-817A4BF41DA2}" sibTransId="{1B3A8C00-FBCE-485D-8BE3-7D3C7A88B8D1}"/>
    <dgm:cxn modelId="{3C67EB59-2804-4D9A-A5B2-D36523031FE9}" type="presOf" srcId="{E4B2E3F3-589D-489A-8B81-C1DEDD5EB889}" destId="{EF925717-80C2-4743-A3B4-C2C6ABF91304}" srcOrd="1" destOrd="0" presId="urn:microsoft.com/office/officeart/2005/8/layout/list1"/>
    <dgm:cxn modelId="{6568AC86-DF81-4D35-A88E-7AC8FB245873}" type="presOf" srcId="{AFC0A80D-2C55-4A21-A220-14F7638327A2}" destId="{9FE59AF1-D0B3-46A9-9674-FB94C699A525}" srcOrd="0" destOrd="0" presId="urn:microsoft.com/office/officeart/2005/8/layout/list1"/>
    <dgm:cxn modelId="{560340AA-D434-4515-91DD-A73972FD8814}" type="presOf" srcId="{9A22DD8E-DF1B-4707-9793-8F3FFB54257D}" destId="{E01D0148-6F4B-4EB3-94EF-351629D824F1}" srcOrd="0" destOrd="0" presId="urn:microsoft.com/office/officeart/2005/8/layout/list1"/>
    <dgm:cxn modelId="{6DFF90BA-BECD-42F2-901B-7B55189C75E1}" srcId="{7F6A55CB-1CEB-4E2E-A5BF-3285617A720F}" destId="{AFC0A80D-2C55-4A21-A220-14F7638327A2}" srcOrd="3" destOrd="0" parTransId="{95946952-855A-4321-87DA-01F76D56E0A1}" sibTransId="{BC1371E0-19CE-4A0E-84EA-CE90FD2E98EB}"/>
    <dgm:cxn modelId="{5F51BBC5-D453-4703-8E4E-0F3EBFBAD00F}" type="presOf" srcId="{B1BD5E76-C398-4C55-A2DC-B39597199397}" destId="{C14F85EB-7273-4B91-91C8-C03E701AD6CD}" srcOrd="1" destOrd="0" presId="urn:microsoft.com/office/officeart/2005/8/layout/list1"/>
    <dgm:cxn modelId="{81B44BCB-EE33-4433-A916-389643108D75}" type="presOf" srcId="{7F6A55CB-1CEB-4E2E-A5BF-3285617A720F}" destId="{C9A9D686-F6C0-4CD3-9EE8-33D9737C4E3A}" srcOrd="0" destOrd="0" presId="urn:microsoft.com/office/officeart/2005/8/layout/list1"/>
    <dgm:cxn modelId="{BFFB8ECB-66E9-42D8-96D0-26356A507236}" srcId="{7F6A55CB-1CEB-4E2E-A5BF-3285617A720F}" destId="{E4B2E3F3-589D-489A-8B81-C1DEDD5EB889}" srcOrd="2" destOrd="0" parTransId="{3F96DDB2-800B-4465-824A-AC2EAA6462A9}" sibTransId="{DEB59100-35B1-4C00-9311-0F6EA6E59177}"/>
    <dgm:cxn modelId="{30B7B4CF-4B34-455D-AEA0-C9EEF1F7C453}" type="presOf" srcId="{B1BD5E76-C398-4C55-A2DC-B39597199397}" destId="{281982E1-7F65-4FA6-92DE-F0903AE9DBCE}" srcOrd="0" destOrd="0" presId="urn:microsoft.com/office/officeart/2005/8/layout/list1"/>
    <dgm:cxn modelId="{342991D3-1EB3-40C8-8E73-56D6E30D23B7}" type="presOf" srcId="{9A22DD8E-DF1B-4707-9793-8F3FFB54257D}" destId="{6D5821B5-08F6-487D-9B1B-1EDDA7EBC999}" srcOrd="1" destOrd="0" presId="urn:microsoft.com/office/officeart/2005/8/layout/list1"/>
    <dgm:cxn modelId="{53369DE8-BA47-4C90-BEA3-F378EF6760D8}" srcId="{7F6A55CB-1CEB-4E2E-A5BF-3285617A720F}" destId="{B1BD5E76-C398-4C55-A2DC-B39597199397}" srcOrd="0" destOrd="0" parTransId="{ECB62F0C-3928-4A99-B5EA-948EAE6B5FE2}" sibTransId="{51444BBD-0C08-49DD-AC71-4FCAF69605D2}"/>
    <dgm:cxn modelId="{CD0787F7-514F-47EB-BA1B-1BCB30C0C609}" type="presOf" srcId="{AFC0A80D-2C55-4A21-A220-14F7638327A2}" destId="{E5C1000B-3E2C-4F21-AB82-331DDFC7F843}" srcOrd="1" destOrd="0" presId="urn:microsoft.com/office/officeart/2005/8/layout/list1"/>
    <dgm:cxn modelId="{49D7C36E-EF8C-4E3A-BA78-25FE66A98CBD}" type="presParOf" srcId="{C9A9D686-F6C0-4CD3-9EE8-33D9737C4E3A}" destId="{8374C67C-2D81-4165-B9F0-18DAD50B67C1}" srcOrd="0" destOrd="0" presId="urn:microsoft.com/office/officeart/2005/8/layout/list1"/>
    <dgm:cxn modelId="{780DB0BC-5CC3-411F-9C92-8A17C0EE4FDF}" type="presParOf" srcId="{8374C67C-2D81-4165-B9F0-18DAD50B67C1}" destId="{281982E1-7F65-4FA6-92DE-F0903AE9DBCE}" srcOrd="0" destOrd="0" presId="urn:microsoft.com/office/officeart/2005/8/layout/list1"/>
    <dgm:cxn modelId="{B98DF84F-3812-4690-81C7-6A13F4C49FF0}" type="presParOf" srcId="{8374C67C-2D81-4165-B9F0-18DAD50B67C1}" destId="{C14F85EB-7273-4B91-91C8-C03E701AD6CD}" srcOrd="1" destOrd="0" presId="urn:microsoft.com/office/officeart/2005/8/layout/list1"/>
    <dgm:cxn modelId="{42EFA4C0-6B00-4479-949E-FA6D8C5AF2F6}" type="presParOf" srcId="{C9A9D686-F6C0-4CD3-9EE8-33D9737C4E3A}" destId="{1884311A-12B3-4C6F-BE83-C4075C13C47A}" srcOrd="1" destOrd="0" presId="urn:microsoft.com/office/officeart/2005/8/layout/list1"/>
    <dgm:cxn modelId="{CD18FBF6-9CD0-4242-9F34-828747C125E3}" type="presParOf" srcId="{C9A9D686-F6C0-4CD3-9EE8-33D9737C4E3A}" destId="{559AF8FE-64FE-4AFF-8655-9C25A02AE4A3}" srcOrd="2" destOrd="0" presId="urn:microsoft.com/office/officeart/2005/8/layout/list1"/>
    <dgm:cxn modelId="{025B54AC-D383-4789-9C2B-CEA4A2BC8DF7}" type="presParOf" srcId="{C9A9D686-F6C0-4CD3-9EE8-33D9737C4E3A}" destId="{20378846-1FBE-4F85-9371-CD7C0AE70307}" srcOrd="3" destOrd="0" presId="urn:microsoft.com/office/officeart/2005/8/layout/list1"/>
    <dgm:cxn modelId="{41944E20-1221-455B-BF36-AE4D62AAE6EE}" type="presParOf" srcId="{C9A9D686-F6C0-4CD3-9EE8-33D9737C4E3A}" destId="{BF8B05E5-AF47-4B5C-9EDE-CD72AA39E305}" srcOrd="4" destOrd="0" presId="urn:microsoft.com/office/officeart/2005/8/layout/list1"/>
    <dgm:cxn modelId="{A2E2BF5F-9E50-4FB5-A416-E1BC55B0877B}" type="presParOf" srcId="{BF8B05E5-AF47-4B5C-9EDE-CD72AA39E305}" destId="{E01D0148-6F4B-4EB3-94EF-351629D824F1}" srcOrd="0" destOrd="0" presId="urn:microsoft.com/office/officeart/2005/8/layout/list1"/>
    <dgm:cxn modelId="{3B817F97-528E-4649-A343-C6C785D36B26}" type="presParOf" srcId="{BF8B05E5-AF47-4B5C-9EDE-CD72AA39E305}" destId="{6D5821B5-08F6-487D-9B1B-1EDDA7EBC999}" srcOrd="1" destOrd="0" presId="urn:microsoft.com/office/officeart/2005/8/layout/list1"/>
    <dgm:cxn modelId="{30DE02CF-B1F0-4F6C-82BF-0730F87689C7}" type="presParOf" srcId="{C9A9D686-F6C0-4CD3-9EE8-33D9737C4E3A}" destId="{39D12999-B928-4DF0-BF85-4FC892B4E1C3}" srcOrd="5" destOrd="0" presId="urn:microsoft.com/office/officeart/2005/8/layout/list1"/>
    <dgm:cxn modelId="{C590099A-D22C-4A19-A82B-C1836E61CFFD}" type="presParOf" srcId="{C9A9D686-F6C0-4CD3-9EE8-33D9737C4E3A}" destId="{EC200602-2646-4FA4-AAC9-0ECE059872F3}" srcOrd="6" destOrd="0" presId="urn:microsoft.com/office/officeart/2005/8/layout/list1"/>
    <dgm:cxn modelId="{2C4B00E2-E3C4-40BC-B5FB-C3A5367B015B}" type="presParOf" srcId="{C9A9D686-F6C0-4CD3-9EE8-33D9737C4E3A}" destId="{71AEA367-9B4A-4DBC-B234-DBB9A08B7E96}" srcOrd="7" destOrd="0" presId="urn:microsoft.com/office/officeart/2005/8/layout/list1"/>
    <dgm:cxn modelId="{A01D942C-A654-4A01-84F8-B7FE3D21F61D}" type="presParOf" srcId="{C9A9D686-F6C0-4CD3-9EE8-33D9737C4E3A}" destId="{0E152B43-A092-4C57-A14E-77370DBA655D}" srcOrd="8" destOrd="0" presId="urn:microsoft.com/office/officeart/2005/8/layout/list1"/>
    <dgm:cxn modelId="{C15E85B0-BB66-4A12-A465-80BF417AB316}" type="presParOf" srcId="{0E152B43-A092-4C57-A14E-77370DBA655D}" destId="{DD54D644-7EE9-42C7-A088-B019055EE4C3}" srcOrd="0" destOrd="0" presId="urn:microsoft.com/office/officeart/2005/8/layout/list1"/>
    <dgm:cxn modelId="{C7BEF2BA-FAD9-4D90-8F9D-EAAC14BBA9CB}" type="presParOf" srcId="{0E152B43-A092-4C57-A14E-77370DBA655D}" destId="{EF925717-80C2-4743-A3B4-C2C6ABF91304}" srcOrd="1" destOrd="0" presId="urn:microsoft.com/office/officeart/2005/8/layout/list1"/>
    <dgm:cxn modelId="{A0C4DAE2-49E9-4642-83A6-5825ED1BC491}" type="presParOf" srcId="{C9A9D686-F6C0-4CD3-9EE8-33D9737C4E3A}" destId="{89D1ED3B-5440-48B4-9A13-AFC9F319982C}" srcOrd="9" destOrd="0" presId="urn:microsoft.com/office/officeart/2005/8/layout/list1"/>
    <dgm:cxn modelId="{42853981-A550-4515-8D4C-778AD05AA77D}" type="presParOf" srcId="{C9A9D686-F6C0-4CD3-9EE8-33D9737C4E3A}" destId="{FDB86FAF-BBE2-40A3-B1D6-08D320E3F28A}" srcOrd="10" destOrd="0" presId="urn:microsoft.com/office/officeart/2005/8/layout/list1"/>
    <dgm:cxn modelId="{D9A2DFD3-F040-46BD-AD15-04DE561214FD}" type="presParOf" srcId="{C9A9D686-F6C0-4CD3-9EE8-33D9737C4E3A}" destId="{9F16540C-F9A0-4EA0-8095-853D3A7BD259}" srcOrd="11" destOrd="0" presId="urn:microsoft.com/office/officeart/2005/8/layout/list1"/>
    <dgm:cxn modelId="{0BA39E1A-2B74-4472-84A4-7609E6DB840C}" type="presParOf" srcId="{C9A9D686-F6C0-4CD3-9EE8-33D9737C4E3A}" destId="{F701CF1E-AF7F-4F74-9A06-3220E86418C5}" srcOrd="12" destOrd="0" presId="urn:microsoft.com/office/officeart/2005/8/layout/list1"/>
    <dgm:cxn modelId="{8F75A875-AE32-4F4C-99D7-CDC571E5FC8B}" type="presParOf" srcId="{F701CF1E-AF7F-4F74-9A06-3220E86418C5}" destId="{9FE59AF1-D0B3-46A9-9674-FB94C699A525}" srcOrd="0" destOrd="0" presId="urn:microsoft.com/office/officeart/2005/8/layout/list1"/>
    <dgm:cxn modelId="{09FA8E76-ED9A-4DF9-8B32-521FF59638C1}" type="presParOf" srcId="{F701CF1E-AF7F-4F74-9A06-3220E86418C5}" destId="{E5C1000B-3E2C-4F21-AB82-331DDFC7F843}" srcOrd="1" destOrd="0" presId="urn:microsoft.com/office/officeart/2005/8/layout/list1"/>
    <dgm:cxn modelId="{4200D939-34FC-4446-B3B0-BFD4A7343FF5}" type="presParOf" srcId="{C9A9D686-F6C0-4CD3-9EE8-33D9737C4E3A}" destId="{2BD0AC79-F87B-440B-9AD0-7B0A5EEB7334}" srcOrd="13" destOrd="0" presId="urn:microsoft.com/office/officeart/2005/8/layout/list1"/>
    <dgm:cxn modelId="{753B1B10-B7E2-4F03-B580-41F3E778D487}" type="presParOf" srcId="{C9A9D686-F6C0-4CD3-9EE8-33D9737C4E3A}" destId="{A81DE8A7-E1CF-4049-B48E-9A2B97EDC6D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B4DC6-0168-40C5-A137-2775887F8E0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C691F-765E-4494-97FD-15307CEC56E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7C678-E710-4351-B4C7-5BA044B473B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IP Assignment</a:t>
          </a:r>
        </a:p>
      </dsp:txBody>
      <dsp:txXfrm>
        <a:off x="1834517" y="469890"/>
        <a:ext cx="3148942" cy="1335915"/>
      </dsp:txXfrm>
    </dsp:sp>
    <dsp:sp modelId="{207ABF30-643A-4E27-BC70-9D6AEF719DF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EA488-715A-453A-8D47-B348309CEB6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306D7-0B8B-4298-8616-3204F9D96A9F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Reserved IP</a:t>
          </a:r>
        </a:p>
      </dsp:txBody>
      <dsp:txXfrm>
        <a:off x="7154322" y="469890"/>
        <a:ext cx="3148942" cy="1335915"/>
      </dsp:txXfrm>
    </dsp:sp>
    <dsp:sp modelId="{402C07CD-2EEC-43CB-BE31-0F9320F5DBD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8F41D-B9BA-4A62-BF7E-9344E77B109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87923-DB63-4EFC-8374-FC352ED2BD5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VLAN-Aware DHCP</a:t>
          </a:r>
        </a:p>
      </dsp:txBody>
      <dsp:txXfrm>
        <a:off x="1834517" y="2545532"/>
        <a:ext cx="3148942" cy="1335915"/>
      </dsp:txXfrm>
    </dsp:sp>
    <dsp:sp modelId="{C1F33C22-DFE0-415B-B3D6-139BDA9F8B5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986CB-908A-47C0-8936-E7E82010947D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4B0AD-19CA-4AFF-9C97-95194A6BDEC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Localized DHCP Servers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CDA75-B6EA-4DB7-8EF6-2AB99991A2E1}">
      <dsp:nvSpPr>
        <dsp:cNvPr id="0" name=""/>
        <dsp:cNvSpPr/>
      </dsp:nvSpPr>
      <dsp:spPr>
        <a:xfrm>
          <a:off x="1129534" y="505837"/>
          <a:ext cx="1285880" cy="1285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5E86A-1C38-400B-9AEA-AF4F205BCD88}">
      <dsp:nvSpPr>
        <dsp:cNvPr id="0" name=""/>
        <dsp:cNvSpPr/>
      </dsp:nvSpPr>
      <dsp:spPr>
        <a:xfrm>
          <a:off x="343718" y="2145733"/>
          <a:ext cx="2857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Redundant WAN links (Connectivity)</a:t>
          </a:r>
        </a:p>
      </dsp:txBody>
      <dsp:txXfrm>
        <a:off x="343718" y="2145733"/>
        <a:ext cx="2857513" cy="720000"/>
      </dsp:txXfrm>
    </dsp:sp>
    <dsp:sp modelId="{E826EBD8-7871-41D3-9F60-3760BB85F2F1}">
      <dsp:nvSpPr>
        <dsp:cNvPr id="0" name=""/>
        <dsp:cNvSpPr/>
      </dsp:nvSpPr>
      <dsp:spPr>
        <a:xfrm>
          <a:off x="4487112" y="505837"/>
          <a:ext cx="1285880" cy="1285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208AA-AB32-42A0-AEE0-E5F684B28294}">
      <dsp:nvSpPr>
        <dsp:cNvPr id="0" name=""/>
        <dsp:cNvSpPr/>
      </dsp:nvSpPr>
      <dsp:spPr>
        <a:xfrm>
          <a:off x="3701296" y="2145733"/>
          <a:ext cx="2857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Routing protocol (Network Communication)</a:t>
          </a:r>
        </a:p>
      </dsp:txBody>
      <dsp:txXfrm>
        <a:off x="3701296" y="2145733"/>
        <a:ext cx="2857513" cy="720000"/>
      </dsp:txXfrm>
    </dsp:sp>
    <dsp:sp modelId="{43FA925D-CC44-4882-A7C2-9610CCE75441}">
      <dsp:nvSpPr>
        <dsp:cNvPr id="0" name=""/>
        <dsp:cNvSpPr/>
      </dsp:nvSpPr>
      <dsp:spPr>
        <a:xfrm>
          <a:off x="7844690" y="505837"/>
          <a:ext cx="1285880" cy="1285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7567-4F0B-4C82-B19E-19DA26709B8D}">
      <dsp:nvSpPr>
        <dsp:cNvPr id="0" name=""/>
        <dsp:cNvSpPr/>
      </dsp:nvSpPr>
      <dsp:spPr>
        <a:xfrm>
          <a:off x="7058874" y="2145733"/>
          <a:ext cx="2857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DHCP setup (Network service)</a:t>
          </a:r>
        </a:p>
      </dsp:txBody>
      <dsp:txXfrm>
        <a:off x="7058874" y="2145733"/>
        <a:ext cx="285751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8498-870C-4B98-9DB6-EF7C7B7FD2ED}">
      <dsp:nvSpPr>
        <dsp:cNvPr id="0" name=""/>
        <dsp:cNvSpPr/>
      </dsp:nvSpPr>
      <dsp:spPr>
        <a:xfrm>
          <a:off x="1227617" y="1568947"/>
          <a:ext cx="1102274" cy="11022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0B881-1DA1-42BC-9165-5F436166C693}">
      <dsp:nvSpPr>
        <dsp:cNvPr id="0" name=""/>
        <dsp:cNvSpPr/>
      </dsp:nvSpPr>
      <dsp:spPr>
        <a:xfrm>
          <a:off x="554005" y="2993097"/>
          <a:ext cx="2449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Departmental VLANs in the Head Office</a:t>
          </a:r>
        </a:p>
      </dsp:txBody>
      <dsp:txXfrm>
        <a:off x="554005" y="2993097"/>
        <a:ext cx="2449499" cy="720000"/>
      </dsp:txXfrm>
    </dsp:sp>
    <dsp:sp modelId="{C5ABA605-E9CD-41CD-A233-8712F0F04970}">
      <dsp:nvSpPr>
        <dsp:cNvPr id="0" name=""/>
        <dsp:cNvSpPr/>
      </dsp:nvSpPr>
      <dsp:spPr>
        <a:xfrm>
          <a:off x="4105780" y="1568947"/>
          <a:ext cx="1102274" cy="11022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5EC93-E4AF-4096-A642-CA53DCEA7962}">
      <dsp:nvSpPr>
        <dsp:cNvPr id="0" name=""/>
        <dsp:cNvSpPr/>
      </dsp:nvSpPr>
      <dsp:spPr>
        <a:xfrm>
          <a:off x="3432167" y="2993097"/>
          <a:ext cx="2449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Router-on-a-stick Configuration</a:t>
          </a:r>
        </a:p>
      </dsp:txBody>
      <dsp:txXfrm>
        <a:off x="3432167" y="2993097"/>
        <a:ext cx="2449499" cy="720000"/>
      </dsp:txXfrm>
    </dsp:sp>
    <dsp:sp modelId="{CE09C764-D90A-4796-BF49-97A1BC6A9415}">
      <dsp:nvSpPr>
        <dsp:cNvPr id="0" name=""/>
        <dsp:cNvSpPr/>
      </dsp:nvSpPr>
      <dsp:spPr>
        <a:xfrm>
          <a:off x="6983942" y="1568947"/>
          <a:ext cx="1102274" cy="11022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6D4F9-8D95-4806-A72F-0D884E9C9CAD}">
      <dsp:nvSpPr>
        <dsp:cNvPr id="0" name=""/>
        <dsp:cNvSpPr/>
      </dsp:nvSpPr>
      <dsp:spPr>
        <a:xfrm>
          <a:off x="6310330" y="2993097"/>
          <a:ext cx="2449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DHCP setup configuration</a:t>
          </a:r>
        </a:p>
      </dsp:txBody>
      <dsp:txXfrm>
        <a:off x="6310330" y="2993097"/>
        <a:ext cx="2449499" cy="720000"/>
      </dsp:txXfrm>
    </dsp:sp>
    <dsp:sp modelId="{64AC8B83-7D45-4425-B6EA-F031834E6877}">
      <dsp:nvSpPr>
        <dsp:cNvPr id="0" name=""/>
        <dsp:cNvSpPr/>
      </dsp:nvSpPr>
      <dsp:spPr>
        <a:xfrm>
          <a:off x="9862105" y="1568947"/>
          <a:ext cx="1102274" cy="11022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B28F-1C28-4549-B48D-40EF104048AD}">
      <dsp:nvSpPr>
        <dsp:cNvPr id="0" name=""/>
        <dsp:cNvSpPr/>
      </dsp:nvSpPr>
      <dsp:spPr>
        <a:xfrm>
          <a:off x="9188492" y="2993097"/>
          <a:ext cx="2449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Reserved IP Management</a:t>
          </a:r>
        </a:p>
      </dsp:txBody>
      <dsp:txXfrm>
        <a:off x="9188492" y="2993097"/>
        <a:ext cx="244949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385A7-DE33-4093-B558-0474094D315E}">
      <dsp:nvSpPr>
        <dsp:cNvPr id="0" name=""/>
        <dsp:cNvSpPr/>
      </dsp:nvSpPr>
      <dsp:spPr>
        <a:xfrm>
          <a:off x="0" y="1558582"/>
          <a:ext cx="6900512" cy="337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1353820" rIns="535556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Seven Branches Across Provinces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NSP-Backed Connectivity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Branch-Level DHCP Configuration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Reserved Ips for Scalability</a:t>
          </a:r>
        </a:p>
      </dsp:txBody>
      <dsp:txXfrm>
        <a:off x="0" y="1558582"/>
        <a:ext cx="6900512" cy="3378375"/>
      </dsp:txXfrm>
    </dsp:sp>
    <dsp:sp modelId="{9F311511-851F-4E97-AABA-B3E4C2D53CF6}">
      <dsp:nvSpPr>
        <dsp:cNvPr id="0" name=""/>
        <dsp:cNvSpPr/>
      </dsp:nvSpPr>
      <dsp:spPr>
        <a:xfrm>
          <a:off x="345025" y="599182"/>
          <a:ext cx="4830358" cy="191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Here, we have</a:t>
          </a:r>
        </a:p>
      </dsp:txBody>
      <dsp:txXfrm>
        <a:off x="438693" y="692850"/>
        <a:ext cx="4643022" cy="1731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AF8FE-64FE-4AFF-8655-9C25A02AE4A3}">
      <dsp:nvSpPr>
        <dsp:cNvPr id="0" name=""/>
        <dsp:cNvSpPr/>
      </dsp:nvSpPr>
      <dsp:spPr>
        <a:xfrm>
          <a:off x="0" y="74893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F85EB-7273-4B91-91C8-C03E701AD6CD}">
      <dsp:nvSpPr>
        <dsp:cNvPr id="0" name=""/>
        <dsp:cNvSpPr/>
      </dsp:nvSpPr>
      <dsp:spPr>
        <a:xfrm>
          <a:off x="333341" y="350419"/>
          <a:ext cx="4666783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Real-world Application</a:t>
          </a:r>
        </a:p>
      </dsp:txBody>
      <dsp:txXfrm>
        <a:off x="372249" y="389327"/>
        <a:ext cx="4588967" cy="719224"/>
      </dsp:txXfrm>
    </dsp:sp>
    <dsp:sp modelId="{EC200602-2646-4FA4-AAC9-0ECE059872F3}">
      <dsp:nvSpPr>
        <dsp:cNvPr id="0" name=""/>
        <dsp:cNvSpPr/>
      </dsp:nvSpPr>
      <dsp:spPr>
        <a:xfrm>
          <a:off x="0" y="197365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821B5-08F6-487D-9B1B-1EDDA7EBC999}">
      <dsp:nvSpPr>
        <dsp:cNvPr id="0" name=""/>
        <dsp:cNvSpPr/>
      </dsp:nvSpPr>
      <dsp:spPr>
        <a:xfrm>
          <a:off x="333341" y="1575139"/>
          <a:ext cx="4666783" cy="79704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Balanced Design </a:t>
          </a:r>
        </a:p>
      </dsp:txBody>
      <dsp:txXfrm>
        <a:off x="372249" y="1614047"/>
        <a:ext cx="4588967" cy="719224"/>
      </dsp:txXfrm>
    </dsp:sp>
    <dsp:sp modelId="{FDB86FAF-BBE2-40A3-B1D6-08D320E3F28A}">
      <dsp:nvSpPr>
        <dsp:cNvPr id="0" name=""/>
        <dsp:cNvSpPr/>
      </dsp:nvSpPr>
      <dsp:spPr>
        <a:xfrm>
          <a:off x="0" y="319838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5717-80C2-4743-A3B4-C2C6ABF91304}">
      <dsp:nvSpPr>
        <dsp:cNvPr id="0" name=""/>
        <dsp:cNvSpPr/>
      </dsp:nvSpPr>
      <dsp:spPr>
        <a:xfrm>
          <a:off x="333341" y="2799859"/>
          <a:ext cx="4666783" cy="79704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Future-Ready Infrastructure</a:t>
          </a:r>
        </a:p>
      </dsp:txBody>
      <dsp:txXfrm>
        <a:off x="372249" y="2838767"/>
        <a:ext cx="4588967" cy="719224"/>
      </dsp:txXfrm>
    </dsp:sp>
    <dsp:sp modelId="{A81DE8A7-E1CF-4049-B48E-9A2B97EDC6DE}">
      <dsp:nvSpPr>
        <dsp:cNvPr id="0" name=""/>
        <dsp:cNvSpPr/>
      </dsp:nvSpPr>
      <dsp:spPr>
        <a:xfrm>
          <a:off x="0" y="442310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1000B-3E2C-4F21-AB82-331DDFC7F843}">
      <dsp:nvSpPr>
        <dsp:cNvPr id="0" name=""/>
        <dsp:cNvSpPr/>
      </dsp:nvSpPr>
      <dsp:spPr>
        <a:xfrm>
          <a:off x="333341" y="4024580"/>
          <a:ext cx="4666783" cy="7970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Standards-Based Approach</a:t>
          </a:r>
        </a:p>
      </dsp:txBody>
      <dsp:txXfrm>
        <a:off x="372249" y="4063488"/>
        <a:ext cx="458896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3D840-0568-441A-BFE6-797C1594FF1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34950-3475-4F28-A8F6-66FDCF16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Ruskana</a:t>
            </a:r>
            <a:r>
              <a:rPr lang="en-US" dirty="0"/>
              <a:t> 10.10.x.x / 28 ko network used by </a:t>
            </a:r>
            <a:r>
              <a:rPr lang="en-US" dirty="0" err="1"/>
              <a:t>nsp</a:t>
            </a:r>
            <a:r>
              <a:rPr lang="en-US" dirty="0"/>
              <a:t> to provide </a:t>
            </a:r>
            <a:r>
              <a:rPr lang="en-US" dirty="0" err="1"/>
              <a:t>ip</a:t>
            </a:r>
            <a:r>
              <a:rPr lang="en-US" dirty="0"/>
              <a:t> and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34950-3475-4F28-A8F6-66FDCF16E6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Ruksana primary route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34950-3475-4F28-A8F6-66FDCF16E6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Ruksana secondary or backup interface for fail 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34950-3475-4F28-A8F6-66FDCF16E6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32C3-D66A-6589-117B-26B36D65B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10DC4-E2EB-208D-64DF-0BFB176C2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AC2D-BACE-5573-4060-EB82E3AC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BB71-C69B-F9AF-869A-55F87BA8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FC651-6F74-E410-DF63-D56BAB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D158-90BE-F838-DEC9-5A652649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2E603-0793-DFFF-A8A4-05ED6F0C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DC08-2AB7-19E8-D1BB-B3713855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029E-1621-7B6F-CFCD-467C82A2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D9AE-BA4E-0003-0E5E-DB3F2F0F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00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D3111-594F-1496-BC99-202E996DF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FC666-7A89-2C22-31B6-891A2A05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D7BD-C48C-DAE9-8158-20FE9CF4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FD9E-CF26-E2AA-7507-1445B0B2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DBEF-0F0B-CE2F-6956-C65EFF73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7A57-D63D-8C21-CA45-90D4AA1A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4636-70DC-371C-1BB9-AC311E73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29FF-4489-7070-841E-28E56385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0CB4-F389-038C-CD18-5772B851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29C3-6086-1DBB-0FDA-9489924D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959A-B89F-0AF0-392E-F9E11BAD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91341-BAD2-36B5-ACA1-16D59F524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D591-5E65-745F-292C-76738D1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21A0-5B45-CD25-3B1A-4CE20C0F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B699-8F9A-9312-1B18-EE9D38A4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1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E1CD-B251-91BC-59B2-B430790A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48E2-A4FF-7CBF-4CBE-921DA86B8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5C9A6-6138-76AA-CB67-F7648812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AEF1E-E8A4-C547-782E-FAB0C7BE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30EA-340F-477E-CB4B-ADE3935F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9AFCD-7CC5-C4FF-382E-B4C68267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1762-F9BB-18B0-A12C-7D8BD204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BCB0-CA55-C4AA-F6A5-FB96DD35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C3D0-6AC6-57AB-2BEB-DBACD32A8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36BFD-50E6-19DB-3EC1-79B7D5B2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FB6C5-5721-7E53-5C52-3AABC3F0E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62C7B-626C-F976-F894-61610D8D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B0F63-0260-C890-6455-11B570FC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B1FDF-59E9-19BD-18B3-C95A19D9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4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E659-38AC-33E6-F3CA-4B69085A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35B73-CCC7-9AF2-9A90-4C01B6FE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EC87-17CE-CB4D-8371-C501DFB0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BC21-91A6-89C1-46AA-C78A538E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25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E6A32-E058-A89C-EFBC-839505AA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A2450-69F4-2308-0BB3-10FC7B84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D3827-AA5B-C565-FE9C-566EBC51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5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0A6F-FC42-93CE-B7C3-6FDF22A7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3A70-21DC-2AEE-7A04-D96F059C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976C3-5E96-63C6-B8D6-0C4D5353D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1B5E7-13EE-1D3C-9B54-191BD68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9E36A-363C-1C4B-7333-4F3F8E21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0123-8F56-806F-42BE-CE28579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DC59-3960-65EC-F4ED-6A3D6DD0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77805-2282-029A-D746-89A3191F9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79537-D4A1-2207-0F15-48454831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7DFA2-91EE-1857-D873-10CBA4BF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42E50-AEB0-C19B-3F23-8BAA3344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FA555-5E49-11C9-D069-ADCDEAA4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4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DCD22-5139-7ED8-3871-D90E5945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14C6-FFE1-38DC-2E98-DDB498292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9EA4-40B2-E95E-9C0B-09745DFD6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28E93-D6B7-4303-A4C5-15A2D386DA5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DFB8-5512-8C93-B017-6DFB925D3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D6CF-8117-A80B-88CD-22D7F97E9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EB5BB-36E2-46F2-9F1F-A45C2DEB8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5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8965D-EBED-5EAA-179B-FD2BBF1B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048" y="2642064"/>
            <a:ext cx="4036333" cy="233067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Saisha Luitel</a:t>
            </a:r>
          </a:p>
          <a:p>
            <a:pPr algn="l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Reebhusha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Maiya Amatya</a:t>
            </a:r>
          </a:p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Ruksana Shakya </a:t>
            </a:r>
          </a:p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Thapa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lobe surrounded by black boxes&#10;&#10;AI-generated content may be incorrect.">
            <a:extLst>
              <a:ext uri="{FF2B5EF4-FFF2-40B4-BE49-F238E27FC236}">
                <a16:creationId xmlns:a16="http://schemas.microsoft.com/office/drawing/2014/main" id="{455F2FE8-C17E-6556-DA37-3C9B77FF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69" y="1126968"/>
            <a:ext cx="6048207" cy="52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9C7AE-3BA5-4EF9-EB33-02E445B8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45" y="4103230"/>
            <a:ext cx="5867141" cy="1719072"/>
          </a:xfrm>
        </p:spPr>
        <p:txBody>
          <a:bodyPr anchor="b">
            <a:normAutofit fontScale="90000"/>
          </a:bodyPr>
          <a:lstStyle/>
          <a:p>
            <a:pPr marL="0" marR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20, Finance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IP </a:t>
            </a:r>
            <a:r>
              <a:rPr lang="en-US" sz="28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network of : </a:t>
            </a:r>
            <a:r>
              <a:rPr lang="en-US" sz="2800" b="1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192.168.0.0 &amp;  1.0/23 </a:t>
            </a:r>
            <a:r>
              <a:rPr lang="en-US" sz="28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with</a:t>
            </a:r>
            <a:br>
              <a:rPr lang="en-GB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28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subnet mask of </a:t>
            </a:r>
            <a:r>
              <a:rPr lang="en-US" sz="2800" b="1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255.255.254.0,  </a:t>
            </a:r>
            <a:br>
              <a:rPr lang="en-GB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</a:br>
            <a:r>
              <a:rPr lang="en-US" sz="28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gateway of: 192.168.0.1</a:t>
            </a:r>
            <a:br>
              <a:rPr lang="en-GB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</a:b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network diagram with a red line&#10;&#10;AI-generated content may be incorrect.">
            <a:extLst>
              <a:ext uri="{FF2B5EF4-FFF2-40B4-BE49-F238E27FC236}">
                <a16:creationId xmlns:a16="http://schemas.microsoft.com/office/drawing/2014/main" id="{B1EDA69D-2FCF-D255-4242-ED1E7FE3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02" y="18288"/>
            <a:ext cx="6096000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0E674-44C2-E92E-2DD1-BC896BD1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37" y="612648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30, Loan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diagram with a red line&#10;&#10;AI-generated content may be incorrect.">
            <a:extLst>
              <a:ext uri="{FF2B5EF4-FFF2-40B4-BE49-F238E27FC236}">
                <a16:creationId xmlns:a16="http://schemas.microsoft.com/office/drawing/2014/main" id="{564221EF-B484-475C-E9E5-E61BE8C6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17" y="0"/>
            <a:ext cx="5501347" cy="6821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05367-857D-B136-F78E-FD5B45213296}"/>
              </a:ext>
            </a:extLst>
          </p:cNvPr>
          <p:cNvSpPr txBox="1"/>
          <p:nvPr/>
        </p:nvSpPr>
        <p:spPr>
          <a:xfrm>
            <a:off x="643278" y="3236976"/>
            <a:ext cx="5452722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buNone/>
            </a:pP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IP network of: </a:t>
            </a:r>
            <a:r>
              <a:rPr lang="en-US" sz="2500" b="1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192.168.3.0/24 with</a:t>
            </a:r>
            <a:endParaRPr lang="en-GB" sz="25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buNone/>
            </a:pP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subnet mask of </a:t>
            </a:r>
            <a:r>
              <a:rPr lang="en-US" sz="2500" b="1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255.255.255.0,  </a:t>
            </a:r>
            <a:endParaRPr lang="en-GB" sz="25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</a:pP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gateway of: 192.168.3.1</a:t>
            </a:r>
            <a:endParaRPr lang="en-GB" sz="25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3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386CB-C136-DD3B-4FA3-58ACC673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Vlan 40, IT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2EAC-B060-A822-4025-0287D937D3C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ip network of : </a:t>
            </a:r>
            <a:r>
              <a:rPr lang="en-US" sz="2200" b="1">
                <a:effectLst/>
              </a:rPr>
              <a:t>192.168.2.12/25 </a:t>
            </a:r>
            <a:r>
              <a:rPr lang="en-US" sz="2200">
                <a:effectLst/>
              </a:rPr>
              <a:t>with</a:t>
            </a:r>
          </a:p>
          <a:p>
            <a:pPr marL="0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subnet mask of </a:t>
            </a:r>
            <a:r>
              <a:rPr lang="en-US" sz="2200" b="1">
                <a:effectLst/>
              </a:rPr>
              <a:t>255.255.255.128,  </a:t>
            </a:r>
            <a:endParaRPr lang="en-US" sz="2200">
              <a:effectLst/>
            </a:endParaRPr>
          </a:p>
          <a:p>
            <a:pPr marL="0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gateway of : 192.168.2.129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6" name="Picture 5" descr="A diagram of a computer connection&#10;&#10;AI-generated content may be incorrect.">
            <a:extLst>
              <a:ext uri="{FF2B5EF4-FFF2-40B4-BE49-F238E27FC236}">
                <a16:creationId xmlns:a16="http://schemas.microsoft.com/office/drawing/2014/main" id="{720D4CE8-BE22-9A7E-032A-894090D9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79" y="0"/>
            <a:ext cx="37551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3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9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D1527-3300-434C-066E-D803189B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Branches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0672A5E7-AE31-D839-E08F-755C535A1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90150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8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6" grpId="0" animBg="1"/>
      <p:bldGraphic spid="2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2F3FD-5FF8-2ECF-DE9C-E7ABB400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1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E43009ED-2E68-D0B3-74D7-3FB63882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41"/>
          <a:stretch/>
        </p:blipFill>
        <p:spPr>
          <a:xfrm>
            <a:off x="20" y="10"/>
            <a:ext cx="12191980" cy="3994473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A1E7-BF92-A899-EB78-4E10A614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26" y="4495466"/>
            <a:ext cx="6061022" cy="1536192"/>
          </a:xfrm>
        </p:spPr>
        <p:txBody>
          <a:bodyPr anchor="ctr">
            <a:normAutofit/>
          </a:bodyPr>
          <a:lstStyle/>
          <a:p>
            <a:pPr marL="0" marR="0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IP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addressof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192.168.10.0/24 with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subnet mask of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255.255.255.0,  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gateway of: 192.168.10.1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" grpId="0"/>
      <p:bldP spid="19" grpId="0" animBg="1"/>
      <p:bldP spid="16" grpId="0" animBg="1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EFA83-DA12-E7B2-CEAF-045EA03F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2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0AF7B2DA-B7B6-092B-8230-5D740D90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1810512"/>
            <a:ext cx="11935968" cy="504748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E7C00-9E73-0D3C-1A2E-7FBDFB36AF68}"/>
              </a:ext>
            </a:extLst>
          </p:cNvPr>
          <p:cNvSpPr txBox="1"/>
          <p:nvPr/>
        </p:nvSpPr>
        <p:spPr>
          <a:xfrm>
            <a:off x="4773168" y="310896"/>
            <a:ext cx="6345936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address of :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192.168.11.0/24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subnet mask of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255.255.255.0 ,  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gateway of : 192.168.11.1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39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93111-E202-81CF-D927-8A980F88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3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728F6C3-1EF6-C0B7-99BC-C5DC01EF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11" y="91440"/>
            <a:ext cx="4039476" cy="676656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9FF1FE-2153-77A1-F6AE-6598F0E139FE}"/>
              </a:ext>
            </a:extLst>
          </p:cNvPr>
          <p:cNvSpPr txBox="1"/>
          <p:nvPr/>
        </p:nvSpPr>
        <p:spPr>
          <a:xfrm>
            <a:off x="630936" y="3223301"/>
            <a:ext cx="5556075" cy="23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buNone/>
            </a:pPr>
            <a:r>
              <a:rPr lang="en-US" sz="2500" dirty="0"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IP</a:t>
            </a: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 address of : </a:t>
            </a:r>
            <a:r>
              <a:rPr lang="en-US" sz="2500" b="1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192.168.4.0/23 &amp; 192.168.5.0 </a:t>
            </a: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with</a:t>
            </a:r>
            <a:endParaRPr lang="en-GB" sz="25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buNone/>
            </a:pP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subnet mask of </a:t>
            </a:r>
            <a:r>
              <a:rPr lang="en-US" sz="2500" b="1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255.255.254.0,  </a:t>
            </a:r>
            <a:endParaRPr lang="en-GB" sz="25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gateway of: 192.168.4.1</a:t>
            </a:r>
            <a:endParaRPr lang="en-GB" sz="25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FA008-8AA9-F6ED-3A77-3C2C1299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4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3A98ACF-3677-E0B5-6040-56D6AA9A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77" y="640080"/>
            <a:ext cx="2747086" cy="557784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73275-D8E7-4135-ED9E-9FC366F6895A}"/>
              </a:ext>
            </a:extLst>
          </p:cNvPr>
          <p:cNvSpPr txBox="1"/>
          <p:nvPr/>
        </p:nvSpPr>
        <p:spPr>
          <a:xfrm>
            <a:off x="643278" y="2998112"/>
            <a:ext cx="6099048" cy="175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addressof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192.168.12.0/24 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subnet mask of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255.255.255.0 ,  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gateway of : 192.168.12.1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7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D25D-EFA3-9582-CA60-546C98EA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5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line&#10;&#10;AI-generated content may be incorrect.">
            <a:extLst>
              <a:ext uri="{FF2B5EF4-FFF2-40B4-BE49-F238E27FC236}">
                <a16:creationId xmlns:a16="http://schemas.microsoft.com/office/drawing/2014/main" id="{DCCF84E2-0562-2CB8-25AF-452AD2CE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620767" cy="6858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29F7E-D15E-79E3-4B88-E220B345BAA9}"/>
              </a:ext>
            </a:extLst>
          </p:cNvPr>
          <p:cNvSpPr txBox="1"/>
          <p:nvPr/>
        </p:nvSpPr>
        <p:spPr>
          <a:xfrm>
            <a:off x="549382" y="2977080"/>
            <a:ext cx="66979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address of :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192.168.6.0/23 &amp; 192.168.7.0/23 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subnet mask of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255.255.254.0,  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/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gateway of: 192.168.6.1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74A5E-2D6A-1A53-F286-218E384A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6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CE43B9D8-5BB6-6502-2DA7-ADCC4669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211"/>
            <a:ext cx="12192000" cy="442978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CE9F6-4C5E-1955-FF8A-76D3DD426D66}"/>
              </a:ext>
            </a:extLst>
          </p:cNvPr>
          <p:cNvSpPr txBox="1"/>
          <p:nvPr/>
        </p:nvSpPr>
        <p:spPr>
          <a:xfrm>
            <a:off x="4789935" y="442630"/>
            <a:ext cx="6099048" cy="175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address of: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192.168.8.0/23 with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subnet mask of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255.255.254.0,  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gateway of: 192.168.8.1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9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85F9A-0C2D-EBBB-36E2-14EE230A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04" y="989933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includes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etwork diagram of a computer network&#10;&#10;AI-generated content may be incorrect.">
            <a:extLst>
              <a:ext uri="{FF2B5EF4-FFF2-40B4-BE49-F238E27FC236}">
                <a16:creationId xmlns:a16="http://schemas.microsoft.com/office/drawing/2014/main" id="{5B2D1BE8-7AF6-DC2F-DCDC-A285E430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19" r="2408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F609C25-EDA8-AFCD-9E1F-D33C387D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68" y="2108000"/>
            <a:ext cx="536705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of a scalable network for a large insurance firm with 1 Head Office &amp; 7 branches.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secure, redundant, and future-ready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infrastructure.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 Office features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ISP links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failover and high availability.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VLAN segmentation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isolate Admin, Finance, Loan, and IT departments.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 (RIP &amp; OSPF)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efficient communication across sites.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DHCP with reserved 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scalability and easier device management.</a:t>
            </a:r>
          </a:p>
        </p:txBody>
      </p:sp>
    </p:spTree>
    <p:extLst>
      <p:ext uri="{BB962C8B-B14F-4D97-AF65-F5344CB8AC3E}">
        <p14:creationId xmlns:p14="http://schemas.microsoft.com/office/powerpoint/2010/main" val="308265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6" grpId="0" animBg="1"/>
      <p:bldP spid="18" grpId="0" animBg="1"/>
      <p:bldP spid="20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215FE-2E45-500B-81EA-4913353A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7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7D801-B2B0-837D-16C2-653E6B8A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" y="2428211"/>
            <a:ext cx="12173712" cy="442978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E892E-E2DE-B01A-1181-0682DE478846}"/>
              </a:ext>
            </a:extLst>
          </p:cNvPr>
          <p:cNvSpPr txBox="1"/>
          <p:nvPr/>
        </p:nvSpPr>
        <p:spPr>
          <a:xfrm>
            <a:off x="4681728" y="752441"/>
            <a:ext cx="609904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IP address of :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192.168.13.0/24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subnet mask of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255.255.255.0 ,  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/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gateway of : 192.168.13.1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D0CE1-C926-890B-88A9-C7F60C86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3700" dirty="0"/>
              <a:t>Network Service Provider (NSP)</a:t>
            </a:r>
            <a:endParaRPr lang="en-GB" sz="3700" dirty="0"/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7958D62B-6E2F-19D1-D1D9-5C55A101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99" b="25927"/>
          <a:stretch/>
        </p:blipFill>
        <p:spPr>
          <a:xfrm>
            <a:off x="-3028" y="-8217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8142-38BD-D36F-7899-2834491E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334" y="4875726"/>
            <a:ext cx="6897626" cy="13992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Nsp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are organizations that provide public and private network services like internet and intranet.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E109F5-2ED0-32E0-D99F-DC9942FC840F}"/>
              </a:ext>
            </a:extLst>
          </p:cNvPr>
          <p:cNvSpPr txBox="1">
            <a:spLocks/>
          </p:cNvSpPr>
          <p:nvPr/>
        </p:nvSpPr>
        <p:spPr>
          <a:xfrm>
            <a:off x="4059070" y="3727137"/>
            <a:ext cx="3641199" cy="1170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10.10.5.5 /28</a:t>
            </a:r>
            <a:endParaRPr lang="en-GB" sz="1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E73607-70E6-75E4-0E3B-3A739AF7A55A}"/>
              </a:ext>
            </a:extLst>
          </p:cNvPr>
          <p:cNvSpPr txBox="1">
            <a:spLocks/>
          </p:cNvSpPr>
          <p:nvPr/>
        </p:nvSpPr>
        <p:spPr>
          <a:xfrm>
            <a:off x="5587986" y="3948365"/>
            <a:ext cx="3641199" cy="1170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10.10.5.6 /28</a:t>
            </a:r>
            <a:endParaRPr lang="en-GB" sz="1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B71ADB-B899-86CB-E429-18CC6DD3247B}"/>
              </a:ext>
            </a:extLst>
          </p:cNvPr>
          <p:cNvSpPr txBox="1">
            <a:spLocks/>
          </p:cNvSpPr>
          <p:nvPr/>
        </p:nvSpPr>
        <p:spPr>
          <a:xfrm>
            <a:off x="7491612" y="3705235"/>
            <a:ext cx="3641199" cy="1170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10.10.5.7 /28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194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3" grpId="0" build="p"/>
      <p:bldP spid="8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8A7E1-92DD-00A6-E9B0-3FB577BB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Connection</a:t>
            </a:r>
            <a:endParaRPr lang="en-GB" sz="5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ACA-4D3E-4551-0943-7D1293E58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12925"/>
            <a:ext cx="4197096" cy="3172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Line Connection</a:t>
            </a:r>
          </a:p>
          <a:p>
            <a:pPr marL="0" indent="0"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yellow highlighted part shows the default route and its dedicated IP address.</a:t>
            </a:r>
            <a:endParaRPr lang="en-GB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B58B201F-6025-6C02-4385-C8726FDDA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8288"/>
            <a:ext cx="7537704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18" grpId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47C9C-E730-95B5-C4DA-BA1670D6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Fail-Safe Redundancy Connection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491C-E485-D376-CE1C-E37F3D2C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case of any failure in default network. It will use the given path highlighted using blue.</a:t>
            </a:r>
            <a:endParaRPr lang="en-GB" sz="25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" name="Picture 4" descr="A blue and white diagram&#10;&#10;AI-generated content may be incorrect.">
            <a:extLst>
              <a:ext uri="{FF2B5EF4-FFF2-40B4-BE49-F238E27FC236}">
                <a16:creationId xmlns:a16="http://schemas.microsoft.com/office/drawing/2014/main" id="{D2812857-7E4B-0798-31AC-A2819B59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48" y="475488"/>
            <a:ext cx="6321552" cy="57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15" grpId="0" animBg="1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9266A-5220-BD1B-F916-D0783ED2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40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E96F1D-D3B9-5102-317A-07778E77C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2836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0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AFE-13E6-ADAF-EBB9-802A1D20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08" y="31026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DHCP Features in Network Design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B0E9CB-1ABA-B3E5-BA1A-4FCEBED5F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636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9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D8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D2D328-3639-73EE-C280-1F2BE852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20624"/>
            <a:ext cx="3248025" cy="21582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</p:txBody>
      </p:sp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341646F7-9B32-DEF1-8189-D4EC3613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62" y="0"/>
            <a:ext cx="78750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F8DD92-B134-10F3-DA03-FC0190CF8B9D}"/>
              </a:ext>
            </a:extLst>
          </p:cNvPr>
          <p:cNvSpPr txBox="1"/>
          <p:nvPr/>
        </p:nvSpPr>
        <p:spPr>
          <a:xfrm>
            <a:off x="438913" y="3785616"/>
            <a:ext cx="387805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 at the Head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segmentation at the Head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ISP Links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08DFB-E0ED-3BB1-5BAE-97538F09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060" y="381001"/>
            <a:ext cx="4423516" cy="1708243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 and DHCP plan table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 descr="A table of numbers and lines&#10;&#10;AI-generated content may be incorrect.">
            <a:extLst>
              <a:ext uri="{FF2B5EF4-FFF2-40B4-BE49-F238E27FC236}">
                <a16:creationId xmlns:a16="http://schemas.microsoft.com/office/drawing/2014/main" id="{7DCB1B4C-940E-9B5F-DC8C-03874284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689174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368E-EE1E-7840-C5FB-411B2B77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060" y="1939892"/>
            <a:ext cx="4997616" cy="4006755"/>
          </a:xfrm>
        </p:spPr>
        <p:txBody>
          <a:bodyPr anchor="ctr"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Subnetting based on Branch Size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Pool with Reserved IPs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Addressing Scheme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C671A-87F0-4E19-D131-FEFC61DA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Connectivity &amp; Network Services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3F03E1-1ED6-3934-E37B-68BD0763D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121060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8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13" grpId="0" animBg="1"/>
      <p:bldP spid="15" grpId="0" animBg="1"/>
      <p:bldP spid="17" grpId="0" animBg="1"/>
      <p:bldP spid="19" grpId="0" animBg="1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D1DC-9B6A-C9D5-EDD8-DAC7EA90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271" y="0"/>
            <a:ext cx="5011455" cy="100965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AADA-CFE7-EDC9-7B2C-86B451FB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B7EF-4E8E-1608-AE05-A204EF3B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082"/>
            <a:ext cx="12191999" cy="58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E0F0D-0358-C0BE-AD2D-E6278965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125" y="259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Headquarter </a:t>
            </a:r>
            <a:r>
              <a:rPr lang="en-US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01BB6B-D207-D11A-29D7-81CCDE00C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11656"/>
              </p:ext>
            </p:extLst>
          </p:nvPr>
        </p:nvGraphicFramePr>
        <p:xfrm>
          <a:off x="1" y="1575955"/>
          <a:ext cx="12191998" cy="52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63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8284-01D4-B516-DCAF-2A9747E0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19" y="1533397"/>
            <a:ext cx="5467981" cy="3410712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10, Admin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buNone/>
            </a:pPr>
            <a:r>
              <a:rPr lang="en-US" sz="2500" dirty="0"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IP</a:t>
            </a: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 network of : </a:t>
            </a:r>
            <a:r>
              <a:rPr lang="en-US" sz="2500" b="1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192.168.2.0/24 </a:t>
            </a: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with</a:t>
            </a:r>
            <a:endParaRPr lang="en-GB" sz="25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buNone/>
            </a:pP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subnet mask of </a:t>
            </a:r>
            <a:r>
              <a:rPr lang="en-US" sz="2500" b="1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255.255.255.128,  </a:t>
            </a:r>
            <a:endParaRPr lang="en-GB" sz="25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 indent="0">
              <a:lnSpc>
                <a:spcPct val="150000"/>
              </a:lnSpc>
              <a:buNone/>
            </a:pPr>
            <a:r>
              <a:rPr lang="en-US" sz="2500" dirty="0">
                <a:effectLst/>
                <a:latin typeface="Myriad Pro" panose="020B0503030403020204" pitchFamily="34" charset="0"/>
                <a:ea typeface="SimSun" panose="02010600030101010101" pitchFamily="2" charset="-122"/>
                <a:cs typeface="Myriad Pro" panose="020B0503030403020204" pitchFamily="34" charset="0"/>
              </a:rPr>
              <a:t>gateway of : 192.168.2.1</a:t>
            </a:r>
            <a:endParaRPr lang="en-GB" sz="25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omputer diagram with a switch and a diagram&#10;&#10;AI-generated content may be incorrect.">
            <a:extLst>
              <a:ext uri="{FF2B5EF4-FFF2-40B4-BE49-F238E27FC236}">
                <a16:creationId xmlns:a16="http://schemas.microsoft.com/office/drawing/2014/main" id="{FA7DAC71-6A4E-69CB-B433-AF8A1F95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450"/>
            <a:ext cx="4639056" cy="6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526</Words>
  <Application>Microsoft Office PowerPoint</Application>
  <PresentationFormat>Widescreen</PresentationFormat>
  <Paragraphs>105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Myriad Pro</vt:lpstr>
      <vt:lpstr>Times New Roman</vt:lpstr>
      <vt:lpstr>Office Theme</vt:lpstr>
      <vt:lpstr>PowerPoint Presentation</vt:lpstr>
      <vt:lpstr>This presentation includes</vt:lpstr>
      <vt:lpstr>Key DHCP Features in Network Design</vt:lpstr>
      <vt:lpstr>Network Topology</vt:lpstr>
      <vt:lpstr>IP Addressing and DHCP plan table</vt:lpstr>
      <vt:lpstr>Branch Connectivity &amp; Network Services</vt:lpstr>
      <vt:lpstr>Headquarters</vt:lpstr>
      <vt:lpstr>About Headquarter Vlan</vt:lpstr>
      <vt:lpstr>PowerPoint Presentation</vt:lpstr>
      <vt:lpstr>In Vlan 20, Finance  IP network of : 192.168.0.0 &amp;  1.0/23 with subnet mask of 255.255.254.0,   gateway of: 192.168.0.1 </vt:lpstr>
      <vt:lpstr>In Vlan 30, Loan</vt:lpstr>
      <vt:lpstr>In Vlan 40, IT</vt:lpstr>
      <vt:lpstr>About Branches</vt:lpstr>
      <vt:lpstr>Branch 1</vt:lpstr>
      <vt:lpstr>Branch 2</vt:lpstr>
      <vt:lpstr>Branch 3</vt:lpstr>
      <vt:lpstr>Branch 4</vt:lpstr>
      <vt:lpstr>Branch 5</vt:lpstr>
      <vt:lpstr>Branch 6</vt:lpstr>
      <vt:lpstr>Branch 7</vt:lpstr>
      <vt:lpstr>Network Service Provider (NSP)</vt:lpstr>
      <vt:lpstr>About Connection</vt:lpstr>
      <vt:lpstr>Fail-Safe Redundancy Connection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Saisha Luitel</dc:creator>
  <cp:lastModifiedBy>Abhishek Thapa</cp:lastModifiedBy>
  <cp:revision>7</cp:revision>
  <dcterms:created xsi:type="dcterms:W3CDTF">2025-05-03T05:39:08Z</dcterms:created>
  <dcterms:modified xsi:type="dcterms:W3CDTF">2025-05-15T01:35:30Z</dcterms:modified>
</cp:coreProperties>
</file>