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10551"/>
            <a:ext cx="8825658" cy="1509624"/>
          </a:xfrm>
        </p:spPr>
        <p:txBody>
          <a:bodyPr/>
          <a:lstStyle/>
          <a:p>
            <a:r>
              <a:rPr lang="en-US" dirty="0" smtClean="0"/>
              <a:t>Oasis Infobyte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0142" y="4975788"/>
            <a:ext cx="4546121" cy="8614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-- ABHISHEK  TIJARE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354348" y="2105113"/>
            <a:ext cx="4192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Level 1  &gt; Task </a:t>
            </a:r>
            <a:r>
              <a:rPr lang="en-US" sz="3600" dirty="0" smtClean="0"/>
              <a:t>2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54348" y="3036382"/>
            <a:ext cx="533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PORTFOLIO </a:t>
            </a:r>
            <a:r>
              <a:rPr lang="en-US" dirty="0" smtClean="0"/>
              <a:t>(using </a:t>
            </a:r>
            <a:r>
              <a:rPr lang="en-US" dirty="0" smtClean="0"/>
              <a:t>HTML and CSS)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04" y="3967651"/>
            <a:ext cx="3962281" cy="22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9208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Oasis Infobyte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Infobyte</dc:title>
  <dc:creator>Dell</dc:creator>
  <cp:lastModifiedBy>Dell</cp:lastModifiedBy>
  <cp:revision>5</cp:revision>
  <dcterms:created xsi:type="dcterms:W3CDTF">2022-02-16T16:36:26Z</dcterms:created>
  <dcterms:modified xsi:type="dcterms:W3CDTF">2022-02-26T15:01:48Z</dcterms:modified>
</cp:coreProperties>
</file>