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9" r:id="rId22"/>
    <p:sldId id="280" r:id="rId23"/>
    <p:sldId id="281" r:id="rId24"/>
    <p:sldId id="282" r:id="rId25"/>
    <p:sldId id="283" r:id="rId26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79377" y="749258"/>
            <a:ext cx="6985245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1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-24" y="0"/>
            <a:ext cx="9144006" cy="51434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99170" y="1684155"/>
            <a:ext cx="1398905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75498" y="2197333"/>
            <a:ext cx="5793003" cy="14770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1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hyperlink" Target="http://www.slidescarnival.com/help-use-presentation-templat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4" y="0"/>
            <a:ext cx="9144006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2222" y="1350232"/>
            <a:ext cx="5723255" cy="1126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z="3600" spc="-185" dirty="0"/>
              <a:t>Real </a:t>
            </a:r>
            <a:r>
              <a:rPr sz="3600" spc="-165" dirty="0"/>
              <a:t>Time</a:t>
            </a:r>
            <a:r>
              <a:rPr sz="3600" spc="-965" dirty="0"/>
              <a:t> </a:t>
            </a:r>
            <a:r>
              <a:rPr sz="3600" spc="-215" dirty="0"/>
              <a:t>Gaze </a:t>
            </a:r>
            <a:r>
              <a:rPr sz="3600" spc="-175" dirty="0"/>
              <a:t>Tracking  </a:t>
            </a:r>
            <a:r>
              <a:rPr sz="3600" spc="-145" dirty="0"/>
              <a:t>and</a:t>
            </a:r>
            <a:r>
              <a:rPr sz="3600" spc="-440" dirty="0"/>
              <a:t> </a:t>
            </a:r>
            <a:r>
              <a:rPr sz="3600" spc="-114" dirty="0"/>
              <a:t>Applications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4119217" y="3113773"/>
            <a:ext cx="329057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704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-By </a:t>
            </a:r>
            <a:r>
              <a:rPr lang="en-US" sz="1400" spc="-5" dirty="0">
                <a:latin typeface="Arial"/>
                <a:cs typeface="Arial"/>
              </a:rPr>
              <a:t>Abhishek Tyagi : 42370211217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18967" y="2546207"/>
            <a:ext cx="3954145" cy="22781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60" dirty="0">
                <a:latin typeface="Trebuchet MS"/>
                <a:cs typeface="Trebuchet MS"/>
              </a:rPr>
              <a:t>Project</a:t>
            </a:r>
            <a:r>
              <a:rPr sz="1400" spc="-145" dirty="0">
                <a:latin typeface="Trebuchet MS"/>
                <a:cs typeface="Trebuchet MS"/>
              </a:rPr>
              <a:t> </a:t>
            </a:r>
            <a:r>
              <a:rPr sz="1400" spc="-75" dirty="0">
                <a:latin typeface="Trebuchet MS"/>
                <a:cs typeface="Trebuchet MS"/>
              </a:rPr>
              <a:t>At-</a:t>
            </a:r>
            <a:r>
              <a:rPr sz="1400" spc="-145" dirty="0">
                <a:latin typeface="Trebuchet MS"/>
                <a:cs typeface="Trebuchet MS"/>
              </a:rPr>
              <a:t> </a:t>
            </a:r>
            <a:r>
              <a:rPr lang="en-US" sz="1400" b="1" spc="-25" dirty="0">
                <a:latin typeface="Trebuchet MS"/>
                <a:cs typeface="Trebuchet MS"/>
              </a:rPr>
              <a:t>Delhi Institute of Tool Engineering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60781" y="705103"/>
            <a:ext cx="1361440" cy="651510"/>
          </a:xfrm>
          <a:custGeom>
            <a:avLst/>
            <a:gdLst/>
            <a:ahLst/>
            <a:cxnLst/>
            <a:rect l="l" t="t" r="r" b="b"/>
            <a:pathLst>
              <a:path w="1361440" h="651510">
                <a:moveTo>
                  <a:pt x="967778" y="325615"/>
                </a:moveTo>
                <a:lnTo>
                  <a:pt x="966127" y="302742"/>
                </a:lnTo>
                <a:lnTo>
                  <a:pt x="961097" y="279831"/>
                </a:lnTo>
                <a:lnTo>
                  <a:pt x="952690" y="291287"/>
                </a:lnTo>
                <a:lnTo>
                  <a:pt x="944245" y="300189"/>
                </a:lnTo>
                <a:lnTo>
                  <a:pt x="903922" y="323113"/>
                </a:lnTo>
                <a:lnTo>
                  <a:pt x="855218" y="330708"/>
                </a:lnTo>
                <a:lnTo>
                  <a:pt x="843445" y="330708"/>
                </a:lnTo>
                <a:lnTo>
                  <a:pt x="798118" y="320560"/>
                </a:lnTo>
                <a:lnTo>
                  <a:pt x="789647" y="315455"/>
                </a:lnTo>
                <a:lnTo>
                  <a:pt x="779627" y="310349"/>
                </a:lnTo>
                <a:lnTo>
                  <a:pt x="771220" y="305295"/>
                </a:lnTo>
                <a:lnTo>
                  <a:pt x="764476" y="298945"/>
                </a:lnTo>
                <a:lnTo>
                  <a:pt x="757720" y="291287"/>
                </a:lnTo>
                <a:lnTo>
                  <a:pt x="751078" y="284937"/>
                </a:lnTo>
                <a:lnTo>
                  <a:pt x="745972" y="276021"/>
                </a:lnTo>
                <a:lnTo>
                  <a:pt x="742670" y="268376"/>
                </a:lnTo>
                <a:lnTo>
                  <a:pt x="739292" y="259473"/>
                </a:lnTo>
                <a:lnTo>
                  <a:pt x="737577" y="250558"/>
                </a:lnTo>
                <a:lnTo>
                  <a:pt x="737577" y="232803"/>
                </a:lnTo>
                <a:lnTo>
                  <a:pt x="757720" y="192074"/>
                </a:lnTo>
                <a:lnTo>
                  <a:pt x="764476" y="185724"/>
                </a:lnTo>
                <a:lnTo>
                  <a:pt x="771220" y="179362"/>
                </a:lnTo>
                <a:lnTo>
                  <a:pt x="808177" y="160261"/>
                </a:lnTo>
                <a:lnTo>
                  <a:pt x="841794" y="152654"/>
                </a:lnTo>
                <a:lnTo>
                  <a:pt x="855218" y="152654"/>
                </a:lnTo>
                <a:lnTo>
                  <a:pt x="836726" y="142443"/>
                </a:lnTo>
                <a:lnTo>
                  <a:pt x="794753" y="125933"/>
                </a:lnTo>
                <a:lnTo>
                  <a:pt x="751078" y="114477"/>
                </a:lnTo>
                <a:lnTo>
                  <a:pt x="703999" y="109372"/>
                </a:lnTo>
                <a:lnTo>
                  <a:pt x="680466" y="108127"/>
                </a:lnTo>
                <a:lnTo>
                  <a:pt x="623366" y="111925"/>
                </a:lnTo>
                <a:lnTo>
                  <a:pt x="567918" y="124688"/>
                </a:lnTo>
                <a:lnTo>
                  <a:pt x="519150" y="144995"/>
                </a:lnTo>
                <a:lnTo>
                  <a:pt x="477177" y="171716"/>
                </a:lnTo>
                <a:lnTo>
                  <a:pt x="441896" y="203530"/>
                </a:lnTo>
                <a:lnTo>
                  <a:pt x="414997" y="240411"/>
                </a:lnTo>
                <a:lnTo>
                  <a:pt x="398195" y="282384"/>
                </a:lnTo>
                <a:lnTo>
                  <a:pt x="393166" y="325615"/>
                </a:lnTo>
                <a:lnTo>
                  <a:pt x="394817" y="347281"/>
                </a:lnTo>
                <a:lnTo>
                  <a:pt x="406603" y="390499"/>
                </a:lnTo>
                <a:lnTo>
                  <a:pt x="428472" y="429920"/>
                </a:lnTo>
                <a:lnTo>
                  <a:pt x="458673" y="464299"/>
                </a:lnTo>
                <a:lnTo>
                  <a:pt x="497344" y="493509"/>
                </a:lnTo>
                <a:lnTo>
                  <a:pt x="542671" y="516432"/>
                </a:lnTo>
                <a:lnTo>
                  <a:pt x="594753" y="532942"/>
                </a:lnTo>
                <a:lnTo>
                  <a:pt x="651916" y="541845"/>
                </a:lnTo>
                <a:lnTo>
                  <a:pt x="680466" y="543153"/>
                </a:lnTo>
                <a:lnTo>
                  <a:pt x="709028" y="541845"/>
                </a:lnTo>
                <a:lnTo>
                  <a:pt x="766191" y="532942"/>
                </a:lnTo>
                <a:lnTo>
                  <a:pt x="818273" y="516432"/>
                </a:lnTo>
                <a:lnTo>
                  <a:pt x="863625" y="493509"/>
                </a:lnTo>
                <a:lnTo>
                  <a:pt x="902271" y="464299"/>
                </a:lnTo>
                <a:lnTo>
                  <a:pt x="932472" y="429920"/>
                </a:lnTo>
                <a:lnTo>
                  <a:pt x="954341" y="390499"/>
                </a:lnTo>
                <a:lnTo>
                  <a:pt x="966127" y="347281"/>
                </a:lnTo>
                <a:lnTo>
                  <a:pt x="967778" y="325615"/>
                </a:lnTo>
                <a:close/>
              </a:path>
              <a:path w="1361440" h="651510">
                <a:moveTo>
                  <a:pt x="1360944" y="325615"/>
                </a:moveTo>
                <a:lnTo>
                  <a:pt x="1322349" y="287489"/>
                </a:lnTo>
                <a:lnTo>
                  <a:pt x="1281976" y="251866"/>
                </a:lnTo>
                <a:lnTo>
                  <a:pt x="1276946" y="247345"/>
                </a:lnTo>
                <a:lnTo>
                  <a:pt x="1276946" y="325615"/>
                </a:lnTo>
                <a:lnTo>
                  <a:pt x="1251775" y="348526"/>
                </a:lnTo>
                <a:lnTo>
                  <a:pt x="1213091" y="381596"/>
                </a:lnTo>
                <a:lnTo>
                  <a:pt x="1162672" y="421017"/>
                </a:lnTo>
                <a:lnTo>
                  <a:pt x="1098816" y="464299"/>
                </a:lnTo>
                <a:lnTo>
                  <a:pt x="1060246" y="488467"/>
                </a:lnTo>
                <a:lnTo>
                  <a:pt x="1014818" y="512622"/>
                </a:lnTo>
                <a:lnTo>
                  <a:pt x="967778" y="535495"/>
                </a:lnTo>
                <a:lnTo>
                  <a:pt x="915695" y="555853"/>
                </a:lnTo>
                <a:lnTo>
                  <a:pt x="860247" y="573659"/>
                </a:lnTo>
                <a:lnTo>
                  <a:pt x="803148" y="587679"/>
                </a:lnTo>
                <a:lnTo>
                  <a:pt x="742670" y="596582"/>
                </a:lnTo>
                <a:lnTo>
                  <a:pt x="680478" y="600379"/>
                </a:lnTo>
                <a:lnTo>
                  <a:pt x="651916" y="600379"/>
                </a:lnTo>
                <a:lnTo>
                  <a:pt x="598119" y="595274"/>
                </a:lnTo>
                <a:lnTo>
                  <a:pt x="544398" y="585127"/>
                </a:lnTo>
                <a:lnTo>
                  <a:pt x="492328" y="572363"/>
                </a:lnTo>
                <a:lnTo>
                  <a:pt x="443547" y="555853"/>
                </a:lnTo>
                <a:lnTo>
                  <a:pt x="418350" y="546950"/>
                </a:lnTo>
                <a:lnTo>
                  <a:pt x="373024" y="526580"/>
                </a:lnTo>
                <a:lnTo>
                  <a:pt x="329323" y="504977"/>
                </a:lnTo>
                <a:lnTo>
                  <a:pt x="250342" y="457898"/>
                </a:lnTo>
                <a:lnTo>
                  <a:pt x="215049" y="433730"/>
                </a:lnTo>
                <a:lnTo>
                  <a:pt x="183146" y="410857"/>
                </a:lnTo>
                <a:lnTo>
                  <a:pt x="110896" y="351078"/>
                </a:lnTo>
                <a:lnTo>
                  <a:pt x="83997" y="325615"/>
                </a:lnTo>
                <a:lnTo>
                  <a:pt x="110896" y="300189"/>
                </a:lnTo>
                <a:lnTo>
                  <a:pt x="156248" y="262026"/>
                </a:lnTo>
                <a:lnTo>
                  <a:pt x="215049" y="217487"/>
                </a:lnTo>
                <a:lnTo>
                  <a:pt x="250342" y="193319"/>
                </a:lnTo>
                <a:lnTo>
                  <a:pt x="288950" y="170459"/>
                </a:lnTo>
                <a:lnTo>
                  <a:pt x="329323" y="147548"/>
                </a:lnTo>
                <a:lnTo>
                  <a:pt x="373024" y="124688"/>
                </a:lnTo>
                <a:lnTo>
                  <a:pt x="418350" y="104317"/>
                </a:lnTo>
                <a:lnTo>
                  <a:pt x="443547" y="95415"/>
                </a:lnTo>
                <a:lnTo>
                  <a:pt x="467067" y="86512"/>
                </a:lnTo>
                <a:lnTo>
                  <a:pt x="517499" y="72504"/>
                </a:lnTo>
                <a:lnTo>
                  <a:pt x="598119" y="55994"/>
                </a:lnTo>
                <a:lnTo>
                  <a:pt x="651916" y="50888"/>
                </a:lnTo>
                <a:lnTo>
                  <a:pt x="680478" y="50888"/>
                </a:lnTo>
                <a:lnTo>
                  <a:pt x="742670" y="54686"/>
                </a:lnTo>
                <a:lnTo>
                  <a:pt x="803148" y="63601"/>
                </a:lnTo>
                <a:lnTo>
                  <a:pt x="860247" y="77609"/>
                </a:lnTo>
                <a:lnTo>
                  <a:pt x="915695" y="95415"/>
                </a:lnTo>
                <a:lnTo>
                  <a:pt x="967778" y="115773"/>
                </a:lnTo>
                <a:lnTo>
                  <a:pt x="1014818" y="138645"/>
                </a:lnTo>
                <a:lnTo>
                  <a:pt x="1060246" y="162814"/>
                </a:lnTo>
                <a:lnTo>
                  <a:pt x="1098816" y="186969"/>
                </a:lnTo>
                <a:lnTo>
                  <a:pt x="1132471" y="208584"/>
                </a:lnTo>
                <a:lnTo>
                  <a:pt x="1189570" y="250558"/>
                </a:lnTo>
                <a:lnTo>
                  <a:pt x="1251775" y="302742"/>
                </a:lnTo>
                <a:lnTo>
                  <a:pt x="1276946" y="325615"/>
                </a:lnTo>
                <a:lnTo>
                  <a:pt x="1276946" y="247345"/>
                </a:lnTo>
                <a:lnTo>
                  <a:pt x="1221498" y="202234"/>
                </a:lnTo>
                <a:lnTo>
                  <a:pt x="1184541" y="175514"/>
                </a:lnTo>
                <a:lnTo>
                  <a:pt x="1142517" y="147548"/>
                </a:lnTo>
                <a:lnTo>
                  <a:pt x="1095476" y="119583"/>
                </a:lnTo>
                <a:lnTo>
                  <a:pt x="1045095" y="92862"/>
                </a:lnTo>
                <a:lnTo>
                  <a:pt x="991298" y="67449"/>
                </a:lnTo>
                <a:lnTo>
                  <a:pt x="949299" y="50888"/>
                </a:lnTo>
                <a:lnTo>
                  <a:pt x="934199" y="45783"/>
                </a:lnTo>
                <a:lnTo>
                  <a:pt x="875372" y="26720"/>
                </a:lnTo>
                <a:lnTo>
                  <a:pt x="813193" y="12712"/>
                </a:lnTo>
                <a:lnTo>
                  <a:pt x="747699" y="3810"/>
                </a:lnTo>
                <a:lnTo>
                  <a:pt x="680478" y="0"/>
                </a:lnTo>
                <a:lnTo>
                  <a:pt x="646899" y="1308"/>
                </a:lnTo>
                <a:lnTo>
                  <a:pt x="581342" y="7658"/>
                </a:lnTo>
                <a:lnTo>
                  <a:pt x="517499" y="19062"/>
                </a:lnTo>
                <a:lnTo>
                  <a:pt x="455295" y="35623"/>
                </a:lnTo>
                <a:lnTo>
                  <a:pt x="426745" y="45783"/>
                </a:lnTo>
                <a:lnTo>
                  <a:pt x="396544" y="55994"/>
                </a:lnTo>
                <a:lnTo>
                  <a:pt x="341096" y="80149"/>
                </a:lnTo>
                <a:lnTo>
                  <a:pt x="265493" y="119583"/>
                </a:lnTo>
                <a:lnTo>
                  <a:pt x="218427" y="147548"/>
                </a:lnTo>
                <a:lnTo>
                  <a:pt x="176403" y="175514"/>
                </a:lnTo>
                <a:lnTo>
                  <a:pt x="139446" y="202234"/>
                </a:lnTo>
                <a:lnTo>
                  <a:pt x="105803" y="227698"/>
                </a:lnTo>
                <a:lnTo>
                  <a:pt x="78968" y="251866"/>
                </a:lnTo>
                <a:lnTo>
                  <a:pt x="38595" y="287489"/>
                </a:lnTo>
                <a:lnTo>
                  <a:pt x="0" y="325615"/>
                </a:lnTo>
                <a:lnTo>
                  <a:pt x="21793" y="347281"/>
                </a:lnTo>
                <a:lnTo>
                  <a:pt x="38595" y="363778"/>
                </a:lnTo>
                <a:lnTo>
                  <a:pt x="78968" y="399402"/>
                </a:lnTo>
                <a:lnTo>
                  <a:pt x="105803" y="423570"/>
                </a:lnTo>
                <a:lnTo>
                  <a:pt x="139446" y="448983"/>
                </a:lnTo>
                <a:lnTo>
                  <a:pt x="176403" y="475703"/>
                </a:lnTo>
                <a:lnTo>
                  <a:pt x="218427" y="503720"/>
                </a:lnTo>
                <a:lnTo>
                  <a:pt x="265493" y="531685"/>
                </a:lnTo>
                <a:lnTo>
                  <a:pt x="315849" y="558406"/>
                </a:lnTo>
                <a:lnTo>
                  <a:pt x="369646" y="583819"/>
                </a:lnTo>
                <a:lnTo>
                  <a:pt x="426745" y="605434"/>
                </a:lnTo>
                <a:lnTo>
                  <a:pt x="455295" y="615645"/>
                </a:lnTo>
                <a:lnTo>
                  <a:pt x="517499" y="632155"/>
                </a:lnTo>
                <a:lnTo>
                  <a:pt x="581342" y="643610"/>
                </a:lnTo>
                <a:lnTo>
                  <a:pt x="646899" y="649960"/>
                </a:lnTo>
                <a:lnTo>
                  <a:pt x="680478" y="651268"/>
                </a:lnTo>
                <a:lnTo>
                  <a:pt x="714044" y="649960"/>
                </a:lnTo>
                <a:lnTo>
                  <a:pt x="779627" y="643610"/>
                </a:lnTo>
                <a:lnTo>
                  <a:pt x="843445" y="632155"/>
                </a:lnTo>
                <a:lnTo>
                  <a:pt x="905649" y="615645"/>
                </a:lnTo>
                <a:lnTo>
                  <a:pt x="934199" y="605434"/>
                </a:lnTo>
                <a:lnTo>
                  <a:pt x="949223" y="600379"/>
                </a:lnTo>
                <a:lnTo>
                  <a:pt x="991298" y="583819"/>
                </a:lnTo>
                <a:lnTo>
                  <a:pt x="1045095" y="558406"/>
                </a:lnTo>
                <a:lnTo>
                  <a:pt x="1095476" y="531685"/>
                </a:lnTo>
                <a:lnTo>
                  <a:pt x="1142517" y="503720"/>
                </a:lnTo>
                <a:lnTo>
                  <a:pt x="1184541" y="475703"/>
                </a:lnTo>
                <a:lnTo>
                  <a:pt x="1221498" y="448983"/>
                </a:lnTo>
                <a:lnTo>
                  <a:pt x="1255141" y="423570"/>
                </a:lnTo>
                <a:lnTo>
                  <a:pt x="1281976" y="399402"/>
                </a:lnTo>
                <a:lnTo>
                  <a:pt x="1322349" y="363778"/>
                </a:lnTo>
                <a:lnTo>
                  <a:pt x="1339151" y="347281"/>
                </a:lnTo>
                <a:lnTo>
                  <a:pt x="1360944" y="3256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3225" y="1005035"/>
            <a:ext cx="99504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80" dirty="0">
                <a:solidFill>
                  <a:srgbClr val="FFFFFF"/>
                </a:solidFill>
                <a:latin typeface="Verdana"/>
                <a:cs typeface="Verdana"/>
              </a:rPr>
              <a:t>Software’s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83225" y="1499590"/>
            <a:ext cx="1440815" cy="90170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b="0" spc="-60" dirty="0">
                <a:solidFill>
                  <a:srgbClr val="24506B"/>
                </a:solidFill>
                <a:latin typeface="Trebuchet MS"/>
                <a:cs typeface="Trebuchet MS"/>
              </a:rPr>
              <a:t>-Javascript</a:t>
            </a: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b="0" spc="-45" dirty="0">
                <a:solidFill>
                  <a:srgbClr val="24506B"/>
                </a:solidFill>
                <a:latin typeface="Trebuchet MS"/>
                <a:cs typeface="Trebuchet MS"/>
              </a:rPr>
              <a:t>-Python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3225" y="2375889"/>
            <a:ext cx="1141095" cy="90170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400" spc="-55" dirty="0">
                <a:solidFill>
                  <a:srgbClr val="24506B"/>
                </a:solidFill>
                <a:latin typeface="Trebuchet MS"/>
                <a:cs typeface="Trebuchet MS"/>
              </a:rPr>
              <a:t>-Android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2400" spc="-75" dirty="0">
                <a:solidFill>
                  <a:srgbClr val="24506B"/>
                </a:solidFill>
                <a:latin typeface="Trebuchet MS"/>
                <a:cs typeface="Trebuchet MS"/>
              </a:rPr>
              <a:t>-OpenCV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23564" y="1520351"/>
            <a:ext cx="2765694" cy="27656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072363" y="1034627"/>
            <a:ext cx="170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95" dirty="0">
                <a:solidFill>
                  <a:srgbClr val="FFFFFF"/>
                </a:solidFill>
                <a:latin typeface="Verdana"/>
                <a:cs typeface="Verdana"/>
              </a:rPr>
              <a:t>12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2696" y="1005035"/>
            <a:ext cx="14363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95" dirty="0">
                <a:solidFill>
                  <a:srgbClr val="FFFFFF"/>
                </a:solidFill>
                <a:latin typeface="Verdana"/>
                <a:cs typeface="Verdana"/>
              </a:rPr>
              <a:t>EXPLAIN</a:t>
            </a:r>
            <a:r>
              <a:rPr sz="1400" b="1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105" dirty="0">
                <a:solidFill>
                  <a:srgbClr val="FFFFFF"/>
                </a:solidFill>
                <a:latin typeface="Verdana"/>
                <a:cs typeface="Verdana"/>
              </a:rPr>
              <a:t>IDEAS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16717" y="1732321"/>
            <a:ext cx="2133600" cy="2133600"/>
          </a:xfrm>
          <a:custGeom>
            <a:avLst/>
            <a:gdLst/>
            <a:ahLst/>
            <a:cxnLst/>
            <a:rect l="l" t="t" r="r" b="b"/>
            <a:pathLst>
              <a:path w="2133600" h="2133600">
                <a:moveTo>
                  <a:pt x="1066497" y="2132995"/>
                </a:moveTo>
                <a:lnTo>
                  <a:pt x="1017680" y="2131898"/>
                </a:lnTo>
                <a:lnTo>
                  <a:pt x="969426" y="2128637"/>
                </a:lnTo>
                <a:lnTo>
                  <a:pt x="921782" y="2123259"/>
                </a:lnTo>
                <a:lnTo>
                  <a:pt x="874796" y="2115812"/>
                </a:lnTo>
                <a:lnTo>
                  <a:pt x="828514" y="2106343"/>
                </a:lnTo>
                <a:lnTo>
                  <a:pt x="782984" y="2094898"/>
                </a:lnTo>
                <a:lnTo>
                  <a:pt x="738252" y="2081525"/>
                </a:lnTo>
                <a:lnTo>
                  <a:pt x="694366" y="2066271"/>
                </a:lnTo>
                <a:lnTo>
                  <a:pt x="651373" y="2049183"/>
                </a:lnTo>
                <a:lnTo>
                  <a:pt x="609320" y="2030308"/>
                </a:lnTo>
                <a:lnTo>
                  <a:pt x="568253" y="2009693"/>
                </a:lnTo>
                <a:lnTo>
                  <a:pt x="528221" y="1987384"/>
                </a:lnTo>
                <a:lnTo>
                  <a:pt x="489269" y="1963431"/>
                </a:lnTo>
                <a:lnTo>
                  <a:pt x="451446" y="1937878"/>
                </a:lnTo>
                <a:lnTo>
                  <a:pt x="414797" y="1910773"/>
                </a:lnTo>
                <a:lnTo>
                  <a:pt x="379371" y="1882164"/>
                </a:lnTo>
                <a:lnTo>
                  <a:pt x="345214" y="1852098"/>
                </a:lnTo>
                <a:lnTo>
                  <a:pt x="312374" y="1820621"/>
                </a:lnTo>
                <a:lnTo>
                  <a:pt x="280897" y="1787780"/>
                </a:lnTo>
                <a:lnTo>
                  <a:pt x="250830" y="1753624"/>
                </a:lnTo>
                <a:lnTo>
                  <a:pt x="222221" y="1718197"/>
                </a:lnTo>
                <a:lnTo>
                  <a:pt x="195117" y="1681549"/>
                </a:lnTo>
                <a:lnTo>
                  <a:pt x="169564" y="1643726"/>
                </a:lnTo>
                <a:lnTo>
                  <a:pt x="145610" y="1604774"/>
                </a:lnTo>
                <a:lnTo>
                  <a:pt x="123302" y="1564742"/>
                </a:lnTo>
                <a:lnTo>
                  <a:pt x="102687" y="1523675"/>
                </a:lnTo>
                <a:lnTo>
                  <a:pt x="83812" y="1481622"/>
                </a:lnTo>
                <a:lnTo>
                  <a:pt x="66724" y="1438628"/>
                </a:lnTo>
                <a:lnTo>
                  <a:pt x="51470" y="1394742"/>
                </a:lnTo>
                <a:lnTo>
                  <a:pt x="38097" y="1350011"/>
                </a:lnTo>
                <a:lnTo>
                  <a:pt x="26652" y="1304480"/>
                </a:lnTo>
                <a:lnTo>
                  <a:pt x="17183" y="1258199"/>
                </a:lnTo>
                <a:lnTo>
                  <a:pt x="9736" y="1211212"/>
                </a:lnTo>
                <a:lnTo>
                  <a:pt x="4358" y="1163569"/>
                </a:lnTo>
                <a:lnTo>
                  <a:pt x="1097" y="1115315"/>
                </a:lnTo>
                <a:lnTo>
                  <a:pt x="0" y="1066497"/>
                </a:lnTo>
                <a:lnTo>
                  <a:pt x="1097" y="1017679"/>
                </a:lnTo>
                <a:lnTo>
                  <a:pt x="4358" y="969424"/>
                </a:lnTo>
                <a:lnTo>
                  <a:pt x="9736" y="921780"/>
                </a:lnTo>
                <a:lnTo>
                  <a:pt x="17183" y="874793"/>
                </a:lnTo>
                <a:lnTo>
                  <a:pt x="26652" y="828510"/>
                </a:lnTo>
                <a:lnTo>
                  <a:pt x="38097" y="782980"/>
                </a:lnTo>
                <a:lnTo>
                  <a:pt x="51470" y="738248"/>
                </a:lnTo>
                <a:lnTo>
                  <a:pt x="66724" y="694361"/>
                </a:lnTo>
                <a:lnTo>
                  <a:pt x="83812" y="651368"/>
                </a:lnTo>
                <a:lnTo>
                  <a:pt x="102687" y="609314"/>
                </a:lnTo>
                <a:lnTo>
                  <a:pt x="123302" y="568248"/>
                </a:lnTo>
                <a:lnTo>
                  <a:pt x="145610" y="528215"/>
                </a:lnTo>
                <a:lnTo>
                  <a:pt x="169564" y="489264"/>
                </a:lnTo>
                <a:lnTo>
                  <a:pt x="195117" y="451440"/>
                </a:lnTo>
                <a:lnTo>
                  <a:pt x="222221" y="414792"/>
                </a:lnTo>
                <a:lnTo>
                  <a:pt x="250830" y="379366"/>
                </a:lnTo>
                <a:lnTo>
                  <a:pt x="280897" y="345209"/>
                </a:lnTo>
                <a:lnTo>
                  <a:pt x="312374" y="312369"/>
                </a:lnTo>
                <a:lnTo>
                  <a:pt x="345214" y="280892"/>
                </a:lnTo>
                <a:lnTo>
                  <a:pt x="379371" y="250826"/>
                </a:lnTo>
                <a:lnTo>
                  <a:pt x="414797" y="222217"/>
                </a:lnTo>
                <a:lnTo>
                  <a:pt x="451446" y="195113"/>
                </a:lnTo>
                <a:lnTo>
                  <a:pt x="489269" y="169561"/>
                </a:lnTo>
                <a:lnTo>
                  <a:pt x="528221" y="145608"/>
                </a:lnTo>
                <a:lnTo>
                  <a:pt x="568253" y="123300"/>
                </a:lnTo>
                <a:lnTo>
                  <a:pt x="609320" y="102685"/>
                </a:lnTo>
                <a:lnTo>
                  <a:pt x="651373" y="83810"/>
                </a:lnTo>
                <a:lnTo>
                  <a:pt x="694366" y="66722"/>
                </a:lnTo>
                <a:lnTo>
                  <a:pt x="738252" y="51468"/>
                </a:lnTo>
                <a:lnTo>
                  <a:pt x="782984" y="38096"/>
                </a:lnTo>
                <a:lnTo>
                  <a:pt x="828514" y="26651"/>
                </a:lnTo>
                <a:lnTo>
                  <a:pt x="874796" y="17182"/>
                </a:lnTo>
                <a:lnTo>
                  <a:pt x="921782" y="9735"/>
                </a:lnTo>
                <a:lnTo>
                  <a:pt x="969426" y="4358"/>
                </a:lnTo>
                <a:lnTo>
                  <a:pt x="1017680" y="1097"/>
                </a:lnTo>
                <a:lnTo>
                  <a:pt x="1066497" y="0"/>
                </a:lnTo>
                <a:lnTo>
                  <a:pt x="1116280" y="1161"/>
                </a:lnTo>
                <a:lnTo>
                  <a:pt x="1165749" y="4625"/>
                </a:lnTo>
                <a:lnTo>
                  <a:pt x="1214832" y="10361"/>
                </a:lnTo>
                <a:lnTo>
                  <a:pt x="1263456" y="18340"/>
                </a:lnTo>
                <a:lnTo>
                  <a:pt x="1311548" y="28530"/>
                </a:lnTo>
                <a:lnTo>
                  <a:pt x="1359035" y="40903"/>
                </a:lnTo>
                <a:lnTo>
                  <a:pt x="1405844" y="55427"/>
                </a:lnTo>
                <a:lnTo>
                  <a:pt x="1451903" y="72073"/>
                </a:lnTo>
                <a:lnTo>
                  <a:pt x="1497138" y="90810"/>
                </a:lnTo>
                <a:lnTo>
                  <a:pt x="1541476" y="111608"/>
                </a:lnTo>
                <a:lnTo>
                  <a:pt x="1584846" y="134436"/>
                </a:lnTo>
                <a:lnTo>
                  <a:pt x="1627173" y="159266"/>
                </a:lnTo>
                <a:lnTo>
                  <a:pt x="1668384" y="186066"/>
                </a:lnTo>
                <a:lnTo>
                  <a:pt x="1708408" y="214807"/>
                </a:lnTo>
                <a:lnTo>
                  <a:pt x="1747170" y="245458"/>
                </a:lnTo>
                <a:lnTo>
                  <a:pt x="1784599" y="277988"/>
                </a:lnTo>
                <a:lnTo>
                  <a:pt x="1820621" y="312369"/>
                </a:lnTo>
                <a:lnTo>
                  <a:pt x="1855000" y="348392"/>
                </a:lnTo>
                <a:lnTo>
                  <a:pt x="1887530" y="385822"/>
                </a:lnTo>
                <a:lnTo>
                  <a:pt x="1918181" y="424585"/>
                </a:lnTo>
                <a:lnTo>
                  <a:pt x="1946921" y="464609"/>
                </a:lnTo>
                <a:lnTo>
                  <a:pt x="1973721" y="505821"/>
                </a:lnTo>
                <a:lnTo>
                  <a:pt x="1998551" y="548149"/>
                </a:lnTo>
                <a:lnTo>
                  <a:pt x="2021381" y="591518"/>
                </a:lnTo>
                <a:lnTo>
                  <a:pt x="2042180" y="635857"/>
                </a:lnTo>
                <a:lnTo>
                  <a:pt x="2060917" y="681092"/>
                </a:lnTo>
                <a:lnTo>
                  <a:pt x="2077564" y="727151"/>
                </a:lnTo>
                <a:lnTo>
                  <a:pt x="2092089" y="773960"/>
                </a:lnTo>
                <a:lnTo>
                  <a:pt x="2104462" y="821447"/>
                </a:lnTo>
                <a:lnTo>
                  <a:pt x="2114653" y="869539"/>
                </a:lnTo>
                <a:lnTo>
                  <a:pt x="2122633" y="918163"/>
                </a:lnTo>
                <a:lnTo>
                  <a:pt x="2128369" y="967246"/>
                </a:lnTo>
                <a:lnTo>
                  <a:pt x="2131834" y="1016715"/>
                </a:lnTo>
                <a:lnTo>
                  <a:pt x="2132995" y="1066497"/>
                </a:lnTo>
                <a:lnTo>
                  <a:pt x="2131898" y="1115315"/>
                </a:lnTo>
                <a:lnTo>
                  <a:pt x="2128637" y="1163569"/>
                </a:lnTo>
                <a:lnTo>
                  <a:pt x="2123259" y="1211212"/>
                </a:lnTo>
                <a:lnTo>
                  <a:pt x="2115812" y="1258199"/>
                </a:lnTo>
                <a:lnTo>
                  <a:pt x="2106343" y="1304480"/>
                </a:lnTo>
                <a:lnTo>
                  <a:pt x="2094898" y="1350011"/>
                </a:lnTo>
                <a:lnTo>
                  <a:pt x="2081525" y="1394742"/>
                </a:lnTo>
                <a:lnTo>
                  <a:pt x="2066271" y="1438628"/>
                </a:lnTo>
                <a:lnTo>
                  <a:pt x="2049183" y="1481622"/>
                </a:lnTo>
                <a:lnTo>
                  <a:pt x="2030308" y="1523675"/>
                </a:lnTo>
                <a:lnTo>
                  <a:pt x="2009693" y="1564742"/>
                </a:lnTo>
                <a:lnTo>
                  <a:pt x="1987384" y="1604774"/>
                </a:lnTo>
                <a:lnTo>
                  <a:pt x="1963431" y="1643726"/>
                </a:lnTo>
                <a:lnTo>
                  <a:pt x="1937878" y="1681549"/>
                </a:lnTo>
                <a:lnTo>
                  <a:pt x="1910773" y="1718197"/>
                </a:lnTo>
                <a:lnTo>
                  <a:pt x="1882164" y="1753624"/>
                </a:lnTo>
                <a:lnTo>
                  <a:pt x="1852098" y="1787780"/>
                </a:lnTo>
                <a:lnTo>
                  <a:pt x="1820621" y="1820621"/>
                </a:lnTo>
                <a:lnTo>
                  <a:pt x="1787780" y="1852098"/>
                </a:lnTo>
                <a:lnTo>
                  <a:pt x="1753624" y="1882164"/>
                </a:lnTo>
                <a:lnTo>
                  <a:pt x="1718197" y="1910773"/>
                </a:lnTo>
                <a:lnTo>
                  <a:pt x="1681549" y="1937878"/>
                </a:lnTo>
                <a:lnTo>
                  <a:pt x="1643726" y="1963431"/>
                </a:lnTo>
                <a:lnTo>
                  <a:pt x="1604774" y="1987384"/>
                </a:lnTo>
                <a:lnTo>
                  <a:pt x="1564742" y="2009693"/>
                </a:lnTo>
                <a:lnTo>
                  <a:pt x="1523675" y="2030308"/>
                </a:lnTo>
                <a:lnTo>
                  <a:pt x="1481622" y="2049183"/>
                </a:lnTo>
                <a:lnTo>
                  <a:pt x="1438628" y="2066271"/>
                </a:lnTo>
                <a:lnTo>
                  <a:pt x="1394742" y="2081525"/>
                </a:lnTo>
                <a:lnTo>
                  <a:pt x="1350011" y="2094898"/>
                </a:lnTo>
                <a:lnTo>
                  <a:pt x="1304480" y="2106343"/>
                </a:lnTo>
                <a:lnTo>
                  <a:pt x="1258199" y="2115812"/>
                </a:lnTo>
                <a:lnTo>
                  <a:pt x="1211212" y="2123259"/>
                </a:lnTo>
                <a:lnTo>
                  <a:pt x="1163569" y="2128637"/>
                </a:lnTo>
                <a:lnTo>
                  <a:pt x="1115315" y="2131898"/>
                </a:lnTo>
                <a:lnTo>
                  <a:pt x="1066497" y="2132995"/>
                </a:lnTo>
                <a:close/>
              </a:path>
            </a:pathLst>
          </a:custGeom>
          <a:solidFill>
            <a:srgbClr val="2450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61716" y="2569455"/>
            <a:ext cx="124396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67005" marR="5080" indent="-154940">
              <a:lnSpc>
                <a:spcPts val="1650"/>
              </a:lnSpc>
              <a:spcBef>
                <a:spcPts val="180"/>
              </a:spcBef>
            </a:pP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Matching</a:t>
            </a:r>
            <a:r>
              <a:rPr sz="14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Device  </a:t>
            </a: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Coordinates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94596" y="1732321"/>
            <a:ext cx="2133600" cy="2133600"/>
          </a:xfrm>
          <a:custGeom>
            <a:avLst/>
            <a:gdLst/>
            <a:ahLst/>
            <a:cxnLst/>
            <a:rect l="l" t="t" r="r" b="b"/>
            <a:pathLst>
              <a:path w="2133600" h="2133600">
                <a:moveTo>
                  <a:pt x="0" y="1066497"/>
                </a:moveTo>
                <a:lnTo>
                  <a:pt x="1097" y="1017679"/>
                </a:lnTo>
                <a:lnTo>
                  <a:pt x="4358" y="969424"/>
                </a:lnTo>
                <a:lnTo>
                  <a:pt x="9735" y="921780"/>
                </a:lnTo>
                <a:lnTo>
                  <a:pt x="17182" y="874793"/>
                </a:lnTo>
                <a:lnTo>
                  <a:pt x="26651" y="828510"/>
                </a:lnTo>
                <a:lnTo>
                  <a:pt x="38096" y="782980"/>
                </a:lnTo>
                <a:lnTo>
                  <a:pt x="51468" y="738248"/>
                </a:lnTo>
                <a:lnTo>
                  <a:pt x="66722" y="694361"/>
                </a:lnTo>
                <a:lnTo>
                  <a:pt x="83810" y="651368"/>
                </a:lnTo>
                <a:lnTo>
                  <a:pt x="102685" y="609314"/>
                </a:lnTo>
                <a:lnTo>
                  <a:pt x="123300" y="568248"/>
                </a:lnTo>
                <a:lnTo>
                  <a:pt x="145608" y="528215"/>
                </a:lnTo>
                <a:lnTo>
                  <a:pt x="169561" y="489264"/>
                </a:lnTo>
                <a:lnTo>
                  <a:pt x="195113" y="451440"/>
                </a:lnTo>
                <a:lnTo>
                  <a:pt x="222217" y="414792"/>
                </a:lnTo>
                <a:lnTo>
                  <a:pt x="250826" y="379366"/>
                </a:lnTo>
                <a:lnTo>
                  <a:pt x="280892" y="345209"/>
                </a:lnTo>
                <a:lnTo>
                  <a:pt x="312369" y="312369"/>
                </a:lnTo>
                <a:lnTo>
                  <a:pt x="345209" y="280892"/>
                </a:lnTo>
                <a:lnTo>
                  <a:pt x="379366" y="250826"/>
                </a:lnTo>
                <a:lnTo>
                  <a:pt x="414792" y="222217"/>
                </a:lnTo>
                <a:lnTo>
                  <a:pt x="451440" y="195113"/>
                </a:lnTo>
                <a:lnTo>
                  <a:pt x="489264" y="169561"/>
                </a:lnTo>
                <a:lnTo>
                  <a:pt x="528215" y="145608"/>
                </a:lnTo>
                <a:lnTo>
                  <a:pt x="568248" y="123300"/>
                </a:lnTo>
                <a:lnTo>
                  <a:pt x="609314" y="102685"/>
                </a:lnTo>
                <a:lnTo>
                  <a:pt x="651368" y="83810"/>
                </a:lnTo>
                <a:lnTo>
                  <a:pt x="694361" y="66722"/>
                </a:lnTo>
                <a:lnTo>
                  <a:pt x="738248" y="51468"/>
                </a:lnTo>
                <a:lnTo>
                  <a:pt x="782980" y="38096"/>
                </a:lnTo>
                <a:lnTo>
                  <a:pt x="828510" y="26651"/>
                </a:lnTo>
                <a:lnTo>
                  <a:pt x="874793" y="17182"/>
                </a:lnTo>
                <a:lnTo>
                  <a:pt x="921780" y="9735"/>
                </a:lnTo>
                <a:lnTo>
                  <a:pt x="969424" y="4358"/>
                </a:lnTo>
                <a:lnTo>
                  <a:pt x="1017679" y="1097"/>
                </a:lnTo>
                <a:lnTo>
                  <a:pt x="1066497" y="0"/>
                </a:lnTo>
                <a:lnTo>
                  <a:pt x="1116280" y="1161"/>
                </a:lnTo>
                <a:lnTo>
                  <a:pt x="1165749" y="4625"/>
                </a:lnTo>
                <a:lnTo>
                  <a:pt x="1214832" y="10361"/>
                </a:lnTo>
                <a:lnTo>
                  <a:pt x="1263456" y="18340"/>
                </a:lnTo>
                <a:lnTo>
                  <a:pt x="1311548" y="28530"/>
                </a:lnTo>
                <a:lnTo>
                  <a:pt x="1359035" y="40903"/>
                </a:lnTo>
                <a:lnTo>
                  <a:pt x="1405844" y="55427"/>
                </a:lnTo>
                <a:lnTo>
                  <a:pt x="1451903" y="72073"/>
                </a:lnTo>
                <a:lnTo>
                  <a:pt x="1497138" y="90810"/>
                </a:lnTo>
                <a:lnTo>
                  <a:pt x="1541476" y="111608"/>
                </a:lnTo>
                <a:lnTo>
                  <a:pt x="1584846" y="134436"/>
                </a:lnTo>
                <a:lnTo>
                  <a:pt x="1627173" y="159266"/>
                </a:lnTo>
                <a:lnTo>
                  <a:pt x="1668384" y="186066"/>
                </a:lnTo>
                <a:lnTo>
                  <a:pt x="1708408" y="214807"/>
                </a:lnTo>
                <a:lnTo>
                  <a:pt x="1747170" y="245458"/>
                </a:lnTo>
                <a:lnTo>
                  <a:pt x="1784599" y="277988"/>
                </a:lnTo>
                <a:lnTo>
                  <a:pt x="1820621" y="312369"/>
                </a:lnTo>
                <a:lnTo>
                  <a:pt x="1855000" y="348392"/>
                </a:lnTo>
                <a:lnTo>
                  <a:pt x="1887530" y="385822"/>
                </a:lnTo>
                <a:lnTo>
                  <a:pt x="1918181" y="424585"/>
                </a:lnTo>
                <a:lnTo>
                  <a:pt x="1946921" y="464609"/>
                </a:lnTo>
                <a:lnTo>
                  <a:pt x="1973721" y="505821"/>
                </a:lnTo>
                <a:lnTo>
                  <a:pt x="1998551" y="548149"/>
                </a:lnTo>
                <a:lnTo>
                  <a:pt x="2021381" y="591518"/>
                </a:lnTo>
                <a:lnTo>
                  <a:pt x="2042180" y="635857"/>
                </a:lnTo>
                <a:lnTo>
                  <a:pt x="2060917" y="681092"/>
                </a:lnTo>
                <a:lnTo>
                  <a:pt x="2077564" y="727151"/>
                </a:lnTo>
                <a:lnTo>
                  <a:pt x="2092089" y="773960"/>
                </a:lnTo>
                <a:lnTo>
                  <a:pt x="2104462" y="821447"/>
                </a:lnTo>
                <a:lnTo>
                  <a:pt x="2114653" y="869539"/>
                </a:lnTo>
                <a:lnTo>
                  <a:pt x="2122633" y="918163"/>
                </a:lnTo>
                <a:lnTo>
                  <a:pt x="2128369" y="967246"/>
                </a:lnTo>
                <a:lnTo>
                  <a:pt x="2131834" y="1016715"/>
                </a:lnTo>
                <a:lnTo>
                  <a:pt x="2132995" y="1066497"/>
                </a:lnTo>
                <a:lnTo>
                  <a:pt x="2131898" y="1115315"/>
                </a:lnTo>
                <a:lnTo>
                  <a:pt x="2128637" y="1163569"/>
                </a:lnTo>
                <a:lnTo>
                  <a:pt x="2123259" y="1211212"/>
                </a:lnTo>
                <a:lnTo>
                  <a:pt x="2115812" y="1258199"/>
                </a:lnTo>
                <a:lnTo>
                  <a:pt x="2106343" y="1304480"/>
                </a:lnTo>
                <a:lnTo>
                  <a:pt x="2094898" y="1350011"/>
                </a:lnTo>
                <a:lnTo>
                  <a:pt x="2081525" y="1394742"/>
                </a:lnTo>
                <a:lnTo>
                  <a:pt x="2066271" y="1438628"/>
                </a:lnTo>
                <a:lnTo>
                  <a:pt x="2049183" y="1481622"/>
                </a:lnTo>
                <a:lnTo>
                  <a:pt x="2030308" y="1523675"/>
                </a:lnTo>
                <a:lnTo>
                  <a:pt x="2009692" y="1564741"/>
                </a:lnTo>
                <a:lnTo>
                  <a:pt x="1987384" y="1604774"/>
                </a:lnTo>
                <a:lnTo>
                  <a:pt x="1963430" y="1643726"/>
                </a:lnTo>
                <a:lnTo>
                  <a:pt x="1937878" y="1681549"/>
                </a:lnTo>
                <a:lnTo>
                  <a:pt x="1910773" y="1718197"/>
                </a:lnTo>
                <a:lnTo>
                  <a:pt x="1882164" y="1753624"/>
                </a:lnTo>
                <a:lnTo>
                  <a:pt x="1852098" y="1787780"/>
                </a:lnTo>
                <a:lnTo>
                  <a:pt x="1820621" y="1820621"/>
                </a:lnTo>
                <a:lnTo>
                  <a:pt x="1787780" y="1852098"/>
                </a:lnTo>
                <a:lnTo>
                  <a:pt x="1753624" y="1882164"/>
                </a:lnTo>
                <a:lnTo>
                  <a:pt x="1718197" y="1910773"/>
                </a:lnTo>
                <a:lnTo>
                  <a:pt x="1681549" y="1937878"/>
                </a:lnTo>
                <a:lnTo>
                  <a:pt x="1643726" y="1963430"/>
                </a:lnTo>
                <a:lnTo>
                  <a:pt x="1604774" y="1987384"/>
                </a:lnTo>
                <a:lnTo>
                  <a:pt x="1564741" y="2009692"/>
                </a:lnTo>
                <a:lnTo>
                  <a:pt x="1523675" y="2030308"/>
                </a:lnTo>
                <a:lnTo>
                  <a:pt x="1481622" y="2049183"/>
                </a:lnTo>
                <a:lnTo>
                  <a:pt x="1438628" y="2066271"/>
                </a:lnTo>
                <a:lnTo>
                  <a:pt x="1394742" y="2081525"/>
                </a:lnTo>
                <a:lnTo>
                  <a:pt x="1350011" y="2094898"/>
                </a:lnTo>
                <a:lnTo>
                  <a:pt x="1304480" y="2106343"/>
                </a:lnTo>
                <a:lnTo>
                  <a:pt x="1258199" y="2115812"/>
                </a:lnTo>
                <a:lnTo>
                  <a:pt x="1211212" y="2123259"/>
                </a:lnTo>
                <a:lnTo>
                  <a:pt x="1163569" y="2128637"/>
                </a:lnTo>
                <a:lnTo>
                  <a:pt x="1115315" y="2131898"/>
                </a:lnTo>
                <a:lnTo>
                  <a:pt x="1066497" y="2132995"/>
                </a:lnTo>
                <a:lnTo>
                  <a:pt x="1017679" y="2131898"/>
                </a:lnTo>
                <a:lnTo>
                  <a:pt x="969424" y="2128637"/>
                </a:lnTo>
                <a:lnTo>
                  <a:pt x="921780" y="2123259"/>
                </a:lnTo>
                <a:lnTo>
                  <a:pt x="874793" y="2115812"/>
                </a:lnTo>
                <a:lnTo>
                  <a:pt x="828510" y="2106343"/>
                </a:lnTo>
                <a:lnTo>
                  <a:pt x="782980" y="2094898"/>
                </a:lnTo>
                <a:lnTo>
                  <a:pt x="738248" y="2081525"/>
                </a:lnTo>
                <a:lnTo>
                  <a:pt x="694361" y="2066271"/>
                </a:lnTo>
                <a:lnTo>
                  <a:pt x="651368" y="2049183"/>
                </a:lnTo>
                <a:lnTo>
                  <a:pt x="609314" y="2030308"/>
                </a:lnTo>
                <a:lnTo>
                  <a:pt x="568248" y="2009692"/>
                </a:lnTo>
                <a:lnTo>
                  <a:pt x="528215" y="1987384"/>
                </a:lnTo>
                <a:lnTo>
                  <a:pt x="489264" y="1963430"/>
                </a:lnTo>
                <a:lnTo>
                  <a:pt x="451440" y="1937878"/>
                </a:lnTo>
                <a:lnTo>
                  <a:pt x="414792" y="1910773"/>
                </a:lnTo>
                <a:lnTo>
                  <a:pt x="379366" y="1882164"/>
                </a:lnTo>
                <a:lnTo>
                  <a:pt x="345209" y="1852098"/>
                </a:lnTo>
                <a:lnTo>
                  <a:pt x="312369" y="1820621"/>
                </a:lnTo>
                <a:lnTo>
                  <a:pt x="280892" y="1787780"/>
                </a:lnTo>
                <a:lnTo>
                  <a:pt x="250826" y="1753624"/>
                </a:lnTo>
                <a:lnTo>
                  <a:pt x="222217" y="1718197"/>
                </a:lnTo>
                <a:lnTo>
                  <a:pt x="195113" y="1681549"/>
                </a:lnTo>
                <a:lnTo>
                  <a:pt x="169561" y="1643726"/>
                </a:lnTo>
                <a:lnTo>
                  <a:pt x="145608" y="1604774"/>
                </a:lnTo>
                <a:lnTo>
                  <a:pt x="123300" y="1564741"/>
                </a:lnTo>
                <a:lnTo>
                  <a:pt x="102685" y="1523675"/>
                </a:lnTo>
                <a:lnTo>
                  <a:pt x="83810" y="1481622"/>
                </a:lnTo>
                <a:lnTo>
                  <a:pt x="66722" y="1438628"/>
                </a:lnTo>
                <a:lnTo>
                  <a:pt x="51468" y="1394742"/>
                </a:lnTo>
                <a:lnTo>
                  <a:pt x="38096" y="1350011"/>
                </a:lnTo>
                <a:lnTo>
                  <a:pt x="26651" y="1304480"/>
                </a:lnTo>
                <a:lnTo>
                  <a:pt x="17182" y="1258199"/>
                </a:lnTo>
                <a:lnTo>
                  <a:pt x="9735" y="1211212"/>
                </a:lnTo>
                <a:lnTo>
                  <a:pt x="4358" y="1163569"/>
                </a:lnTo>
                <a:lnTo>
                  <a:pt x="1097" y="1115315"/>
                </a:lnTo>
                <a:lnTo>
                  <a:pt x="0" y="1066497"/>
                </a:lnTo>
                <a:close/>
              </a:path>
            </a:pathLst>
          </a:custGeom>
          <a:ln w="114299">
            <a:solidFill>
              <a:srgbClr val="00BD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08988" y="2569455"/>
            <a:ext cx="110490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89865" marR="5080" indent="-177800">
              <a:lnSpc>
                <a:spcPts val="1650"/>
              </a:lnSpc>
              <a:spcBef>
                <a:spcPts val="180"/>
              </a:spcBef>
            </a:pPr>
            <a:r>
              <a:rPr sz="1400" spc="-55" dirty="0">
                <a:solidFill>
                  <a:srgbClr val="24506B"/>
                </a:solidFill>
                <a:latin typeface="Trebuchet MS"/>
                <a:cs typeface="Trebuchet MS"/>
              </a:rPr>
              <a:t>Accurate</a:t>
            </a:r>
            <a:r>
              <a:rPr sz="1400" spc="-195" dirty="0">
                <a:solidFill>
                  <a:srgbClr val="24506B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24506B"/>
                </a:solidFill>
                <a:latin typeface="Trebuchet MS"/>
                <a:cs typeface="Trebuchet MS"/>
              </a:rPr>
              <a:t>Pupil  </a:t>
            </a:r>
            <a:r>
              <a:rPr sz="1400" spc="-45" dirty="0">
                <a:solidFill>
                  <a:srgbClr val="24506B"/>
                </a:solidFill>
                <a:latin typeface="Trebuchet MS"/>
                <a:cs typeface="Trebuchet MS"/>
              </a:rPr>
              <a:t>Detection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38839" y="1732321"/>
            <a:ext cx="2133600" cy="2133600"/>
          </a:xfrm>
          <a:custGeom>
            <a:avLst/>
            <a:gdLst/>
            <a:ahLst/>
            <a:cxnLst/>
            <a:rect l="l" t="t" r="r" b="b"/>
            <a:pathLst>
              <a:path w="2133600" h="2133600">
                <a:moveTo>
                  <a:pt x="0" y="1066497"/>
                </a:moveTo>
                <a:lnTo>
                  <a:pt x="1097" y="1017679"/>
                </a:lnTo>
                <a:lnTo>
                  <a:pt x="4358" y="969424"/>
                </a:lnTo>
                <a:lnTo>
                  <a:pt x="9736" y="921780"/>
                </a:lnTo>
                <a:lnTo>
                  <a:pt x="17183" y="874793"/>
                </a:lnTo>
                <a:lnTo>
                  <a:pt x="26652" y="828510"/>
                </a:lnTo>
                <a:lnTo>
                  <a:pt x="38097" y="782980"/>
                </a:lnTo>
                <a:lnTo>
                  <a:pt x="51470" y="738248"/>
                </a:lnTo>
                <a:lnTo>
                  <a:pt x="66724" y="694361"/>
                </a:lnTo>
                <a:lnTo>
                  <a:pt x="83812" y="651368"/>
                </a:lnTo>
                <a:lnTo>
                  <a:pt x="102687" y="609314"/>
                </a:lnTo>
                <a:lnTo>
                  <a:pt x="123302" y="568248"/>
                </a:lnTo>
                <a:lnTo>
                  <a:pt x="145610" y="528215"/>
                </a:lnTo>
                <a:lnTo>
                  <a:pt x="169564" y="489264"/>
                </a:lnTo>
                <a:lnTo>
                  <a:pt x="195117" y="451440"/>
                </a:lnTo>
                <a:lnTo>
                  <a:pt x="222221" y="414792"/>
                </a:lnTo>
                <a:lnTo>
                  <a:pt x="250830" y="379366"/>
                </a:lnTo>
                <a:lnTo>
                  <a:pt x="280897" y="345209"/>
                </a:lnTo>
                <a:lnTo>
                  <a:pt x="312374" y="312369"/>
                </a:lnTo>
                <a:lnTo>
                  <a:pt x="345214" y="280892"/>
                </a:lnTo>
                <a:lnTo>
                  <a:pt x="379371" y="250826"/>
                </a:lnTo>
                <a:lnTo>
                  <a:pt x="414797" y="222217"/>
                </a:lnTo>
                <a:lnTo>
                  <a:pt x="451446" y="195113"/>
                </a:lnTo>
                <a:lnTo>
                  <a:pt x="489269" y="169561"/>
                </a:lnTo>
                <a:lnTo>
                  <a:pt x="528221" y="145608"/>
                </a:lnTo>
                <a:lnTo>
                  <a:pt x="568253" y="123300"/>
                </a:lnTo>
                <a:lnTo>
                  <a:pt x="609320" y="102685"/>
                </a:lnTo>
                <a:lnTo>
                  <a:pt x="651373" y="83810"/>
                </a:lnTo>
                <a:lnTo>
                  <a:pt x="694366" y="66722"/>
                </a:lnTo>
                <a:lnTo>
                  <a:pt x="738252" y="51468"/>
                </a:lnTo>
                <a:lnTo>
                  <a:pt x="782984" y="38096"/>
                </a:lnTo>
                <a:lnTo>
                  <a:pt x="828514" y="26651"/>
                </a:lnTo>
                <a:lnTo>
                  <a:pt x="874796" y="17182"/>
                </a:lnTo>
                <a:lnTo>
                  <a:pt x="921782" y="9735"/>
                </a:lnTo>
                <a:lnTo>
                  <a:pt x="969426" y="4358"/>
                </a:lnTo>
                <a:lnTo>
                  <a:pt x="1017680" y="1097"/>
                </a:lnTo>
                <a:lnTo>
                  <a:pt x="1066497" y="0"/>
                </a:lnTo>
                <a:lnTo>
                  <a:pt x="1116280" y="1161"/>
                </a:lnTo>
                <a:lnTo>
                  <a:pt x="1165749" y="4625"/>
                </a:lnTo>
                <a:lnTo>
                  <a:pt x="1214832" y="10361"/>
                </a:lnTo>
                <a:lnTo>
                  <a:pt x="1263456" y="18340"/>
                </a:lnTo>
                <a:lnTo>
                  <a:pt x="1311548" y="28530"/>
                </a:lnTo>
                <a:lnTo>
                  <a:pt x="1359035" y="40903"/>
                </a:lnTo>
                <a:lnTo>
                  <a:pt x="1405844" y="55427"/>
                </a:lnTo>
                <a:lnTo>
                  <a:pt x="1451903" y="72073"/>
                </a:lnTo>
                <a:lnTo>
                  <a:pt x="1497138" y="90810"/>
                </a:lnTo>
                <a:lnTo>
                  <a:pt x="1541476" y="111608"/>
                </a:lnTo>
                <a:lnTo>
                  <a:pt x="1584846" y="134436"/>
                </a:lnTo>
                <a:lnTo>
                  <a:pt x="1627173" y="159266"/>
                </a:lnTo>
                <a:lnTo>
                  <a:pt x="1668384" y="186066"/>
                </a:lnTo>
                <a:lnTo>
                  <a:pt x="1708408" y="214807"/>
                </a:lnTo>
                <a:lnTo>
                  <a:pt x="1747170" y="245458"/>
                </a:lnTo>
                <a:lnTo>
                  <a:pt x="1784599" y="277988"/>
                </a:lnTo>
                <a:lnTo>
                  <a:pt x="1820621" y="312369"/>
                </a:lnTo>
                <a:lnTo>
                  <a:pt x="1855000" y="348392"/>
                </a:lnTo>
                <a:lnTo>
                  <a:pt x="1887530" y="385822"/>
                </a:lnTo>
                <a:lnTo>
                  <a:pt x="1918181" y="424585"/>
                </a:lnTo>
                <a:lnTo>
                  <a:pt x="1946921" y="464609"/>
                </a:lnTo>
                <a:lnTo>
                  <a:pt x="1973721" y="505821"/>
                </a:lnTo>
                <a:lnTo>
                  <a:pt x="1998551" y="548149"/>
                </a:lnTo>
                <a:lnTo>
                  <a:pt x="2021381" y="591518"/>
                </a:lnTo>
                <a:lnTo>
                  <a:pt x="2042180" y="635857"/>
                </a:lnTo>
                <a:lnTo>
                  <a:pt x="2060917" y="681092"/>
                </a:lnTo>
                <a:lnTo>
                  <a:pt x="2077564" y="727151"/>
                </a:lnTo>
                <a:lnTo>
                  <a:pt x="2092089" y="773960"/>
                </a:lnTo>
                <a:lnTo>
                  <a:pt x="2104462" y="821447"/>
                </a:lnTo>
                <a:lnTo>
                  <a:pt x="2114653" y="869539"/>
                </a:lnTo>
                <a:lnTo>
                  <a:pt x="2122633" y="918163"/>
                </a:lnTo>
                <a:lnTo>
                  <a:pt x="2128369" y="967246"/>
                </a:lnTo>
                <a:lnTo>
                  <a:pt x="2131834" y="1016715"/>
                </a:lnTo>
                <a:lnTo>
                  <a:pt x="2132995" y="1066497"/>
                </a:lnTo>
                <a:lnTo>
                  <a:pt x="2131898" y="1115315"/>
                </a:lnTo>
                <a:lnTo>
                  <a:pt x="2128637" y="1163569"/>
                </a:lnTo>
                <a:lnTo>
                  <a:pt x="2123259" y="1211212"/>
                </a:lnTo>
                <a:lnTo>
                  <a:pt x="2115812" y="1258199"/>
                </a:lnTo>
                <a:lnTo>
                  <a:pt x="2106343" y="1304480"/>
                </a:lnTo>
                <a:lnTo>
                  <a:pt x="2094898" y="1350011"/>
                </a:lnTo>
                <a:lnTo>
                  <a:pt x="2081525" y="1394742"/>
                </a:lnTo>
                <a:lnTo>
                  <a:pt x="2066271" y="1438628"/>
                </a:lnTo>
                <a:lnTo>
                  <a:pt x="2049183" y="1481622"/>
                </a:lnTo>
                <a:lnTo>
                  <a:pt x="2030308" y="1523675"/>
                </a:lnTo>
                <a:lnTo>
                  <a:pt x="2009692" y="1564741"/>
                </a:lnTo>
                <a:lnTo>
                  <a:pt x="1987384" y="1604774"/>
                </a:lnTo>
                <a:lnTo>
                  <a:pt x="1963430" y="1643726"/>
                </a:lnTo>
                <a:lnTo>
                  <a:pt x="1937878" y="1681549"/>
                </a:lnTo>
                <a:lnTo>
                  <a:pt x="1910773" y="1718197"/>
                </a:lnTo>
                <a:lnTo>
                  <a:pt x="1882164" y="1753624"/>
                </a:lnTo>
                <a:lnTo>
                  <a:pt x="1852098" y="1787780"/>
                </a:lnTo>
                <a:lnTo>
                  <a:pt x="1820621" y="1820621"/>
                </a:lnTo>
                <a:lnTo>
                  <a:pt x="1787780" y="1852098"/>
                </a:lnTo>
                <a:lnTo>
                  <a:pt x="1753624" y="1882164"/>
                </a:lnTo>
                <a:lnTo>
                  <a:pt x="1718197" y="1910773"/>
                </a:lnTo>
                <a:lnTo>
                  <a:pt x="1681549" y="1937878"/>
                </a:lnTo>
                <a:lnTo>
                  <a:pt x="1643726" y="1963430"/>
                </a:lnTo>
                <a:lnTo>
                  <a:pt x="1604774" y="1987384"/>
                </a:lnTo>
                <a:lnTo>
                  <a:pt x="1564741" y="2009692"/>
                </a:lnTo>
                <a:lnTo>
                  <a:pt x="1523675" y="2030308"/>
                </a:lnTo>
                <a:lnTo>
                  <a:pt x="1481622" y="2049183"/>
                </a:lnTo>
                <a:lnTo>
                  <a:pt x="1438628" y="2066271"/>
                </a:lnTo>
                <a:lnTo>
                  <a:pt x="1394742" y="2081525"/>
                </a:lnTo>
                <a:lnTo>
                  <a:pt x="1350011" y="2094898"/>
                </a:lnTo>
                <a:lnTo>
                  <a:pt x="1304480" y="2106343"/>
                </a:lnTo>
                <a:lnTo>
                  <a:pt x="1258199" y="2115812"/>
                </a:lnTo>
                <a:lnTo>
                  <a:pt x="1211212" y="2123259"/>
                </a:lnTo>
                <a:lnTo>
                  <a:pt x="1163569" y="2128637"/>
                </a:lnTo>
                <a:lnTo>
                  <a:pt x="1115315" y="2131898"/>
                </a:lnTo>
                <a:lnTo>
                  <a:pt x="1066497" y="2132995"/>
                </a:lnTo>
                <a:lnTo>
                  <a:pt x="1017680" y="2131898"/>
                </a:lnTo>
                <a:lnTo>
                  <a:pt x="969426" y="2128637"/>
                </a:lnTo>
                <a:lnTo>
                  <a:pt x="921782" y="2123259"/>
                </a:lnTo>
                <a:lnTo>
                  <a:pt x="874796" y="2115812"/>
                </a:lnTo>
                <a:lnTo>
                  <a:pt x="828514" y="2106343"/>
                </a:lnTo>
                <a:lnTo>
                  <a:pt x="782984" y="2094898"/>
                </a:lnTo>
                <a:lnTo>
                  <a:pt x="738252" y="2081525"/>
                </a:lnTo>
                <a:lnTo>
                  <a:pt x="694366" y="2066271"/>
                </a:lnTo>
                <a:lnTo>
                  <a:pt x="651373" y="2049183"/>
                </a:lnTo>
                <a:lnTo>
                  <a:pt x="609320" y="2030308"/>
                </a:lnTo>
                <a:lnTo>
                  <a:pt x="568253" y="2009692"/>
                </a:lnTo>
                <a:lnTo>
                  <a:pt x="528221" y="1987384"/>
                </a:lnTo>
                <a:lnTo>
                  <a:pt x="489269" y="1963430"/>
                </a:lnTo>
                <a:lnTo>
                  <a:pt x="451446" y="1937878"/>
                </a:lnTo>
                <a:lnTo>
                  <a:pt x="414797" y="1910773"/>
                </a:lnTo>
                <a:lnTo>
                  <a:pt x="379371" y="1882164"/>
                </a:lnTo>
                <a:lnTo>
                  <a:pt x="345214" y="1852098"/>
                </a:lnTo>
                <a:lnTo>
                  <a:pt x="312374" y="1820621"/>
                </a:lnTo>
                <a:lnTo>
                  <a:pt x="280897" y="1787780"/>
                </a:lnTo>
                <a:lnTo>
                  <a:pt x="250830" y="1753624"/>
                </a:lnTo>
                <a:lnTo>
                  <a:pt x="222221" y="1718197"/>
                </a:lnTo>
                <a:lnTo>
                  <a:pt x="195117" y="1681549"/>
                </a:lnTo>
                <a:lnTo>
                  <a:pt x="169564" y="1643726"/>
                </a:lnTo>
                <a:lnTo>
                  <a:pt x="145610" y="1604774"/>
                </a:lnTo>
                <a:lnTo>
                  <a:pt x="123302" y="1564741"/>
                </a:lnTo>
                <a:lnTo>
                  <a:pt x="102687" y="1523675"/>
                </a:lnTo>
                <a:lnTo>
                  <a:pt x="83812" y="1481622"/>
                </a:lnTo>
                <a:lnTo>
                  <a:pt x="66724" y="1438628"/>
                </a:lnTo>
                <a:lnTo>
                  <a:pt x="51470" y="1394742"/>
                </a:lnTo>
                <a:lnTo>
                  <a:pt x="38097" y="1350011"/>
                </a:lnTo>
                <a:lnTo>
                  <a:pt x="26652" y="1304480"/>
                </a:lnTo>
                <a:lnTo>
                  <a:pt x="17183" y="1258199"/>
                </a:lnTo>
                <a:lnTo>
                  <a:pt x="9736" y="1211212"/>
                </a:lnTo>
                <a:lnTo>
                  <a:pt x="4358" y="1163569"/>
                </a:lnTo>
                <a:lnTo>
                  <a:pt x="1097" y="1115315"/>
                </a:lnTo>
                <a:lnTo>
                  <a:pt x="0" y="1066497"/>
                </a:lnTo>
                <a:close/>
              </a:path>
            </a:pathLst>
          </a:custGeom>
          <a:ln w="114299">
            <a:solidFill>
              <a:srgbClr val="00BD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784012" y="2674230"/>
            <a:ext cx="12433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solidFill>
                  <a:srgbClr val="24506B"/>
                </a:solidFill>
                <a:latin typeface="Trebuchet MS"/>
                <a:cs typeface="Trebuchet MS"/>
              </a:rPr>
              <a:t>Data</a:t>
            </a:r>
            <a:r>
              <a:rPr sz="1400" spc="-204" dirty="0">
                <a:solidFill>
                  <a:srgbClr val="24506B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24506B"/>
                </a:solidFill>
                <a:latin typeface="Trebuchet MS"/>
                <a:cs typeface="Trebuchet MS"/>
              </a:rPr>
              <a:t>Calibration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71297" y="1034627"/>
            <a:ext cx="1708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95" dirty="0">
                <a:solidFill>
                  <a:srgbClr val="FFFFFF"/>
                </a:solidFill>
                <a:latin typeface="Verdana"/>
                <a:cs typeface="Verdana"/>
              </a:rPr>
              <a:t>13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3225" y="749258"/>
            <a:ext cx="23272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45" dirty="0"/>
              <a:t>Algorithms: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070382" y="1034627"/>
            <a:ext cx="1720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90" dirty="0">
                <a:solidFill>
                  <a:srgbClr val="FFFFFF"/>
                </a:solidFill>
                <a:latin typeface="Verdana"/>
                <a:cs typeface="Verdana"/>
              </a:rPr>
              <a:t>14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7472" y="2018397"/>
            <a:ext cx="2724785" cy="14046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400" spc="-5" dirty="0">
                <a:latin typeface="Arial"/>
                <a:cs typeface="Arial"/>
              </a:rPr>
              <a:t>-</a:t>
            </a:r>
            <a:r>
              <a:rPr sz="1800" spc="-5" dirty="0">
                <a:latin typeface="Arial"/>
                <a:cs typeface="Arial"/>
              </a:rPr>
              <a:t>SURF </a:t>
            </a:r>
            <a:r>
              <a:rPr sz="1800" dirty="0">
                <a:latin typeface="Arial"/>
                <a:cs typeface="Arial"/>
              </a:rPr>
              <a:t>-(Speed </a:t>
            </a:r>
            <a:r>
              <a:rPr sz="1800" spc="-5" dirty="0">
                <a:latin typeface="Arial"/>
                <a:cs typeface="Arial"/>
              </a:rPr>
              <a:t>Up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Robust  Feature).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Arial"/>
                <a:cs typeface="Arial"/>
              </a:rPr>
              <a:t>-HaarCascade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Algorithms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Arial"/>
                <a:cs typeface="Arial"/>
              </a:rPr>
              <a:t>-RANSAC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Algorithms.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Arial"/>
                <a:cs typeface="Arial"/>
              </a:rPr>
              <a:t>-HeatMap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algorithm.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3225" y="1005035"/>
            <a:ext cx="10998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70" dirty="0"/>
              <a:t>Algorithms: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8066725" y="1034627"/>
            <a:ext cx="1758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75" dirty="0">
                <a:solidFill>
                  <a:srgbClr val="FFFFFF"/>
                </a:solidFill>
                <a:latin typeface="Verdana"/>
                <a:cs typeface="Verdana"/>
              </a:rPr>
              <a:t>15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4822" y="1490430"/>
            <a:ext cx="3030855" cy="8674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469265" marR="5080" indent="-45720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Arial"/>
                <a:cs typeface="Arial"/>
              </a:rPr>
              <a:t>SURF(SpeededUp Robust Featrures):  1.Detection.</a:t>
            </a:r>
            <a:endParaRPr sz="1400">
              <a:latin typeface="Arial"/>
              <a:cs typeface="Arial"/>
            </a:endParaRPr>
          </a:p>
          <a:p>
            <a:pPr marL="469265" marR="1466215">
              <a:lnSpc>
                <a:spcPts val="1650"/>
              </a:lnSpc>
            </a:pPr>
            <a:r>
              <a:rPr sz="1400" spc="-5" dirty="0">
                <a:latin typeface="Arial"/>
                <a:cs typeface="Arial"/>
              </a:rPr>
              <a:t>2.Description.  3.Matching.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3225" y="1005035"/>
            <a:ext cx="9645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/>
              <a:t>Algorithm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8063372" y="1034627"/>
            <a:ext cx="1790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60" dirty="0">
                <a:solidFill>
                  <a:srgbClr val="FFFFFF"/>
                </a:solidFill>
                <a:latin typeface="Verdana"/>
                <a:cs typeface="Verdana"/>
              </a:rPr>
              <a:t>16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2199" y="1425184"/>
            <a:ext cx="6160135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RANSAC(RANdom SAmple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Consensus):</a:t>
            </a:r>
            <a:endParaRPr sz="1400">
              <a:latin typeface="Arial"/>
              <a:cs typeface="Arial"/>
            </a:endParaRPr>
          </a:p>
          <a:p>
            <a:pPr marL="469265">
              <a:lnSpc>
                <a:spcPts val="1650"/>
              </a:lnSpc>
            </a:pPr>
            <a:r>
              <a:rPr sz="1400" dirty="0">
                <a:latin typeface="Arial"/>
                <a:cs typeface="Arial"/>
              </a:rPr>
              <a:t>-adopted </a:t>
            </a:r>
            <a:r>
              <a:rPr sz="1400" spc="-5" dirty="0">
                <a:latin typeface="Arial"/>
                <a:cs typeface="Arial"/>
              </a:rPr>
              <a:t>by the </a:t>
            </a:r>
            <a:r>
              <a:rPr sz="1400" dirty="0">
                <a:latin typeface="Arial"/>
                <a:cs typeface="Arial"/>
              </a:rPr>
              <a:t>computer vision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community.</a:t>
            </a:r>
            <a:endParaRPr sz="1400">
              <a:latin typeface="Arial"/>
              <a:cs typeface="Arial"/>
            </a:endParaRPr>
          </a:p>
          <a:p>
            <a:pPr marL="469265">
              <a:lnSpc>
                <a:spcPts val="1650"/>
              </a:lnSpc>
            </a:pPr>
            <a:r>
              <a:rPr sz="1400" dirty="0">
                <a:latin typeface="Arial"/>
                <a:cs typeface="Arial"/>
              </a:rPr>
              <a:t>-esampling </a:t>
            </a:r>
            <a:r>
              <a:rPr sz="1400" spc="-5" dirty="0">
                <a:latin typeface="Arial"/>
                <a:cs typeface="Arial"/>
              </a:rPr>
              <a:t>technique that generates </a:t>
            </a:r>
            <a:r>
              <a:rPr sz="1400" dirty="0">
                <a:latin typeface="Arial"/>
                <a:cs typeface="Arial"/>
              </a:rPr>
              <a:t>candidate solutions </a:t>
            </a:r>
            <a:r>
              <a:rPr sz="1400" spc="-5" dirty="0">
                <a:latin typeface="Arial"/>
                <a:cs typeface="Arial"/>
              </a:rPr>
              <a:t>by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using</a:t>
            </a:r>
            <a:endParaRPr sz="1400">
              <a:latin typeface="Arial"/>
              <a:cs typeface="Arial"/>
            </a:endParaRPr>
          </a:p>
          <a:p>
            <a:pPr marL="12700" marR="5080" indent="457200">
              <a:lnSpc>
                <a:spcPts val="1650"/>
              </a:lnSpc>
              <a:spcBef>
                <a:spcPts val="65"/>
              </a:spcBef>
            </a:pPr>
            <a:r>
              <a:rPr sz="1400" spc="-5" dirty="0">
                <a:latin typeface="Arial"/>
                <a:cs typeface="Arial"/>
              </a:rPr>
              <a:t>the </a:t>
            </a:r>
            <a:r>
              <a:rPr sz="1400" dirty="0">
                <a:latin typeface="Arial"/>
                <a:cs typeface="Arial"/>
              </a:rPr>
              <a:t>minimum </a:t>
            </a:r>
            <a:r>
              <a:rPr sz="1400" spc="-5" dirty="0">
                <a:latin typeface="Arial"/>
                <a:cs typeface="Arial"/>
              </a:rPr>
              <a:t>number observations </a:t>
            </a:r>
            <a:r>
              <a:rPr sz="1400" dirty="0">
                <a:latin typeface="Arial"/>
                <a:cs typeface="Arial"/>
              </a:rPr>
              <a:t>(data </a:t>
            </a:r>
            <a:r>
              <a:rPr sz="1400" spc="-5" dirty="0">
                <a:latin typeface="Arial"/>
                <a:cs typeface="Arial"/>
              </a:rPr>
              <a:t>points) </a:t>
            </a:r>
            <a:r>
              <a:rPr sz="1400" dirty="0">
                <a:latin typeface="Arial"/>
                <a:cs typeface="Arial"/>
              </a:rPr>
              <a:t>required </a:t>
            </a:r>
            <a:r>
              <a:rPr sz="1400" spc="-5" dirty="0">
                <a:latin typeface="Arial"/>
                <a:cs typeface="Arial"/>
              </a:rPr>
              <a:t>to estimate the  underlying </a:t>
            </a:r>
            <a:r>
              <a:rPr sz="1400" dirty="0">
                <a:latin typeface="Arial"/>
                <a:cs typeface="Arial"/>
              </a:rPr>
              <a:t>model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parameter.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3225" y="1005035"/>
            <a:ext cx="100774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65" dirty="0"/>
              <a:t>Algorithm: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8074040" y="1034627"/>
            <a:ext cx="1682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4" dirty="0">
                <a:solidFill>
                  <a:srgbClr val="FFFFFF"/>
                </a:solidFill>
                <a:latin typeface="Verdana"/>
                <a:cs typeface="Verdana"/>
              </a:rPr>
              <a:t>17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7445" y="1404455"/>
            <a:ext cx="5535295" cy="183705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ts val="1420"/>
              </a:lnSpc>
              <a:spcBef>
                <a:spcPts val="160"/>
              </a:spcBef>
            </a:pPr>
            <a:r>
              <a:rPr sz="1200" spc="-5" dirty="0">
                <a:latin typeface="Arial"/>
                <a:cs typeface="Arial"/>
              </a:rPr>
              <a:t>1:Select </a:t>
            </a:r>
            <a:r>
              <a:rPr sz="1200" dirty="0">
                <a:latin typeface="Arial"/>
                <a:cs typeface="Arial"/>
              </a:rPr>
              <a:t>randomly </a:t>
            </a:r>
            <a:r>
              <a:rPr sz="1200" spc="-5" dirty="0">
                <a:latin typeface="Arial"/>
                <a:cs typeface="Arial"/>
              </a:rPr>
              <a:t>the </a:t>
            </a:r>
            <a:r>
              <a:rPr sz="1200" dirty="0">
                <a:latin typeface="Arial"/>
                <a:cs typeface="Arial"/>
              </a:rPr>
              <a:t>minimum </a:t>
            </a:r>
            <a:r>
              <a:rPr sz="1200" spc="-5" dirty="0">
                <a:latin typeface="Arial"/>
                <a:cs typeface="Arial"/>
              </a:rPr>
              <a:t>number of points </a:t>
            </a:r>
            <a:r>
              <a:rPr sz="1200" dirty="0">
                <a:latin typeface="Arial"/>
                <a:cs typeface="Arial"/>
              </a:rPr>
              <a:t>required </a:t>
            </a:r>
            <a:r>
              <a:rPr sz="1200" spc="-5" dirty="0">
                <a:latin typeface="Arial"/>
                <a:cs typeface="Arial"/>
              </a:rPr>
              <a:t>to determine the </a:t>
            </a:r>
            <a:r>
              <a:rPr sz="1200" dirty="0">
                <a:latin typeface="Arial"/>
                <a:cs typeface="Arial"/>
              </a:rPr>
              <a:t>model  </a:t>
            </a:r>
            <a:r>
              <a:rPr sz="1200" spc="-5" dirty="0">
                <a:latin typeface="Arial"/>
                <a:cs typeface="Arial"/>
              </a:rPr>
              <a:t>parameters.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80"/>
              </a:lnSpc>
            </a:pPr>
            <a:r>
              <a:rPr sz="1200" spc="-5" dirty="0">
                <a:latin typeface="Arial"/>
                <a:cs typeface="Arial"/>
              </a:rPr>
              <a:t>2Solve for the parameters of the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model.</a:t>
            </a:r>
            <a:endParaRPr sz="1200">
              <a:latin typeface="Arial"/>
              <a:cs typeface="Arial"/>
            </a:endParaRPr>
          </a:p>
          <a:p>
            <a:pPr marL="12700" marR="92075">
              <a:lnSpc>
                <a:spcPts val="1420"/>
              </a:lnSpc>
              <a:spcBef>
                <a:spcPts val="60"/>
              </a:spcBef>
            </a:pPr>
            <a:r>
              <a:rPr sz="1200" spc="-5" dirty="0">
                <a:latin typeface="Arial"/>
                <a:cs typeface="Arial"/>
              </a:rPr>
              <a:t>3:Determine how </a:t>
            </a:r>
            <a:r>
              <a:rPr sz="1200" dirty="0">
                <a:latin typeface="Arial"/>
                <a:cs typeface="Arial"/>
              </a:rPr>
              <a:t>many </a:t>
            </a:r>
            <a:r>
              <a:rPr sz="1200" spc="-5" dirty="0">
                <a:latin typeface="Arial"/>
                <a:cs typeface="Arial"/>
              </a:rPr>
              <a:t>points from the </a:t>
            </a:r>
            <a:r>
              <a:rPr sz="1200" dirty="0">
                <a:latin typeface="Arial"/>
                <a:cs typeface="Arial"/>
              </a:rPr>
              <a:t>set </a:t>
            </a:r>
            <a:r>
              <a:rPr sz="1200" spc="-5" dirty="0">
                <a:latin typeface="Arial"/>
                <a:cs typeface="Arial"/>
              </a:rPr>
              <a:t>of all points fit with </a:t>
            </a:r>
            <a:r>
              <a:rPr sz="1200" dirty="0">
                <a:latin typeface="Arial"/>
                <a:cs typeface="Arial"/>
              </a:rPr>
              <a:t>a </a:t>
            </a:r>
            <a:r>
              <a:rPr sz="1200" spc="-5" dirty="0">
                <a:latin typeface="Arial"/>
                <a:cs typeface="Arial"/>
              </a:rPr>
              <a:t>predefined toler-  ance.</a:t>
            </a:r>
            <a:endParaRPr sz="1200">
              <a:latin typeface="Arial"/>
              <a:cs typeface="Arial"/>
            </a:endParaRPr>
          </a:p>
          <a:p>
            <a:pPr marL="12700" marR="64135">
              <a:lnSpc>
                <a:spcPts val="1420"/>
              </a:lnSpc>
              <a:spcBef>
                <a:spcPts val="10"/>
              </a:spcBef>
            </a:pPr>
            <a:r>
              <a:rPr sz="1200" spc="-5" dirty="0">
                <a:latin typeface="Arial"/>
                <a:cs typeface="Arial"/>
              </a:rPr>
              <a:t>4:If the fraction of the number of inliers over the total number points in the </a:t>
            </a:r>
            <a:r>
              <a:rPr sz="1200" dirty="0">
                <a:latin typeface="Arial"/>
                <a:cs typeface="Arial"/>
              </a:rPr>
              <a:t>set  </a:t>
            </a:r>
            <a:r>
              <a:rPr sz="1200" spc="-5" dirty="0">
                <a:latin typeface="Arial"/>
                <a:cs typeface="Arial"/>
              </a:rPr>
              <a:t>exceeds </a:t>
            </a:r>
            <a:r>
              <a:rPr sz="1200" dirty="0">
                <a:latin typeface="Arial"/>
                <a:cs typeface="Arial"/>
              </a:rPr>
              <a:t>a </a:t>
            </a:r>
            <a:r>
              <a:rPr sz="1200" spc="-5" dirty="0">
                <a:latin typeface="Arial"/>
                <a:cs typeface="Arial"/>
              </a:rPr>
              <a:t>predefined threshold </a:t>
            </a:r>
            <a:r>
              <a:rPr sz="1200" dirty="0">
                <a:latin typeface="Arial"/>
                <a:cs typeface="Arial"/>
              </a:rPr>
              <a:t>τ, re-estimate </a:t>
            </a:r>
            <a:r>
              <a:rPr sz="1200" spc="-5" dirty="0">
                <a:latin typeface="Arial"/>
                <a:cs typeface="Arial"/>
              </a:rPr>
              <a:t>the </a:t>
            </a:r>
            <a:r>
              <a:rPr sz="1200" dirty="0">
                <a:latin typeface="Arial"/>
                <a:cs typeface="Arial"/>
              </a:rPr>
              <a:t>model </a:t>
            </a:r>
            <a:r>
              <a:rPr sz="1200" spc="-5" dirty="0">
                <a:latin typeface="Arial"/>
                <a:cs typeface="Arial"/>
              </a:rPr>
              <a:t>parameters using all the  identified inliers and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terminate.</a:t>
            </a:r>
            <a:endParaRPr sz="1200">
              <a:latin typeface="Arial"/>
              <a:cs typeface="Arial"/>
            </a:endParaRPr>
          </a:p>
          <a:p>
            <a:pPr marL="12700" marR="2044700">
              <a:lnSpc>
                <a:spcPts val="1420"/>
              </a:lnSpc>
              <a:spcBef>
                <a:spcPts val="15"/>
              </a:spcBef>
            </a:pPr>
            <a:r>
              <a:rPr sz="1200" spc="-5" dirty="0">
                <a:latin typeface="Arial"/>
                <a:cs typeface="Arial"/>
              </a:rPr>
              <a:t>5:Otherwise, </a:t>
            </a:r>
            <a:r>
              <a:rPr sz="1200" dirty="0">
                <a:latin typeface="Arial"/>
                <a:cs typeface="Arial"/>
              </a:rPr>
              <a:t>repeat steps 1 </a:t>
            </a:r>
            <a:r>
              <a:rPr sz="1200" spc="-5" dirty="0">
                <a:latin typeface="Arial"/>
                <a:cs typeface="Arial"/>
              </a:rPr>
              <a:t>through </a:t>
            </a:r>
            <a:r>
              <a:rPr sz="1200" dirty="0">
                <a:latin typeface="Arial"/>
                <a:cs typeface="Arial"/>
              </a:rPr>
              <a:t>4 (maximum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of  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times).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3225" y="1005035"/>
            <a:ext cx="15595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0" dirty="0"/>
              <a:t>Implementation: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8063524" y="1034627"/>
            <a:ext cx="1790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60" dirty="0">
                <a:solidFill>
                  <a:srgbClr val="FFFFFF"/>
                </a:solidFill>
                <a:latin typeface="Verdana"/>
                <a:cs typeface="Verdana"/>
              </a:rPr>
              <a:t>18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2199" y="1392561"/>
            <a:ext cx="3538220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*Javascript:</a:t>
            </a:r>
            <a:endParaRPr sz="1400">
              <a:latin typeface="Arial"/>
              <a:cs typeface="Arial"/>
            </a:endParaRPr>
          </a:p>
          <a:p>
            <a:pPr marL="258445">
              <a:lnSpc>
                <a:spcPts val="1650"/>
              </a:lnSpc>
            </a:pPr>
            <a:r>
              <a:rPr sz="1400" dirty="0">
                <a:latin typeface="Arial"/>
                <a:cs typeface="Arial"/>
              </a:rPr>
              <a:t>-Implementation </a:t>
            </a:r>
            <a:r>
              <a:rPr sz="1400" spc="-5" dirty="0">
                <a:latin typeface="Arial"/>
                <a:cs typeface="Arial"/>
              </a:rPr>
              <a:t>of gaze tracking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System.</a:t>
            </a:r>
            <a:endParaRPr sz="1400">
              <a:latin typeface="Arial"/>
              <a:cs typeface="Arial"/>
            </a:endParaRPr>
          </a:p>
          <a:p>
            <a:pPr marL="258445">
              <a:lnSpc>
                <a:spcPts val="1650"/>
              </a:lnSpc>
            </a:pPr>
            <a:r>
              <a:rPr sz="1400" dirty="0">
                <a:latin typeface="Arial"/>
                <a:cs typeface="Arial"/>
              </a:rPr>
              <a:t>-clmtracker.</a:t>
            </a:r>
            <a:endParaRPr sz="1400">
              <a:latin typeface="Arial"/>
              <a:cs typeface="Arial"/>
            </a:endParaRPr>
          </a:p>
          <a:p>
            <a:pPr marL="258445">
              <a:lnSpc>
                <a:spcPts val="1650"/>
              </a:lnSpc>
            </a:pPr>
            <a:r>
              <a:rPr sz="1400" dirty="0">
                <a:latin typeface="Arial"/>
                <a:cs typeface="Arial"/>
              </a:rPr>
              <a:t>-Regression &amp;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Calibration.</a:t>
            </a:r>
            <a:endParaRPr sz="1400">
              <a:latin typeface="Arial"/>
              <a:cs typeface="Arial"/>
            </a:endParaRPr>
          </a:p>
          <a:p>
            <a:pPr marL="258445">
              <a:lnSpc>
                <a:spcPts val="1664"/>
              </a:lnSpc>
            </a:pPr>
            <a:r>
              <a:rPr sz="1400" dirty="0">
                <a:latin typeface="Arial"/>
                <a:cs typeface="Arial"/>
              </a:rPr>
              <a:t>-Tracker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3225" y="1005035"/>
            <a:ext cx="9137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85" dirty="0">
                <a:solidFill>
                  <a:srgbClr val="FFFFFF"/>
                </a:solidFill>
                <a:latin typeface="Verdana"/>
                <a:cs typeface="Verdana"/>
              </a:rPr>
              <a:t>Heatmap: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63829" y="1034627"/>
            <a:ext cx="178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65" dirty="0">
                <a:solidFill>
                  <a:srgbClr val="FFFFFF"/>
                </a:solidFill>
                <a:latin typeface="Verdana"/>
                <a:cs typeface="Verdana"/>
              </a:rPr>
              <a:t>19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66021" y="1396247"/>
            <a:ext cx="4414766" cy="30044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3225" y="1005035"/>
            <a:ext cx="402462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65" dirty="0"/>
              <a:t>Graphical </a:t>
            </a:r>
            <a:r>
              <a:rPr sz="1400" spc="-80" dirty="0"/>
              <a:t>Password </a:t>
            </a:r>
            <a:r>
              <a:rPr sz="1400" spc="-50" dirty="0"/>
              <a:t>Authentication</a:t>
            </a:r>
            <a:r>
              <a:rPr sz="1400" spc="-360" dirty="0"/>
              <a:t> </a:t>
            </a:r>
            <a:r>
              <a:rPr sz="1400" spc="-95" dirty="0"/>
              <a:t>System: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8020243" y="1034627"/>
            <a:ext cx="2222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solidFill>
                  <a:srgbClr val="FFFFFF"/>
                </a:solidFill>
                <a:latin typeface="Verdana"/>
                <a:cs typeface="Verdana"/>
              </a:rPr>
              <a:t>20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8901" y="1414307"/>
            <a:ext cx="5906770" cy="8674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469265" marR="5080" indent="-45720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/>
                <a:cs typeface="Arial"/>
              </a:rPr>
              <a:t>-Using </a:t>
            </a:r>
            <a:r>
              <a:rPr sz="1400" spc="-5" dirty="0">
                <a:latin typeface="Arial"/>
                <a:cs typeface="Arial"/>
              </a:rPr>
              <a:t>gaze ,we implement the graphical Password authentication System.  #Testing </a:t>
            </a:r>
            <a:r>
              <a:rPr sz="1400" dirty="0">
                <a:latin typeface="Arial"/>
                <a:cs typeface="Arial"/>
              </a:rPr>
              <a:t>&amp;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analysis:</a:t>
            </a:r>
            <a:endParaRPr sz="1400">
              <a:latin typeface="Arial"/>
              <a:cs typeface="Arial"/>
            </a:endParaRPr>
          </a:p>
          <a:p>
            <a:pPr marL="926465">
              <a:lnSpc>
                <a:spcPts val="1585"/>
              </a:lnSpc>
            </a:pPr>
            <a:r>
              <a:rPr sz="1400" dirty="0">
                <a:latin typeface="Arial"/>
                <a:cs typeface="Arial"/>
              </a:rPr>
              <a:t>-on </a:t>
            </a:r>
            <a:r>
              <a:rPr sz="1400" spc="-5" dirty="0">
                <a:latin typeface="Arial"/>
                <a:cs typeface="Arial"/>
              </a:rPr>
              <a:t>16 people ,I tested this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project.</a:t>
            </a:r>
            <a:endParaRPr sz="1400">
              <a:latin typeface="Arial"/>
              <a:cs typeface="Arial"/>
            </a:endParaRPr>
          </a:p>
          <a:p>
            <a:pPr marL="926465">
              <a:lnSpc>
                <a:spcPts val="1664"/>
              </a:lnSpc>
            </a:pPr>
            <a:r>
              <a:rPr sz="1400" dirty="0">
                <a:latin typeface="Arial"/>
                <a:cs typeface="Arial"/>
              </a:rPr>
              <a:t>-almost </a:t>
            </a:r>
            <a:r>
              <a:rPr sz="1400" spc="-5" dirty="0">
                <a:latin typeface="Arial"/>
                <a:cs typeface="Arial"/>
              </a:rPr>
              <a:t>95% </a:t>
            </a:r>
            <a:r>
              <a:rPr sz="1400" dirty="0">
                <a:latin typeface="Arial"/>
                <a:cs typeface="Arial"/>
              </a:rPr>
              <a:t>result </a:t>
            </a:r>
            <a:r>
              <a:rPr sz="1400" spc="-5" dirty="0">
                <a:latin typeface="Arial"/>
                <a:cs typeface="Arial"/>
              </a:rPr>
              <a:t>is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correct.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Learning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9170" y="2047247"/>
            <a:ext cx="1937385" cy="198755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1800" spc="-70" dirty="0">
                <a:solidFill>
                  <a:srgbClr val="24506B"/>
                </a:solidFill>
                <a:latin typeface="Trebuchet MS"/>
                <a:cs typeface="Trebuchet MS"/>
              </a:rPr>
              <a:t>-Agile</a:t>
            </a:r>
            <a:r>
              <a:rPr sz="1800" spc="-210" dirty="0">
                <a:solidFill>
                  <a:srgbClr val="24506B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24506B"/>
                </a:solidFill>
                <a:latin typeface="Trebuchet MS"/>
                <a:cs typeface="Trebuchet MS"/>
              </a:rPr>
              <a:t>Methodology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00699"/>
              </a:lnSpc>
              <a:spcBef>
                <a:spcPts val="600"/>
              </a:spcBef>
            </a:pPr>
            <a:r>
              <a:rPr sz="1800" spc="-45" dirty="0">
                <a:solidFill>
                  <a:srgbClr val="24506B"/>
                </a:solidFill>
                <a:latin typeface="Trebuchet MS"/>
                <a:cs typeface="Trebuchet MS"/>
              </a:rPr>
              <a:t>-Open </a:t>
            </a:r>
            <a:r>
              <a:rPr sz="1800" spc="-25" dirty="0">
                <a:solidFill>
                  <a:srgbClr val="24506B"/>
                </a:solidFill>
                <a:latin typeface="Trebuchet MS"/>
                <a:cs typeface="Trebuchet MS"/>
              </a:rPr>
              <a:t>Source</a:t>
            </a:r>
            <a:r>
              <a:rPr sz="1800" spc="-380" dirty="0">
                <a:solidFill>
                  <a:srgbClr val="24506B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24506B"/>
                </a:solidFill>
                <a:latin typeface="Trebuchet MS"/>
                <a:cs typeface="Trebuchet MS"/>
              </a:rPr>
              <a:t>vision  </a:t>
            </a:r>
            <a:r>
              <a:rPr sz="1800" spc="-60" dirty="0">
                <a:solidFill>
                  <a:srgbClr val="24506B"/>
                </a:solidFill>
                <a:latin typeface="Trebuchet MS"/>
                <a:cs typeface="Trebuchet MS"/>
              </a:rPr>
              <a:t>techniques.</a:t>
            </a:r>
            <a:endParaRPr sz="1800">
              <a:latin typeface="Trebuchet MS"/>
              <a:cs typeface="Trebuchet MS"/>
            </a:endParaRPr>
          </a:p>
          <a:p>
            <a:pPr marL="12700" marR="104139">
              <a:lnSpc>
                <a:spcPct val="100699"/>
              </a:lnSpc>
              <a:spcBef>
                <a:spcPts val="600"/>
              </a:spcBef>
            </a:pPr>
            <a:r>
              <a:rPr sz="1800" spc="-35" dirty="0">
                <a:solidFill>
                  <a:srgbClr val="24506B"/>
                </a:solidFill>
                <a:latin typeface="Trebuchet MS"/>
                <a:cs typeface="Trebuchet MS"/>
              </a:rPr>
              <a:t>-Human-Computer  </a:t>
            </a:r>
            <a:r>
              <a:rPr sz="1800" spc="-65" dirty="0">
                <a:solidFill>
                  <a:srgbClr val="24506B"/>
                </a:solidFill>
                <a:latin typeface="Trebuchet MS"/>
                <a:cs typeface="Trebuchet MS"/>
              </a:rPr>
              <a:t>Interaction(HCI).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800" spc="-55" dirty="0">
                <a:solidFill>
                  <a:srgbClr val="24506B"/>
                </a:solidFill>
                <a:latin typeface="Trebuchet MS"/>
                <a:cs typeface="Trebuchet MS"/>
              </a:rPr>
              <a:t>-Security</a:t>
            </a:r>
            <a:r>
              <a:rPr sz="1800" spc="-229" dirty="0">
                <a:solidFill>
                  <a:srgbClr val="24506B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24506B"/>
                </a:solidFill>
                <a:latin typeface="Trebuchet MS"/>
                <a:cs typeface="Trebuchet MS"/>
              </a:rPr>
              <a:t>Constraint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72363" y="1034627"/>
            <a:ext cx="170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95" dirty="0">
                <a:solidFill>
                  <a:srgbClr val="00BDF2"/>
                </a:solidFill>
                <a:latin typeface="Verdana"/>
                <a:cs typeface="Verdana"/>
              </a:rPr>
              <a:t>21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26467" y="489799"/>
            <a:ext cx="3691892" cy="4653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3225" y="1005035"/>
            <a:ext cx="1820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60" dirty="0"/>
              <a:t>Problem</a:t>
            </a:r>
            <a:r>
              <a:rPr sz="1400" spc="-210" dirty="0"/>
              <a:t> </a:t>
            </a:r>
            <a:r>
              <a:rPr sz="1400" spc="-60" dirty="0"/>
              <a:t>Statement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720498" y="4556687"/>
            <a:ext cx="74091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20" dirty="0">
                <a:solidFill>
                  <a:srgbClr val="FFFFFF"/>
                </a:solidFill>
                <a:latin typeface="Trebuchet MS"/>
                <a:cs typeface="Trebuchet MS"/>
              </a:rPr>
              <a:t>More</a:t>
            </a:r>
            <a:r>
              <a:rPr sz="1000" b="1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b="1" spc="-25" dirty="0">
                <a:solidFill>
                  <a:srgbClr val="FFFFFF"/>
                </a:solidFill>
                <a:latin typeface="Trebuchet MS"/>
                <a:cs typeface="Trebuchet MS"/>
              </a:rPr>
              <a:t>info</a:t>
            </a:r>
            <a:r>
              <a:rPr sz="1000" b="1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b="1" spc="-15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1000" b="1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b="1" spc="-15" dirty="0">
                <a:solidFill>
                  <a:srgbClr val="FFFFFF"/>
                </a:solidFill>
                <a:latin typeface="Trebuchet MS"/>
                <a:cs typeface="Trebuchet MS"/>
              </a:rPr>
              <a:t>how</a:t>
            </a:r>
            <a:r>
              <a:rPr sz="1000" b="1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b="1" spc="-1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000" b="1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b="1" spc="-25" dirty="0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r>
              <a:rPr sz="1000" b="1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b="1" spc="-15" dirty="0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sz="1000" b="1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b="1" spc="-20" dirty="0">
                <a:solidFill>
                  <a:srgbClr val="FFFFFF"/>
                </a:solidFill>
                <a:latin typeface="Trebuchet MS"/>
                <a:cs typeface="Trebuchet MS"/>
              </a:rPr>
              <a:t>template</a:t>
            </a:r>
            <a:r>
              <a:rPr sz="1000" b="1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b="1" spc="-10" dirty="0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sz="1000" b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b="1" u="sng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2"/>
              </a:rPr>
              <a:t>www.slidescarnival.com/help-use-presentation-template</a:t>
            </a:r>
            <a:endParaRPr sz="1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1000" spc="-20" dirty="0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sz="10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Trebuchet MS"/>
                <a:cs typeface="Trebuchet MS"/>
              </a:rPr>
              <a:t>template</a:t>
            </a:r>
            <a:r>
              <a:rPr sz="10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10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Trebuchet MS"/>
                <a:cs typeface="Trebuchet MS"/>
              </a:rPr>
              <a:t>free</a:t>
            </a:r>
            <a:r>
              <a:rPr sz="10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0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r>
              <a:rPr sz="10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Trebuchet MS"/>
                <a:cs typeface="Trebuchet MS"/>
              </a:rPr>
              <a:t>under</a:t>
            </a:r>
            <a:r>
              <a:rPr sz="10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u="sng" spc="-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3"/>
              </a:rPr>
              <a:t>Creative</a:t>
            </a:r>
            <a:r>
              <a:rPr sz="1000" u="sng" spc="-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10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3"/>
              </a:rPr>
              <a:t>Commons</a:t>
            </a:r>
            <a:r>
              <a:rPr sz="1000" u="sng" spc="-9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1000" u="sng" spc="-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3"/>
              </a:rPr>
              <a:t>Attribution</a:t>
            </a:r>
            <a:r>
              <a:rPr sz="1000" u="sng" spc="-9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1000" u="sng" spc="-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3"/>
              </a:rPr>
              <a:t>license</a:t>
            </a:r>
            <a:r>
              <a:rPr sz="1000" spc="-4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10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Trebuchet MS"/>
                <a:cs typeface="Trebuchet MS"/>
              </a:rPr>
              <a:t>You</a:t>
            </a:r>
            <a:r>
              <a:rPr sz="10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10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FFFFFF"/>
                </a:solidFill>
                <a:latin typeface="Trebuchet MS"/>
                <a:cs typeface="Trebuchet MS"/>
              </a:rPr>
              <a:t>keep</a:t>
            </a:r>
            <a:r>
              <a:rPr sz="10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spc="-4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0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FFFFFF"/>
                </a:solidFill>
                <a:latin typeface="Trebuchet MS"/>
                <a:cs typeface="Trebuchet MS"/>
              </a:rPr>
              <a:t>Credits</a:t>
            </a:r>
            <a:r>
              <a:rPr sz="10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Trebuchet MS"/>
                <a:cs typeface="Trebuchet MS"/>
              </a:rPr>
              <a:t>slide</a:t>
            </a:r>
            <a:r>
              <a:rPr sz="10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10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Trebuchet MS"/>
                <a:cs typeface="Trebuchet MS"/>
              </a:rPr>
              <a:t>mention</a:t>
            </a:r>
            <a:r>
              <a:rPr sz="10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Trebuchet MS"/>
                <a:cs typeface="Trebuchet MS"/>
              </a:rPr>
              <a:t>SlidesCarnival</a:t>
            </a:r>
            <a:r>
              <a:rPr sz="10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0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FFFFFF"/>
                </a:solidFill>
                <a:latin typeface="Trebuchet MS"/>
                <a:cs typeface="Trebuchet MS"/>
              </a:rPr>
              <a:t>other  </a:t>
            </a:r>
            <a:r>
              <a:rPr sz="1000" spc="-25" dirty="0">
                <a:solidFill>
                  <a:srgbClr val="FFFFFF"/>
                </a:solidFill>
                <a:latin typeface="Trebuchet MS"/>
                <a:cs typeface="Trebuchet MS"/>
              </a:rPr>
              <a:t>resources</a:t>
            </a:r>
            <a:r>
              <a:rPr sz="1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sz="1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Trebuchet MS"/>
                <a:cs typeface="Trebuchet MS"/>
              </a:rPr>
              <a:t>slide</a:t>
            </a:r>
            <a:r>
              <a:rPr sz="1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Trebuchet MS"/>
                <a:cs typeface="Trebuchet MS"/>
              </a:rPr>
              <a:t>footer.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28599" y="1034627"/>
            <a:ext cx="11366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0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5925" y="1543666"/>
            <a:ext cx="6637655" cy="2044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400" spc="-5" dirty="0">
                <a:solidFill>
                  <a:srgbClr val="212121"/>
                </a:solidFill>
                <a:latin typeface="Arial"/>
                <a:cs typeface="Arial"/>
              </a:rPr>
              <a:t>Create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real </a:t>
            </a:r>
            <a:r>
              <a:rPr sz="1400" spc="-5" dirty="0">
                <a:solidFill>
                  <a:srgbClr val="212121"/>
                </a:solidFill>
                <a:latin typeface="Arial"/>
                <a:cs typeface="Arial"/>
              </a:rPr>
              <a:t>time gaze tracking application which will use for different 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security</a:t>
            </a:r>
            <a:r>
              <a:rPr sz="1400" spc="-6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"/>
                <a:cs typeface="Arial"/>
              </a:rPr>
              <a:t>aspect.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71695" y="2117120"/>
            <a:ext cx="3863342" cy="22192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451503" y="344229"/>
            <a:ext cx="2614930" cy="3693795"/>
            <a:chOff x="4451503" y="344229"/>
            <a:chExt cx="2614930" cy="3693795"/>
          </a:xfrm>
        </p:grpSpPr>
        <p:sp>
          <p:nvSpPr>
            <p:cNvPr id="4" name="object 4"/>
            <p:cNvSpPr/>
            <p:nvPr/>
          </p:nvSpPr>
          <p:spPr>
            <a:xfrm>
              <a:off x="4456266" y="348991"/>
              <a:ext cx="2605405" cy="3684270"/>
            </a:xfrm>
            <a:custGeom>
              <a:avLst/>
              <a:gdLst/>
              <a:ahLst/>
              <a:cxnLst/>
              <a:rect l="l" t="t" r="r" b="b"/>
              <a:pathLst>
                <a:path w="2605404" h="3684270">
                  <a:moveTo>
                    <a:pt x="2442420" y="3683925"/>
                  </a:moveTo>
                  <a:lnTo>
                    <a:pt x="165324" y="3683925"/>
                  </a:lnTo>
                  <a:lnTo>
                    <a:pt x="130549" y="3681025"/>
                  </a:lnTo>
                  <a:lnTo>
                    <a:pt x="72524" y="3657800"/>
                  </a:lnTo>
                  <a:lnTo>
                    <a:pt x="29024" y="3617225"/>
                  </a:lnTo>
                  <a:lnTo>
                    <a:pt x="2899" y="3562100"/>
                  </a:lnTo>
                  <a:lnTo>
                    <a:pt x="0" y="3530175"/>
                  </a:lnTo>
                  <a:lnTo>
                    <a:pt x="0" y="150804"/>
                  </a:lnTo>
                  <a:lnTo>
                    <a:pt x="11624" y="92814"/>
                  </a:lnTo>
                  <a:lnTo>
                    <a:pt x="43499" y="43502"/>
                  </a:lnTo>
                  <a:lnTo>
                    <a:pt x="92824" y="8674"/>
                  </a:lnTo>
                  <a:lnTo>
                    <a:pt x="150849" y="0"/>
                  </a:lnTo>
                  <a:lnTo>
                    <a:pt x="2451120" y="0"/>
                  </a:lnTo>
                  <a:lnTo>
                    <a:pt x="2483020" y="2864"/>
                  </a:lnTo>
                  <a:lnTo>
                    <a:pt x="2512020" y="8674"/>
                  </a:lnTo>
                  <a:lnTo>
                    <a:pt x="2538144" y="23204"/>
                  </a:lnTo>
                  <a:lnTo>
                    <a:pt x="2544737" y="28972"/>
                  </a:lnTo>
                  <a:lnTo>
                    <a:pt x="127649" y="28972"/>
                  </a:lnTo>
                  <a:lnTo>
                    <a:pt x="104449" y="37689"/>
                  </a:lnTo>
                  <a:lnTo>
                    <a:pt x="66699" y="63799"/>
                  </a:lnTo>
                  <a:lnTo>
                    <a:pt x="40599" y="104397"/>
                  </a:lnTo>
                  <a:lnTo>
                    <a:pt x="29024" y="150804"/>
                  </a:lnTo>
                  <a:lnTo>
                    <a:pt x="29024" y="3530175"/>
                  </a:lnTo>
                  <a:lnTo>
                    <a:pt x="40599" y="3579475"/>
                  </a:lnTo>
                  <a:lnTo>
                    <a:pt x="69599" y="3617225"/>
                  </a:lnTo>
                  <a:lnTo>
                    <a:pt x="113124" y="3643325"/>
                  </a:lnTo>
                  <a:lnTo>
                    <a:pt x="165324" y="3654900"/>
                  </a:lnTo>
                  <a:lnTo>
                    <a:pt x="2535641" y="3654900"/>
                  </a:lnTo>
                  <a:lnTo>
                    <a:pt x="2532319" y="3657800"/>
                  </a:lnTo>
                  <a:lnTo>
                    <a:pt x="2503345" y="3672300"/>
                  </a:lnTo>
                  <a:lnTo>
                    <a:pt x="2474345" y="3681025"/>
                  </a:lnTo>
                  <a:lnTo>
                    <a:pt x="2442420" y="3683925"/>
                  </a:lnTo>
                  <a:close/>
                </a:path>
                <a:path w="2605404" h="3684270">
                  <a:moveTo>
                    <a:pt x="2535641" y="3654900"/>
                  </a:moveTo>
                  <a:lnTo>
                    <a:pt x="2442420" y="3654900"/>
                  </a:lnTo>
                  <a:lnTo>
                    <a:pt x="2468520" y="3652000"/>
                  </a:lnTo>
                  <a:lnTo>
                    <a:pt x="2494645" y="3643325"/>
                  </a:lnTo>
                  <a:lnTo>
                    <a:pt x="2538144" y="3617225"/>
                  </a:lnTo>
                  <a:lnTo>
                    <a:pt x="2567144" y="3576575"/>
                  </a:lnTo>
                  <a:lnTo>
                    <a:pt x="2575869" y="3524400"/>
                  </a:lnTo>
                  <a:lnTo>
                    <a:pt x="2575869" y="150804"/>
                  </a:lnTo>
                  <a:lnTo>
                    <a:pt x="2567144" y="104397"/>
                  </a:lnTo>
                  <a:lnTo>
                    <a:pt x="2541044" y="63799"/>
                  </a:lnTo>
                  <a:lnTo>
                    <a:pt x="2500445" y="37689"/>
                  </a:lnTo>
                  <a:lnTo>
                    <a:pt x="2477245" y="28972"/>
                  </a:lnTo>
                  <a:lnTo>
                    <a:pt x="2544737" y="28972"/>
                  </a:lnTo>
                  <a:lnTo>
                    <a:pt x="2578769" y="66707"/>
                  </a:lnTo>
                  <a:lnTo>
                    <a:pt x="2601969" y="121832"/>
                  </a:lnTo>
                  <a:lnTo>
                    <a:pt x="2604844" y="150804"/>
                  </a:lnTo>
                  <a:lnTo>
                    <a:pt x="2604844" y="3524400"/>
                  </a:lnTo>
                  <a:lnTo>
                    <a:pt x="2601969" y="3556275"/>
                  </a:lnTo>
                  <a:lnTo>
                    <a:pt x="2593269" y="3588200"/>
                  </a:lnTo>
                  <a:lnTo>
                    <a:pt x="2578769" y="3614300"/>
                  </a:lnTo>
                  <a:lnTo>
                    <a:pt x="2555569" y="3637500"/>
                  </a:lnTo>
                  <a:lnTo>
                    <a:pt x="2535641" y="3654900"/>
                  </a:lnTo>
                  <a:close/>
                </a:path>
                <a:path w="2605404" h="3684270">
                  <a:moveTo>
                    <a:pt x="2442420" y="3646225"/>
                  </a:moveTo>
                  <a:lnTo>
                    <a:pt x="165324" y="3646225"/>
                  </a:lnTo>
                  <a:lnTo>
                    <a:pt x="139224" y="3643325"/>
                  </a:lnTo>
                  <a:lnTo>
                    <a:pt x="92824" y="3625900"/>
                  </a:lnTo>
                  <a:lnTo>
                    <a:pt x="58024" y="3596925"/>
                  </a:lnTo>
                  <a:lnTo>
                    <a:pt x="40599" y="3553375"/>
                  </a:lnTo>
                  <a:lnTo>
                    <a:pt x="37699" y="3530175"/>
                  </a:lnTo>
                  <a:lnTo>
                    <a:pt x="37699" y="150804"/>
                  </a:lnTo>
                  <a:lnTo>
                    <a:pt x="46399" y="107302"/>
                  </a:lnTo>
                  <a:lnTo>
                    <a:pt x="69599" y="69612"/>
                  </a:lnTo>
                  <a:lnTo>
                    <a:pt x="107349" y="43502"/>
                  </a:lnTo>
                  <a:lnTo>
                    <a:pt x="150849" y="34784"/>
                  </a:lnTo>
                  <a:lnTo>
                    <a:pt x="2451120" y="34784"/>
                  </a:lnTo>
                  <a:lnTo>
                    <a:pt x="2497545" y="43502"/>
                  </a:lnTo>
                  <a:lnTo>
                    <a:pt x="2535219" y="69612"/>
                  </a:lnTo>
                  <a:lnTo>
                    <a:pt x="2561344" y="107302"/>
                  </a:lnTo>
                  <a:lnTo>
                    <a:pt x="2570044" y="150804"/>
                  </a:lnTo>
                  <a:lnTo>
                    <a:pt x="2570044" y="159522"/>
                  </a:lnTo>
                  <a:lnTo>
                    <a:pt x="1302447" y="159522"/>
                  </a:lnTo>
                  <a:lnTo>
                    <a:pt x="1290822" y="165332"/>
                  </a:lnTo>
                  <a:lnTo>
                    <a:pt x="1289371" y="168239"/>
                  </a:lnTo>
                  <a:lnTo>
                    <a:pt x="1238597" y="168239"/>
                  </a:lnTo>
                  <a:lnTo>
                    <a:pt x="1232822" y="171144"/>
                  </a:lnTo>
                  <a:lnTo>
                    <a:pt x="1229922" y="176912"/>
                  </a:lnTo>
                  <a:lnTo>
                    <a:pt x="1232822" y="182724"/>
                  </a:lnTo>
                  <a:lnTo>
                    <a:pt x="1238597" y="185629"/>
                  </a:lnTo>
                  <a:lnTo>
                    <a:pt x="1290821" y="185629"/>
                  </a:lnTo>
                  <a:lnTo>
                    <a:pt x="1296622" y="191442"/>
                  </a:lnTo>
                  <a:lnTo>
                    <a:pt x="2570044" y="191442"/>
                  </a:lnTo>
                  <a:lnTo>
                    <a:pt x="2570044" y="339381"/>
                  </a:lnTo>
                  <a:lnTo>
                    <a:pt x="176949" y="339381"/>
                  </a:lnTo>
                  <a:lnTo>
                    <a:pt x="176949" y="3338725"/>
                  </a:lnTo>
                  <a:lnTo>
                    <a:pt x="179849" y="3341625"/>
                  </a:lnTo>
                  <a:lnTo>
                    <a:pt x="2570044" y="3341625"/>
                  </a:lnTo>
                  <a:lnTo>
                    <a:pt x="2570044" y="3431550"/>
                  </a:lnTo>
                  <a:lnTo>
                    <a:pt x="1284997" y="3431550"/>
                  </a:lnTo>
                  <a:lnTo>
                    <a:pt x="1267622" y="3437350"/>
                  </a:lnTo>
                  <a:lnTo>
                    <a:pt x="1229922" y="3469275"/>
                  </a:lnTo>
                  <a:lnTo>
                    <a:pt x="1215397" y="3515675"/>
                  </a:lnTo>
                  <a:lnTo>
                    <a:pt x="1215397" y="3518575"/>
                  </a:lnTo>
                  <a:lnTo>
                    <a:pt x="1232822" y="3565000"/>
                  </a:lnTo>
                  <a:lnTo>
                    <a:pt x="1284997" y="3599775"/>
                  </a:lnTo>
                  <a:lnTo>
                    <a:pt x="1302447" y="3602675"/>
                  </a:lnTo>
                  <a:lnTo>
                    <a:pt x="2539603" y="3602675"/>
                  </a:lnTo>
                  <a:lnTo>
                    <a:pt x="2532319" y="3611400"/>
                  </a:lnTo>
                  <a:lnTo>
                    <a:pt x="2512020" y="3625900"/>
                  </a:lnTo>
                  <a:lnTo>
                    <a:pt x="2491720" y="3637500"/>
                  </a:lnTo>
                  <a:lnTo>
                    <a:pt x="2468520" y="3643325"/>
                  </a:lnTo>
                  <a:lnTo>
                    <a:pt x="2442420" y="3646225"/>
                  </a:lnTo>
                  <a:close/>
                </a:path>
                <a:path w="2605404" h="3684270">
                  <a:moveTo>
                    <a:pt x="2570044" y="191442"/>
                  </a:moveTo>
                  <a:lnTo>
                    <a:pt x="1308247" y="191442"/>
                  </a:lnTo>
                  <a:lnTo>
                    <a:pt x="1316922" y="182724"/>
                  </a:lnTo>
                  <a:lnTo>
                    <a:pt x="1316922" y="171144"/>
                  </a:lnTo>
                  <a:lnTo>
                    <a:pt x="1314022" y="165332"/>
                  </a:lnTo>
                  <a:lnTo>
                    <a:pt x="1302447" y="159522"/>
                  </a:lnTo>
                  <a:lnTo>
                    <a:pt x="2570044" y="159522"/>
                  </a:lnTo>
                  <a:lnTo>
                    <a:pt x="2570044" y="191442"/>
                  </a:lnTo>
                  <a:close/>
                </a:path>
                <a:path w="2605404" h="3684270">
                  <a:moveTo>
                    <a:pt x="1290821" y="185629"/>
                  </a:moveTo>
                  <a:lnTo>
                    <a:pt x="1238597" y="185629"/>
                  </a:lnTo>
                  <a:lnTo>
                    <a:pt x="1247322" y="182724"/>
                  </a:lnTo>
                  <a:lnTo>
                    <a:pt x="1247322" y="171144"/>
                  </a:lnTo>
                  <a:lnTo>
                    <a:pt x="1238597" y="168239"/>
                  </a:lnTo>
                  <a:lnTo>
                    <a:pt x="1289371" y="168239"/>
                  </a:lnTo>
                  <a:lnTo>
                    <a:pt x="1287922" y="171144"/>
                  </a:lnTo>
                  <a:lnTo>
                    <a:pt x="1287922" y="182724"/>
                  </a:lnTo>
                  <a:lnTo>
                    <a:pt x="1290821" y="185629"/>
                  </a:lnTo>
                  <a:close/>
                </a:path>
                <a:path w="2605404" h="3684270">
                  <a:moveTo>
                    <a:pt x="2570044" y="3341625"/>
                  </a:moveTo>
                  <a:lnTo>
                    <a:pt x="2427920" y="3341625"/>
                  </a:lnTo>
                  <a:lnTo>
                    <a:pt x="2430845" y="3338725"/>
                  </a:lnTo>
                  <a:lnTo>
                    <a:pt x="2430845" y="339381"/>
                  </a:lnTo>
                  <a:lnTo>
                    <a:pt x="2570044" y="339381"/>
                  </a:lnTo>
                  <a:lnTo>
                    <a:pt x="2570044" y="3341625"/>
                  </a:lnTo>
                  <a:close/>
                </a:path>
                <a:path w="2605404" h="3684270">
                  <a:moveTo>
                    <a:pt x="2539603" y="3602675"/>
                  </a:moveTo>
                  <a:lnTo>
                    <a:pt x="1302447" y="3602675"/>
                  </a:lnTo>
                  <a:lnTo>
                    <a:pt x="1319822" y="3599775"/>
                  </a:lnTo>
                  <a:lnTo>
                    <a:pt x="1334322" y="3594000"/>
                  </a:lnTo>
                  <a:lnTo>
                    <a:pt x="1363347" y="3576575"/>
                  </a:lnTo>
                  <a:lnTo>
                    <a:pt x="1380772" y="3547600"/>
                  </a:lnTo>
                  <a:lnTo>
                    <a:pt x="1386547" y="3533075"/>
                  </a:lnTo>
                  <a:lnTo>
                    <a:pt x="1386547" y="3498300"/>
                  </a:lnTo>
                  <a:lnTo>
                    <a:pt x="1380772" y="3483750"/>
                  </a:lnTo>
                  <a:lnTo>
                    <a:pt x="1372047" y="3469275"/>
                  </a:lnTo>
                  <a:lnTo>
                    <a:pt x="1363347" y="3454750"/>
                  </a:lnTo>
                  <a:lnTo>
                    <a:pt x="1334322" y="3437350"/>
                  </a:lnTo>
                  <a:lnTo>
                    <a:pt x="1319822" y="3431550"/>
                  </a:lnTo>
                  <a:lnTo>
                    <a:pt x="2570044" y="3431550"/>
                  </a:lnTo>
                  <a:lnTo>
                    <a:pt x="2570044" y="3524400"/>
                  </a:lnTo>
                  <a:lnTo>
                    <a:pt x="2567144" y="3550475"/>
                  </a:lnTo>
                  <a:lnTo>
                    <a:pt x="2558444" y="3573725"/>
                  </a:lnTo>
                  <a:lnTo>
                    <a:pt x="2546844" y="3594000"/>
                  </a:lnTo>
                  <a:lnTo>
                    <a:pt x="2539603" y="3602675"/>
                  </a:lnTo>
                  <a:close/>
                </a:path>
                <a:path w="2605404" h="3684270">
                  <a:moveTo>
                    <a:pt x="1316922" y="3594000"/>
                  </a:moveTo>
                  <a:lnTo>
                    <a:pt x="1287922" y="3594000"/>
                  </a:lnTo>
                  <a:lnTo>
                    <a:pt x="1258947" y="3582375"/>
                  </a:lnTo>
                  <a:lnTo>
                    <a:pt x="1247322" y="3570800"/>
                  </a:lnTo>
                  <a:lnTo>
                    <a:pt x="1229922" y="3547600"/>
                  </a:lnTo>
                  <a:lnTo>
                    <a:pt x="1224122" y="3533075"/>
                  </a:lnTo>
                  <a:lnTo>
                    <a:pt x="1224122" y="3501150"/>
                  </a:lnTo>
                  <a:lnTo>
                    <a:pt x="1229922" y="3486675"/>
                  </a:lnTo>
                  <a:lnTo>
                    <a:pt x="1235697" y="3472175"/>
                  </a:lnTo>
                  <a:lnTo>
                    <a:pt x="1247322" y="3460550"/>
                  </a:lnTo>
                  <a:lnTo>
                    <a:pt x="1270522" y="3443175"/>
                  </a:lnTo>
                  <a:lnTo>
                    <a:pt x="1284997" y="3440250"/>
                  </a:lnTo>
                  <a:lnTo>
                    <a:pt x="1302447" y="3437350"/>
                  </a:lnTo>
                  <a:lnTo>
                    <a:pt x="1331447" y="3443175"/>
                  </a:lnTo>
                  <a:lnTo>
                    <a:pt x="1366247" y="3472175"/>
                  </a:lnTo>
                  <a:lnTo>
                    <a:pt x="1380772" y="3515675"/>
                  </a:lnTo>
                  <a:lnTo>
                    <a:pt x="1377872" y="3530175"/>
                  </a:lnTo>
                  <a:lnTo>
                    <a:pt x="1374947" y="3547600"/>
                  </a:lnTo>
                  <a:lnTo>
                    <a:pt x="1357522" y="3570800"/>
                  </a:lnTo>
                  <a:lnTo>
                    <a:pt x="1345947" y="3579475"/>
                  </a:lnTo>
                  <a:lnTo>
                    <a:pt x="1331447" y="3588200"/>
                  </a:lnTo>
                  <a:lnTo>
                    <a:pt x="1316922" y="3594000"/>
                  </a:lnTo>
                  <a:close/>
                </a:path>
              </a:pathLst>
            </a:custGeom>
            <a:solidFill>
              <a:srgbClr val="2450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33215" y="508513"/>
              <a:ext cx="2254250" cy="3182620"/>
            </a:xfrm>
            <a:custGeom>
              <a:avLst/>
              <a:gdLst/>
              <a:ahLst/>
              <a:cxnLst/>
              <a:rect l="l" t="t" r="r" b="b"/>
              <a:pathLst>
                <a:path w="2254250" h="3182620">
                  <a:moveTo>
                    <a:pt x="1061647" y="8717"/>
                  </a:moveTo>
                  <a:lnTo>
                    <a:pt x="1070372" y="11622"/>
                  </a:lnTo>
                  <a:lnTo>
                    <a:pt x="1070372" y="17389"/>
                  </a:lnTo>
                  <a:lnTo>
                    <a:pt x="1070372" y="23202"/>
                  </a:lnTo>
                  <a:lnTo>
                    <a:pt x="1061647" y="26107"/>
                  </a:lnTo>
                  <a:lnTo>
                    <a:pt x="1055872" y="23202"/>
                  </a:lnTo>
                  <a:lnTo>
                    <a:pt x="1052972" y="17389"/>
                  </a:lnTo>
                  <a:lnTo>
                    <a:pt x="1055872" y="11622"/>
                  </a:lnTo>
                  <a:lnTo>
                    <a:pt x="1061647" y="8717"/>
                  </a:lnTo>
                  <a:close/>
                </a:path>
                <a:path w="2254250" h="3182620">
                  <a:moveTo>
                    <a:pt x="1125497" y="0"/>
                  </a:moveTo>
                  <a:lnTo>
                    <a:pt x="1131297" y="2904"/>
                  </a:lnTo>
                  <a:lnTo>
                    <a:pt x="1137072" y="5809"/>
                  </a:lnTo>
                  <a:lnTo>
                    <a:pt x="1139972" y="11622"/>
                  </a:lnTo>
                  <a:lnTo>
                    <a:pt x="1139972" y="17389"/>
                  </a:lnTo>
                  <a:lnTo>
                    <a:pt x="1139972" y="23202"/>
                  </a:lnTo>
                  <a:lnTo>
                    <a:pt x="1137072" y="26107"/>
                  </a:lnTo>
                  <a:lnTo>
                    <a:pt x="1131297" y="31919"/>
                  </a:lnTo>
                  <a:lnTo>
                    <a:pt x="1119672" y="31919"/>
                  </a:lnTo>
                  <a:lnTo>
                    <a:pt x="1113872" y="26107"/>
                  </a:lnTo>
                  <a:lnTo>
                    <a:pt x="1110972" y="23202"/>
                  </a:lnTo>
                  <a:lnTo>
                    <a:pt x="1110972" y="17389"/>
                  </a:lnTo>
                  <a:lnTo>
                    <a:pt x="1110972" y="11622"/>
                  </a:lnTo>
                  <a:lnTo>
                    <a:pt x="1113872" y="5809"/>
                  </a:lnTo>
                  <a:lnTo>
                    <a:pt x="1119672" y="2904"/>
                  </a:lnTo>
                  <a:lnTo>
                    <a:pt x="1125497" y="0"/>
                  </a:lnTo>
                  <a:close/>
                </a:path>
                <a:path w="2254250" h="3182620">
                  <a:moveTo>
                    <a:pt x="2253895" y="179859"/>
                  </a:moveTo>
                  <a:lnTo>
                    <a:pt x="2253895" y="3179203"/>
                  </a:lnTo>
                  <a:lnTo>
                    <a:pt x="2250970" y="3182103"/>
                  </a:lnTo>
                  <a:lnTo>
                    <a:pt x="2899" y="3182103"/>
                  </a:lnTo>
                  <a:lnTo>
                    <a:pt x="0" y="3179203"/>
                  </a:lnTo>
                  <a:lnTo>
                    <a:pt x="0" y="179859"/>
                  </a:lnTo>
                  <a:lnTo>
                    <a:pt x="2253895" y="179859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66900" y="3775779"/>
              <a:ext cx="180674" cy="1806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56265" y="348991"/>
              <a:ext cx="2605405" cy="3684270"/>
            </a:xfrm>
            <a:custGeom>
              <a:avLst/>
              <a:gdLst/>
              <a:ahLst/>
              <a:cxnLst/>
              <a:rect l="l" t="t" r="r" b="b"/>
              <a:pathLst>
                <a:path w="2605404" h="3684270">
                  <a:moveTo>
                    <a:pt x="150849" y="34784"/>
                  </a:moveTo>
                  <a:lnTo>
                    <a:pt x="107349" y="43502"/>
                  </a:lnTo>
                  <a:lnTo>
                    <a:pt x="69599" y="69612"/>
                  </a:lnTo>
                  <a:lnTo>
                    <a:pt x="46399" y="107302"/>
                  </a:lnTo>
                  <a:lnTo>
                    <a:pt x="37699" y="150804"/>
                  </a:lnTo>
                  <a:lnTo>
                    <a:pt x="37699" y="3530175"/>
                  </a:lnTo>
                  <a:lnTo>
                    <a:pt x="46399" y="3576575"/>
                  </a:lnTo>
                  <a:lnTo>
                    <a:pt x="75424" y="3614300"/>
                  </a:lnTo>
                  <a:lnTo>
                    <a:pt x="116024" y="3637500"/>
                  </a:lnTo>
                  <a:lnTo>
                    <a:pt x="165324" y="3646225"/>
                  </a:lnTo>
                  <a:lnTo>
                    <a:pt x="2442420" y="3646225"/>
                  </a:lnTo>
                  <a:lnTo>
                    <a:pt x="2491719" y="3637500"/>
                  </a:lnTo>
                  <a:lnTo>
                    <a:pt x="2532319" y="3611400"/>
                  </a:lnTo>
                  <a:lnTo>
                    <a:pt x="2558444" y="3573725"/>
                  </a:lnTo>
                  <a:lnTo>
                    <a:pt x="2570044" y="3524400"/>
                  </a:lnTo>
                  <a:lnTo>
                    <a:pt x="2570044" y="150804"/>
                  </a:lnTo>
                  <a:lnTo>
                    <a:pt x="2561344" y="107302"/>
                  </a:lnTo>
                  <a:lnTo>
                    <a:pt x="2535219" y="69612"/>
                  </a:lnTo>
                  <a:lnTo>
                    <a:pt x="2497544" y="43502"/>
                  </a:lnTo>
                  <a:lnTo>
                    <a:pt x="2451120" y="34784"/>
                  </a:lnTo>
                  <a:lnTo>
                    <a:pt x="150849" y="34784"/>
                  </a:lnTo>
                  <a:close/>
                </a:path>
                <a:path w="2605404" h="3684270">
                  <a:moveTo>
                    <a:pt x="2477245" y="28972"/>
                  </a:moveTo>
                  <a:lnTo>
                    <a:pt x="2520744" y="49314"/>
                  </a:lnTo>
                  <a:lnTo>
                    <a:pt x="2555569" y="81192"/>
                  </a:lnTo>
                  <a:lnTo>
                    <a:pt x="2572969" y="127599"/>
                  </a:lnTo>
                  <a:lnTo>
                    <a:pt x="2575869" y="150804"/>
                  </a:lnTo>
                  <a:lnTo>
                    <a:pt x="2575869" y="3524400"/>
                  </a:lnTo>
                  <a:lnTo>
                    <a:pt x="2567144" y="3576575"/>
                  </a:lnTo>
                  <a:lnTo>
                    <a:pt x="2538144" y="3617225"/>
                  </a:lnTo>
                  <a:lnTo>
                    <a:pt x="2494644" y="3643325"/>
                  </a:lnTo>
                  <a:lnTo>
                    <a:pt x="2442420" y="3654900"/>
                  </a:lnTo>
                  <a:lnTo>
                    <a:pt x="165324" y="3654900"/>
                  </a:lnTo>
                  <a:lnTo>
                    <a:pt x="113124" y="3643325"/>
                  </a:lnTo>
                  <a:lnTo>
                    <a:pt x="69599" y="3617225"/>
                  </a:lnTo>
                  <a:lnTo>
                    <a:pt x="40599" y="3579475"/>
                  </a:lnTo>
                  <a:lnTo>
                    <a:pt x="29024" y="3530175"/>
                  </a:lnTo>
                  <a:lnTo>
                    <a:pt x="29024" y="150804"/>
                  </a:lnTo>
                  <a:lnTo>
                    <a:pt x="40599" y="104397"/>
                  </a:lnTo>
                  <a:lnTo>
                    <a:pt x="66699" y="63799"/>
                  </a:lnTo>
                  <a:lnTo>
                    <a:pt x="104449" y="37689"/>
                  </a:lnTo>
                  <a:lnTo>
                    <a:pt x="127649" y="28972"/>
                  </a:lnTo>
                  <a:lnTo>
                    <a:pt x="2477245" y="28972"/>
                  </a:lnTo>
                  <a:close/>
                </a:path>
                <a:path w="2605404" h="3684270">
                  <a:moveTo>
                    <a:pt x="150849" y="0"/>
                  </a:moveTo>
                  <a:lnTo>
                    <a:pt x="92824" y="8674"/>
                  </a:lnTo>
                  <a:lnTo>
                    <a:pt x="43499" y="43502"/>
                  </a:lnTo>
                  <a:lnTo>
                    <a:pt x="11624" y="92814"/>
                  </a:lnTo>
                  <a:lnTo>
                    <a:pt x="0" y="150804"/>
                  </a:lnTo>
                  <a:lnTo>
                    <a:pt x="0" y="3530175"/>
                  </a:lnTo>
                  <a:lnTo>
                    <a:pt x="14474" y="3591100"/>
                  </a:lnTo>
                  <a:lnTo>
                    <a:pt x="49324" y="3637500"/>
                  </a:lnTo>
                  <a:lnTo>
                    <a:pt x="101524" y="3672300"/>
                  </a:lnTo>
                  <a:lnTo>
                    <a:pt x="165324" y="3683925"/>
                  </a:lnTo>
                  <a:lnTo>
                    <a:pt x="2442420" y="3683925"/>
                  </a:lnTo>
                  <a:lnTo>
                    <a:pt x="2503344" y="3672300"/>
                  </a:lnTo>
                  <a:lnTo>
                    <a:pt x="2555569" y="3637500"/>
                  </a:lnTo>
                  <a:lnTo>
                    <a:pt x="2593269" y="3588200"/>
                  </a:lnTo>
                  <a:lnTo>
                    <a:pt x="2604844" y="3524400"/>
                  </a:lnTo>
                  <a:lnTo>
                    <a:pt x="2604844" y="150804"/>
                  </a:lnTo>
                  <a:lnTo>
                    <a:pt x="2593269" y="92814"/>
                  </a:lnTo>
                  <a:lnTo>
                    <a:pt x="2561344" y="43502"/>
                  </a:lnTo>
                  <a:lnTo>
                    <a:pt x="2512019" y="8674"/>
                  </a:lnTo>
                  <a:lnTo>
                    <a:pt x="2451120" y="0"/>
                  </a:lnTo>
                  <a:lnTo>
                    <a:pt x="150849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36015" y="687916"/>
              <a:ext cx="2255520" cy="3015615"/>
            </a:xfrm>
            <a:custGeom>
              <a:avLst/>
              <a:gdLst/>
              <a:ahLst/>
              <a:cxnLst/>
              <a:rect l="l" t="t" r="r" b="b"/>
              <a:pathLst>
                <a:path w="2255520" h="3015615">
                  <a:moveTo>
                    <a:pt x="2255395" y="3015601"/>
                  </a:moveTo>
                  <a:lnTo>
                    <a:pt x="0" y="3015601"/>
                  </a:lnTo>
                  <a:lnTo>
                    <a:pt x="0" y="0"/>
                  </a:lnTo>
                  <a:lnTo>
                    <a:pt x="2255395" y="0"/>
                  </a:lnTo>
                  <a:lnTo>
                    <a:pt x="2255395" y="301560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636015" y="687916"/>
            <a:ext cx="2255520" cy="3015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Times New Roman"/>
              <a:cs typeface="Times New Roman"/>
            </a:endParaRPr>
          </a:p>
          <a:p>
            <a:pPr marL="410845">
              <a:lnSpc>
                <a:spcPct val="100000"/>
              </a:lnSpc>
            </a:pPr>
            <a:r>
              <a:rPr sz="1000" spc="-25" dirty="0">
                <a:solidFill>
                  <a:srgbClr val="24506B"/>
                </a:solidFill>
                <a:latin typeface="Trebuchet MS"/>
                <a:cs typeface="Trebuchet MS"/>
              </a:rPr>
              <a:t>Place</a:t>
            </a:r>
            <a:r>
              <a:rPr sz="1000" spc="-105" dirty="0">
                <a:solidFill>
                  <a:srgbClr val="24506B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4506B"/>
                </a:solidFill>
                <a:latin typeface="Trebuchet MS"/>
                <a:cs typeface="Trebuchet MS"/>
              </a:rPr>
              <a:t>your</a:t>
            </a:r>
            <a:r>
              <a:rPr sz="1000" spc="-100" dirty="0">
                <a:solidFill>
                  <a:srgbClr val="24506B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24506B"/>
                </a:solidFill>
                <a:latin typeface="Trebuchet MS"/>
                <a:cs typeface="Trebuchet MS"/>
              </a:rPr>
              <a:t>screenshot</a:t>
            </a:r>
            <a:r>
              <a:rPr sz="1000" spc="-100" dirty="0">
                <a:solidFill>
                  <a:srgbClr val="24506B"/>
                </a:solidFill>
                <a:latin typeface="Trebuchet MS"/>
                <a:cs typeface="Trebuchet MS"/>
              </a:rPr>
              <a:t> </a:t>
            </a:r>
            <a:r>
              <a:rPr sz="1000" spc="-40" dirty="0">
                <a:solidFill>
                  <a:srgbClr val="24506B"/>
                </a:solidFill>
                <a:latin typeface="Trebuchet MS"/>
                <a:cs typeface="Trebuchet MS"/>
              </a:rPr>
              <a:t>here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39445" y="1034627"/>
            <a:ext cx="203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0" dirty="0">
                <a:solidFill>
                  <a:srgbClr val="00BDF2"/>
                </a:solidFill>
                <a:latin typeface="Verdana"/>
                <a:cs typeface="Verdana"/>
              </a:rPr>
              <a:t>23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99170" y="1365385"/>
            <a:ext cx="21913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70" dirty="0"/>
              <a:t>Current</a:t>
            </a:r>
            <a:r>
              <a:rPr sz="1400" spc="-185" dirty="0"/>
              <a:t> </a:t>
            </a:r>
            <a:r>
              <a:rPr sz="1400" spc="-65" dirty="0"/>
              <a:t>State</a:t>
            </a:r>
            <a:r>
              <a:rPr sz="1400" spc="-185" dirty="0"/>
              <a:t> </a:t>
            </a:r>
            <a:r>
              <a:rPr sz="1400" spc="-55" dirty="0"/>
              <a:t>Of</a:t>
            </a:r>
            <a:r>
              <a:rPr sz="1400" spc="-185" dirty="0"/>
              <a:t> </a:t>
            </a:r>
            <a:r>
              <a:rPr sz="1400" spc="-75" dirty="0"/>
              <a:t>Project</a:t>
            </a:r>
            <a:endParaRPr sz="1400"/>
          </a:p>
        </p:txBody>
      </p:sp>
      <p:sp>
        <p:nvSpPr>
          <p:cNvPr id="12" name="object 12"/>
          <p:cNvSpPr txBox="1"/>
          <p:nvPr/>
        </p:nvSpPr>
        <p:spPr>
          <a:xfrm>
            <a:off x="1099170" y="1649103"/>
            <a:ext cx="2021205" cy="23856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60" dirty="0">
                <a:solidFill>
                  <a:srgbClr val="24506B"/>
                </a:solidFill>
                <a:latin typeface="Trebuchet MS"/>
                <a:cs typeface="Trebuchet MS"/>
              </a:rPr>
              <a:t>-able</a:t>
            </a:r>
            <a:r>
              <a:rPr sz="1800" spc="-204" dirty="0">
                <a:solidFill>
                  <a:srgbClr val="24506B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4506B"/>
                </a:solidFill>
                <a:latin typeface="Trebuchet MS"/>
                <a:cs typeface="Trebuchet MS"/>
              </a:rPr>
              <a:t>to</a:t>
            </a:r>
            <a:r>
              <a:rPr sz="1800" spc="-200" dirty="0">
                <a:solidFill>
                  <a:srgbClr val="24506B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24506B"/>
                </a:solidFill>
                <a:latin typeface="Trebuchet MS"/>
                <a:cs typeface="Trebuchet MS"/>
              </a:rPr>
              <a:t>capture</a:t>
            </a:r>
            <a:r>
              <a:rPr sz="1800" spc="-200" dirty="0">
                <a:solidFill>
                  <a:srgbClr val="24506B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24506B"/>
                </a:solidFill>
                <a:latin typeface="Trebuchet MS"/>
                <a:cs typeface="Trebuchet MS"/>
              </a:rPr>
              <a:t>area  </a:t>
            </a:r>
            <a:r>
              <a:rPr sz="1800" spc="-35" dirty="0">
                <a:solidFill>
                  <a:srgbClr val="24506B"/>
                </a:solidFill>
                <a:latin typeface="Trebuchet MS"/>
                <a:cs typeface="Trebuchet MS"/>
              </a:rPr>
              <a:t>according </a:t>
            </a:r>
            <a:r>
              <a:rPr sz="1800" spc="-50" dirty="0">
                <a:solidFill>
                  <a:srgbClr val="24506B"/>
                </a:solidFill>
                <a:latin typeface="Trebuchet MS"/>
                <a:cs typeface="Trebuchet MS"/>
              </a:rPr>
              <a:t>to</a:t>
            </a:r>
            <a:r>
              <a:rPr sz="1800" spc="-345" dirty="0">
                <a:solidFill>
                  <a:srgbClr val="24506B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24506B"/>
                </a:solidFill>
                <a:latin typeface="Trebuchet MS"/>
                <a:cs typeface="Trebuchet MS"/>
              </a:rPr>
              <a:t>gaze.</a:t>
            </a:r>
            <a:endParaRPr sz="1800">
              <a:latin typeface="Trebuchet MS"/>
              <a:cs typeface="Trebuchet MS"/>
            </a:endParaRPr>
          </a:p>
          <a:p>
            <a:pPr marL="12700" marR="154305">
              <a:lnSpc>
                <a:spcPct val="100699"/>
              </a:lnSpc>
              <a:spcBef>
                <a:spcPts val="600"/>
              </a:spcBef>
            </a:pPr>
            <a:r>
              <a:rPr sz="1800" spc="-25" dirty="0">
                <a:solidFill>
                  <a:srgbClr val="24506B"/>
                </a:solidFill>
                <a:latin typeface="Trebuchet MS"/>
                <a:cs typeface="Trebuchet MS"/>
              </a:rPr>
              <a:t>-Using </a:t>
            </a:r>
            <a:r>
              <a:rPr sz="1800" spc="-40" dirty="0">
                <a:solidFill>
                  <a:srgbClr val="24506B"/>
                </a:solidFill>
                <a:latin typeface="Trebuchet MS"/>
                <a:cs typeface="Trebuchet MS"/>
              </a:rPr>
              <a:t>heatmap</a:t>
            </a:r>
            <a:r>
              <a:rPr sz="1800" spc="-400" dirty="0">
                <a:solidFill>
                  <a:srgbClr val="24506B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24506B"/>
                </a:solidFill>
                <a:latin typeface="Trebuchet MS"/>
                <a:cs typeface="Trebuchet MS"/>
              </a:rPr>
              <a:t>we  </a:t>
            </a:r>
            <a:r>
              <a:rPr sz="1800" spc="-35" dirty="0">
                <a:solidFill>
                  <a:srgbClr val="24506B"/>
                </a:solidFill>
                <a:latin typeface="Trebuchet MS"/>
                <a:cs typeface="Trebuchet MS"/>
              </a:rPr>
              <a:t>can </a:t>
            </a:r>
            <a:r>
              <a:rPr sz="1800" spc="-60" dirty="0">
                <a:solidFill>
                  <a:srgbClr val="24506B"/>
                </a:solidFill>
                <a:latin typeface="Trebuchet MS"/>
                <a:cs typeface="Trebuchet MS"/>
              </a:rPr>
              <a:t>Calibrate</a:t>
            </a:r>
            <a:r>
              <a:rPr sz="1800" spc="-365" dirty="0">
                <a:solidFill>
                  <a:srgbClr val="24506B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24506B"/>
                </a:solidFill>
                <a:latin typeface="Trebuchet MS"/>
                <a:cs typeface="Trebuchet MS"/>
              </a:rPr>
              <a:t>data.</a:t>
            </a:r>
            <a:endParaRPr sz="1800">
              <a:latin typeface="Trebuchet MS"/>
              <a:cs typeface="Trebuchet MS"/>
            </a:endParaRPr>
          </a:p>
          <a:p>
            <a:pPr marL="12700" marR="125730">
              <a:lnSpc>
                <a:spcPct val="100699"/>
              </a:lnSpc>
              <a:spcBef>
                <a:spcPts val="600"/>
              </a:spcBef>
            </a:pPr>
            <a:r>
              <a:rPr sz="1800" spc="-105" dirty="0">
                <a:solidFill>
                  <a:srgbClr val="24506B"/>
                </a:solidFill>
                <a:latin typeface="Trebuchet MS"/>
                <a:cs typeface="Trebuchet MS"/>
              </a:rPr>
              <a:t>-We </a:t>
            </a:r>
            <a:r>
              <a:rPr sz="1800" spc="-45" dirty="0">
                <a:solidFill>
                  <a:srgbClr val="24506B"/>
                </a:solidFill>
                <a:latin typeface="Trebuchet MS"/>
                <a:cs typeface="Trebuchet MS"/>
              </a:rPr>
              <a:t>developed  </a:t>
            </a:r>
            <a:r>
              <a:rPr sz="1800" spc="-40" dirty="0">
                <a:solidFill>
                  <a:srgbClr val="24506B"/>
                </a:solidFill>
                <a:latin typeface="Trebuchet MS"/>
                <a:cs typeface="Trebuchet MS"/>
              </a:rPr>
              <a:t>graphical</a:t>
            </a:r>
            <a:r>
              <a:rPr sz="1800" spc="-235" dirty="0">
                <a:solidFill>
                  <a:srgbClr val="24506B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24506B"/>
                </a:solidFill>
                <a:latin typeface="Trebuchet MS"/>
                <a:cs typeface="Trebuchet MS"/>
              </a:rPr>
              <a:t>password  </a:t>
            </a:r>
            <a:r>
              <a:rPr sz="1800" spc="-50" dirty="0">
                <a:solidFill>
                  <a:srgbClr val="24506B"/>
                </a:solidFill>
                <a:latin typeface="Trebuchet MS"/>
                <a:cs typeface="Trebuchet MS"/>
              </a:rPr>
              <a:t>authentication  System.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713890" y="1265034"/>
            <a:ext cx="2089645" cy="18613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038531" y="1034627"/>
            <a:ext cx="203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solidFill>
                  <a:srgbClr val="00BDF2"/>
                </a:solidFill>
                <a:latin typeface="Verdana"/>
                <a:cs typeface="Verdana"/>
              </a:rPr>
              <a:t>24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90351" y="1377909"/>
            <a:ext cx="27266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155" dirty="0">
                <a:latin typeface="Trebuchet MS"/>
                <a:cs typeface="Trebuchet MS"/>
              </a:rPr>
              <a:t>Future</a:t>
            </a:r>
            <a:r>
              <a:rPr sz="3000" i="1" spc="-305" dirty="0">
                <a:latin typeface="Trebuchet MS"/>
                <a:cs typeface="Trebuchet MS"/>
              </a:rPr>
              <a:t> </a:t>
            </a:r>
            <a:r>
              <a:rPr sz="3000" i="1" spc="165" dirty="0">
                <a:latin typeface="Trebuchet MS"/>
                <a:cs typeface="Trebuchet MS"/>
              </a:rPr>
              <a:t>Scope: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38922" y="2386207"/>
            <a:ext cx="1180465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-Medical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Field.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64"/>
              </a:lnSpc>
            </a:pPr>
            <a:r>
              <a:rPr sz="1400" dirty="0">
                <a:latin typeface="Arial"/>
                <a:cs typeface="Arial"/>
              </a:rPr>
              <a:t>-Gaming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Era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34873" y="1034627"/>
            <a:ext cx="2076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00BDF2"/>
                </a:solidFill>
                <a:latin typeface="Verdana"/>
                <a:cs typeface="Verdana"/>
              </a:rPr>
              <a:t>25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10322" y="1421517"/>
            <a:ext cx="4462780" cy="805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0" spc="-5" dirty="0">
                <a:solidFill>
                  <a:srgbClr val="000000"/>
                </a:solidFill>
                <a:latin typeface="Arial"/>
                <a:cs typeface="Arial"/>
              </a:rPr>
              <a:t>SOUPS(</a:t>
            </a:r>
            <a:r>
              <a:rPr sz="2300" spc="-5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z="1200" spc="-5" dirty="0">
                <a:solidFill>
                  <a:srgbClr val="000000"/>
                </a:solidFill>
                <a:latin typeface="Arial"/>
                <a:cs typeface="Arial"/>
              </a:rPr>
              <a:t>ymposium On Usable Privacy and</a:t>
            </a:r>
            <a:r>
              <a:rPr sz="1200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00"/>
                </a:solidFill>
                <a:latin typeface="Arial"/>
                <a:cs typeface="Arial"/>
              </a:rPr>
              <a:t>Security</a:t>
            </a:r>
            <a:r>
              <a:rPr sz="1400" b="0" dirty="0">
                <a:solidFill>
                  <a:srgbClr val="000000"/>
                </a:solidFill>
                <a:latin typeface="Arial"/>
                <a:cs typeface="Arial"/>
              </a:rPr>
              <a:t>):</a:t>
            </a:r>
            <a:endParaRPr sz="1400">
              <a:latin typeface="Arial"/>
              <a:cs typeface="Arial"/>
            </a:endParaRPr>
          </a:p>
          <a:p>
            <a:pPr marL="12700" marR="5080" indent="457200">
              <a:lnSpc>
                <a:spcPts val="1650"/>
              </a:lnSpc>
              <a:spcBef>
                <a:spcPts val="130"/>
              </a:spcBef>
            </a:pPr>
            <a:r>
              <a:rPr sz="1400" b="0" dirty="0">
                <a:solidFill>
                  <a:srgbClr val="000000"/>
                </a:solidFill>
                <a:latin typeface="Arial"/>
                <a:cs typeface="Arial"/>
              </a:rPr>
              <a:t>-This conference </a:t>
            </a:r>
            <a:r>
              <a:rPr sz="1400" b="0" spc="-5" dirty="0">
                <a:solidFill>
                  <a:srgbClr val="000000"/>
                </a:solidFill>
                <a:latin typeface="Arial"/>
                <a:cs typeface="Arial"/>
              </a:rPr>
              <a:t>eld in </a:t>
            </a:r>
            <a:r>
              <a:rPr sz="1400" b="0" dirty="0">
                <a:solidFill>
                  <a:srgbClr val="000000"/>
                </a:solidFill>
                <a:latin typeface="Arial"/>
                <a:cs typeface="Arial"/>
              </a:rPr>
              <a:t>June </a:t>
            </a:r>
            <a:r>
              <a:rPr sz="1400" b="0" spc="-5" dirty="0">
                <a:solidFill>
                  <a:srgbClr val="000000"/>
                </a:solidFill>
                <a:latin typeface="Arial"/>
                <a:cs typeface="Arial"/>
              </a:rPr>
              <a:t>2017, we will going to  publish this paper after </a:t>
            </a:r>
            <a:r>
              <a:rPr sz="1400" b="0" dirty="0">
                <a:solidFill>
                  <a:srgbClr val="000000"/>
                </a:solidFill>
                <a:latin typeface="Arial"/>
                <a:cs typeface="Arial"/>
              </a:rPr>
              <a:t>completion </a:t>
            </a:r>
            <a:r>
              <a:rPr sz="1400" b="0" spc="-5" dirty="0">
                <a:solidFill>
                  <a:srgbClr val="000000"/>
                </a:solidFill>
                <a:latin typeface="Arial"/>
                <a:cs typeface="Arial"/>
              </a:rPr>
              <a:t>of </a:t>
            </a:r>
            <a:r>
              <a:rPr sz="1400" b="0" dirty="0">
                <a:solidFill>
                  <a:srgbClr val="000000"/>
                </a:solidFill>
                <a:latin typeface="Arial"/>
                <a:cs typeface="Arial"/>
              </a:rPr>
              <a:t>remaining</a:t>
            </a:r>
            <a:r>
              <a:rPr sz="1400" b="0" spc="-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400" b="0" spc="-5" dirty="0">
                <a:solidFill>
                  <a:srgbClr val="000000"/>
                </a:solidFill>
                <a:latin typeface="Arial"/>
                <a:cs typeface="Arial"/>
              </a:rPr>
              <a:t>factor.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784805" y="965455"/>
            <a:ext cx="3865245" cy="3011170"/>
            <a:chOff x="3784805" y="965455"/>
            <a:chExt cx="3865245" cy="3011170"/>
          </a:xfrm>
        </p:grpSpPr>
        <p:sp>
          <p:nvSpPr>
            <p:cNvPr id="4" name="object 4"/>
            <p:cNvSpPr/>
            <p:nvPr/>
          </p:nvSpPr>
          <p:spPr>
            <a:xfrm>
              <a:off x="3789567" y="970218"/>
              <a:ext cx="3855720" cy="3001645"/>
            </a:xfrm>
            <a:custGeom>
              <a:avLst/>
              <a:gdLst/>
              <a:ahLst/>
              <a:cxnLst/>
              <a:rect l="l" t="t" r="r" b="b"/>
              <a:pathLst>
                <a:path w="3855720" h="3001645">
                  <a:moveTo>
                    <a:pt x="3760242" y="2567049"/>
                  </a:moveTo>
                  <a:lnTo>
                    <a:pt x="94849" y="2567049"/>
                  </a:lnTo>
                  <a:lnTo>
                    <a:pt x="85749" y="2565199"/>
                  </a:lnTo>
                  <a:lnTo>
                    <a:pt x="47449" y="2548799"/>
                  </a:lnTo>
                  <a:lnTo>
                    <a:pt x="18224" y="2519599"/>
                  </a:lnTo>
                  <a:lnTo>
                    <a:pt x="1824" y="2481300"/>
                  </a:lnTo>
                  <a:lnTo>
                    <a:pt x="0" y="2472150"/>
                  </a:lnTo>
                  <a:lnTo>
                    <a:pt x="0" y="96704"/>
                  </a:lnTo>
                  <a:lnTo>
                    <a:pt x="18224" y="47437"/>
                  </a:lnTo>
                  <a:lnTo>
                    <a:pt x="47449" y="18249"/>
                  </a:lnTo>
                  <a:lnTo>
                    <a:pt x="85749" y="1827"/>
                  </a:lnTo>
                  <a:lnTo>
                    <a:pt x="94849" y="0"/>
                  </a:lnTo>
                  <a:lnTo>
                    <a:pt x="3760242" y="0"/>
                  </a:lnTo>
                  <a:lnTo>
                    <a:pt x="3809492" y="18249"/>
                  </a:lnTo>
                  <a:lnTo>
                    <a:pt x="3836867" y="47437"/>
                  </a:lnTo>
                  <a:lnTo>
                    <a:pt x="3845604" y="62032"/>
                  </a:lnTo>
                  <a:lnTo>
                    <a:pt x="1928471" y="62032"/>
                  </a:lnTo>
                  <a:lnTo>
                    <a:pt x="1917521" y="65687"/>
                  </a:lnTo>
                  <a:lnTo>
                    <a:pt x="1915696" y="71144"/>
                  </a:lnTo>
                  <a:lnTo>
                    <a:pt x="1913871" y="74799"/>
                  </a:lnTo>
                  <a:lnTo>
                    <a:pt x="1917521" y="85737"/>
                  </a:lnTo>
                  <a:lnTo>
                    <a:pt x="1928471" y="89394"/>
                  </a:lnTo>
                  <a:lnTo>
                    <a:pt x="3853900" y="89394"/>
                  </a:lnTo>
                  <a:lnTo>
                    <a:pt x="3855117" y="96704"/>
                  </a:lnTo>
                  <a:lnTo>
                    <a:pt x="3855117" y="158737"/>
                  </a:lnTo>
                  <a:lnTo>
                    <a:pt x="158724" y="158737"/>
                  </a:lnTo>
                  <a:lnTo>
                    <a:pt x="158724" y="2408325"/>
                  </a:lnTo>
                  <a:lnTo>
                    <a:pt x="3855117" y="2408325"/>
                  </a:lnTo>
                  <a:lnTo>
                    <a:pt x="3855117" y="2472150"/>
                  </a:lnTo>
                  <a:lnTo>
                    <a:pt x="3836867" y="2519599"/>
                  </a:lnTo>
                  <a:lnTo>
                    <a:pt x="3809492" y="2548799"/>
                  </a:lnTo>
                  <a:lnTo>
                    <a:pt x="3771167" y="2565199"/>
                  </a:lnTo>
                  <a:lnTo>
                    <a:pt x="3760242" y="2567049"/>
                  </a:lnTo>
                  <a:close/>
                </a:path>
                <a:path w="3855720" h="3001645">
                  <a:moveTo>
                    <a:pt x="3853900" y="89394"/>
                  </a:moveTo>
                  <a:lnTo>
                    <a:pt x="1928471" y="89394"/>
                  </a:lnTo>
                  <a:lnTo>
                    <a:pt x="1932121" y="87567"/>
                  </a:lnTo>
                  <a:lnTo>
                    <a:pt x="1937596" y="85737"/>
                  </a:lnTo>
                  <a:lnTo>
                    <a:pt x="1939421" y="80282"/>
                  </a:lnTo>
                  <a:lnTo>
                    <a:pt x="1941221" y="74799"/>
                  </a:lnTo>
                  <a:lnTo>
                    <a:pt x="1939421" y="71144"/>
                  </a:lnTo>
                  <a:lnTo>
                    <a:pt x="1937596" y="65687"/>
                  </a:lnTo>
                  <a:lnTo>
                    <a:pt x="1932121" y="63859"/>
                  </a:lnTo>
                  <a:lnTo>
                    <a:pt x="1928471" y="62032"/>
                  </a:lnTo>
                  <a:lnTo>
                    <a:pt x="3845604" y="62032"/>
                  </a:lnTo>
                  <a:lnTo>
                    <a:pt x="3847792" y="65687"/>
                  </a:lnTo>
                  <a:lnTo>
                    <a:pt x="3853292" y="85737"/>
                  </a:lnTo>
                  <a:lnTo>
                    <a:pt x="3853900" y="89394"/>
                  </a:lnTo>
                  <a:close/>
                </a:path>
                <a:path w="3855720" h="3001645">
                  <a:moveTo>
                    <a:pt x="3855117" y="2408325"/>
                  </a:moveTo>
                  <a:lnTo>
                    <a:pt x="3698192" y="2408325"/>
                  </a:lnTo>
                  <a:lnTo>
                    <a:pt x="3698192" y="160564"/>
                  </a:lnTo>
                  <a:lnTo>
                    <a:pt x="3696367" y="158737"/>
                  </a:lnTo>
                  <a:lnTo>
                    <a:pt x="3855117" y="158737"/>
                  </a:lnTo>
                  <a:lnTo>
                    <a:pt x="3855117" y="2408325"/>
                  </a:lnTo>
                  <a:close/>
                </a:path>
                <a:path w="3855720" h="3001645">
                  <a:moveTo>
                    <a:pt x="2340795" y="2986674"/>
                  </a:moveTo>
                  <a:lnTo>
                    <a:pt x="1507022" y="2986674"/>
                  </a:lnTo>
                  <a:lnTo>
                    <a:pt x="1300847" y="2983024"/>
                  </a:lnTo>
                  <a:lnTo>
                    <a:pt x="1278947" y="2981199"/>
                  </a:lnTo>
                  <a:lnTo>
                    <a:pt x="1266172" y="2979374"/>
                  </a:lnTo>
                  <a:lnTo>
                    <a:pt x="1264347" y="2977574"/>
                  </a:lnTo>
                  <a:lnTo>
                    <a:pt x="1264347" y="2972074"/>
                  </a:lnTo>
                  <a:lnTo>
                    <a:pt x="1266172" y="2970249"/>
                  </a:lnTo>
                  <a:lnTo>
                    <a:pt x="1275297" y="2968424"/>
                  </a:lnTo>
                  <a:lnTo>
                    <a:pt x="1291722" y="2964774"/>
                  </a:lnTo>
                  <a:lnTo>
                    <a:pt x="1392072" y="2948349"/>
                  </a:lnTo>
                  <a:lnTo>
                    <a:pt x="1430397" y="2939224"/>
                  </a:lnTo>
                  <a:lnTo>
                    <a:pt x="1450447" y="2886324"/>
                  </a:lnTo>
                  <a:lnTo>
                    <a:pt x="1461397" y="2829774"/>
                  </a:lnTo>
                  <a:lnTo>
                    <a:pt x="1470522" y="2749474"/>
                  </a:lnTo>
                  <a:lnTo>
                    <a:pt x="1479622" y="2660099"/>
                  </a:lnTo>
                  <a:lnTo>
                    <a:pt x="1486947" y="2572524"/>
                  </a:lnTo>
                  <a:lnTo>
                    <a:pt x="2360870" y="2572524"/>
                  </a:lnTo>
                  <a:lnTo>
                    <a:pt x="2366345" y="2660099"/>
                  </a:lnTo>
                  <a:lnTo>
                    <a:pt x="2375445" y="2749474"/>
                  </a:lnTo>
                  <a:lnTo>
                    <a:pt x="2386395" y="2829774"/>
                  </a:lnTo>
                  <a:lnTo>
                    <a:pt x="2397370" y="2886324"/>
                  </a:lnTo>
                  <a:lnTo>
                    <a:pt x="2401020" y="2908224"/>
                  </a:lnTo>
                  <a:lnTo>
                    <a:pt x="2432045" y="2942899"/>
                  </a:lnTo>
                  <a:lnTo>
                    <a:pt x="2556069" y="2964774"/>
                  </a:lnTo>
                  <a:lnTo>
                    <a:pt x="2572494" y="2968424"/>
                  </a:lnTo>
                  <a:lnTo>
                    <a:pt x="2581644" y="2970249"/>
                  </a:lnTo>
                  <a:lnTo>
                    <a:pt x="2583469" y="2972074"/>
                  </a:lnTo>
                  <a:lnTo>
                    <a:pt x="2583469" y="2977574"/>
                  </a:lnTo>
                  <a:lnTo>
                    <a:pt x="2581644" y="2979374"/>
                  </a:lnTo>
                  <a:lnTo>
                    <a:pt x="2568869" y="2981199"/>
                  </a:lnTo>
                  <a:lnTo>
                    <a:pt x="2545144" y="2983024"/>
                  </a:lnTo>
                  <a:lnTo>
                    <a:pt x="2340795" y="2986674"/>
                  </a:lnTo>
                  <a:close/>
                </a:path>
                <a:path w="3855720" h="3001645">
                  <a:moveTo>
                    <a:pt x="2171095" y="3001274"/>
                  </a:moveTo>
                  <a:lnTo>
                    <a:pt x="1676696" y="3001274"/>
                  </a:lnTo>
                  <a:lnTo>
                    <a:pt x="1410322" y="2999449"/>
                  </a:lnTo>
                  <a:lnTo>
                    <a:pt x="1311772" y="2997624"/>
                  </a:lnTo>
                  <a:lnTo>
                    <a:pt x="1277147" y="2995799"/>
                  </a:lnTo>
                  <a:lnTo>
                    <a:pt x="1275297" y="2993949"/>
                  </a:lnTo>
                  <a:lnTo>
                    <a:pt x="1275297" y="2984849"/>
                  </a:lnTo>
                  <a:lnTo>
                    <a:pt x="1277147" y="2984849"/>
                  </a:lnTo>
                  <a:lnTo>
                    <a:pt x="1319097" y="2986674"/>
                  </a:lnTo>
                  <a:lnTo>
                    <a:pt x="1395722" y="2988499"/>
                  </a:lnTo>
                  <a:lnTo>
                    <a:pt x="2572494" y="2990324"/>
                  </a:lnTo>
                  <a:lnTo>
                    <a:pt x="2572494" y="2993949"/>
                  </a:lnTo>
                  <a:lnTo>
                    <a:pt x="2570694" y="2995799"/>
                  </a:lnTo>
                  <a:lnTo>
                    <a:pt x="2536019" y="2997624"/>
                  </a:lnTo>
                  <a:lnTo>
                    <a:pt x="2435670" y="2999449"/>
                  </a:lnTo>
                  <a:lnTo>
                    <a:pt x="2171095" y="3001274"/>
                  </a:lnTo>
                  <a:close/>
                </a:path>
                <a:path w="3855720" h="3001645">
                  <a:moveTo>
                    <a:pt x="2572494" y="2990324"/>
                  </a:moveTo>
                  <a:lnTo>
                    <a:pt x="2172945" y="2990324"/>
                  </a:lnTo>
                  <a:lnTo>
                    <a:pt x="2452095" y="2988499"/>
                  </a:lnTo>
                  <a:lnTo>
                    <a:pt x="2528719" y="2986674"/>
                  </a:lnTo>
                  <a:lnTo>
                    <a:pt x="2570694" y="2984849"/>
                  </a:lnTo>
                  <a:lnTo>
                    <a:pt x="2572494" y="2986674"/>
                  </a:lnTo>
                  <a:lnTo>
                    <a:pt x="2572494" y="2990324"/>
                  </a:lnTo>
                  <a:close/>
                </a:path>
              </a:pathLst>
            </a:custGeom>
            <a:solidFill>
              <a:srgbClr val="2450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89567" y="970217"/>
              <a:ext cx="3855720" cy="3001645"/>
            </a:xfrm>
            <a:custGeom>
              <a:avLst/>
              <a:gdLst/>
              <a:ahLst/>
              <a:cxnLst/>
              <a:rect l="l" t="t" r="r" b="b"/>
              <a:pathLst>
                <a:path w="3855720" h="3001645">
                  <a:moveTo>
                    <a:pt x="1928471" y="62032"/>
                  </a:moveTo>
                  <a:lnTo>
                    <a:pt x="1932121" y="63859"/>
                  </a:lnTo>
                  <a:lnTo>
                    <a:pt x="1937596" y="65687"/>
                  </a:lnTo>
                  <a:lnTo>
                    <a:pt x="1939421" y="71144"/>
                  </a:lnTo>
                  <a:lnTo>
                    <a:pt x="1941221" y="74799"/>
                  </a:lnTo>
                  <a:lnTo>
                    <a:pt x="1939421" y="80282"/>
                  </a:lnTo>
                  <a:lnTo>
                    <a:pt x="1937596" y="85737"/>
                  </a:lnTo>
                  <a:lnTo>
                    <a:pt x="1932121" y="87567"/>
                  </a:lnTo>
                  <a:lnTo>
                    <a:pt x="1928471" y="89394"/>
                  </a:lnTo>
                  <a:lnTo>
                    <a:pt x="1922996" y="87567"/>
                  </a:lnTo>
                  <a:lnTo>
                    <a:pt x="1917521" y="85737"/>
                  </a:lnTo>
                  <a:lnTo>
                    <a:pt x="1915696" y="80282"/>
                  </a:lnTo>
                  <a:lnTo>
                    <a:pt x="1913871" y="74799"/>
                  </a:lnTo>
                  <a:lnTo>
                    <a:pt x="1915696" y="71144"/>
                  </a:lnTo>
                  <a:lnTo>
                    <a:pt x="1917521" y="65687"/>
                  </a:lnTo>
                  <a:lnTo>
                    <a:pt x="1922996" y="63859"/>
                  </a:lnTo>
                  <a:lnTo>
                    <a:pt x="1928471" y="62032"/>
                  </a:lnTo>
                  <a:close/>
                </a:path>
                <a:path w="3855720" h="3001645">
                  <a:moveTo>
                    <a:pt x="3696367" y="158737"/>
                  </a:moveTo>
                  <a:lnTo>
                    <a:pt x="3698192" y="160564"/>
                  </a:lnTo>
                  <a:lnTo>
                    <a:pt x="3698192" y="2408325"/>
                  </a:lnTo>
                  <a:lnTo>
                    <a:pt x="158724" y="2408325"/>
                  </a:lnTo>
                  <a:lnTo>
                    <a:pt x="158724" y="160564"/>
                  </a:lnTo>
                  <a:lnTo>
                    <a:pt x="158724" y="158737"/>
                  </a:lnTo>
                  <a:lnTo>
                    <a:pt x="3696367" y="158737"/>
                  </a:lnTo>
                  <a:close/>
                </a:path>
                <a:path w="3855720" h="3001645">
                  <a:moveTo>
                    <a:pt x="94849" y="0"/>
                  </a:moveTo>
                  <a:lnTo>
                    <a:pt x="47449" y="18249"/>
                  </a:lnTo>
                  <a:lnTo>
                    <a:pt x="18224" y="47437"/>
                  </a:lnTo>
                  <a:lnTo>
                    <a:pt x="1824" y="85737"/>
                  </a:lnTo>
                  <a:lnTo>
                    <a:pt x="0" y="96704"/>
                  </a:lnTo>
                  <a:lnTo>
                    <a:pt x="0" y="107644"/>
                  </a:lnTo>
                  <a:lnTo>
                    <a:pt x="0" y="2461225"/>
                  </a:lnTo>
                  <a:lnTo>
                    <a:pt x="0" y="2472150"/>
                  </a:lnTo>
                  <a:lnTo>
                    <a:pt x="1824" y="2481300"/>
                  </a:lnTo>
                  <a:lnTo>
                    <a:pt x="18224" y="2519599"/>
                  </a:lnTo>
                  <a:lnTo>
                    <a:pt x="47449" y="2548799"/>
                  </a:lnTo>
                  <a:lnTo>
                    <a:pt x="85749" y="2565199"/>
                  </a:lnTo>
                  <a:lnTo>
                    <a:pt x="94849" y="2567049"/>
                  </a:lnTo>
                  <a:lnTo>
                    <a:pt x="3760242" y="2567049"/>
                  </a:lnTo>
                  <a:lnTo>
                    <a:pt x="3809492" y="2548799"/>
                  </a:lnTo>
                  <a:lnTo>
                    <a:pt x="3836867" y="2519599"/>
                  </a:lnTo>
                  <a:lnTo>
                    <a:pt x="3853292" y="2481300"/>
                  </a:lnTo>
                  <a:lnTo>
                    <a:pt x="3855117" y="2472150"/>
                  </a:lnTo>
                  <a:lnTo>
                    <a:pt x="3855117" y="2461225"/>
                  </a:lnTo>
                  <a:lnTo>
                    <a:pt x="3855117" y="107644"/>
                  </a:lnTo>
                  <a:lnTo>
                    <a:pt x="3855117" y="96704"/>
                  </a:lnTo>
                  <a:lnTo>
                    <a:pt x="3853292" y="85737"/>
                  </a:lnTo>
                  <a:lnTo>
                    <a:pt x="3836867" y="47437"/>
                  </a:lnTo>
                  <a:lnTo>
                    <a:pt x="3809492" y="18249"/>
                  </a:lnTo>
                  <a:lnTo>
                    <a:pt x="3771167" y="1827"/>
                  </a:lnTo>
                  <a:lnTo>
                    <a:pt x="3760242" y="0"/>
                  </a:lnTo>
                  <a:lnTo>
                    <a:pt x="94849" y="0"/>
                  </a:lnTo>
                  <a:close/>
                </a:path>
                <a:path w="3855720" h="3001645">
                  <a:moveTo>
                    <a:pt x="1486947" y="2572524"/>
                  </a:moveTo>
                  <a:lnTo>
                    <a:pt x="1479622" y="2660099"/>
                  </a:lnTo>
                  <a:lnTo>
                    <a:pt x="1470522" y="2749474"/>
                  </a:lnTo>
                  <a:lnTo>
                    <a:pt x="1461397" y="2829774"/>
                  </a:lnTo>
                  <a:lnTo>
                    <a:pt x="1450447" y="2886324"/>
                  </a:lnTo>
                  <a:lnTo>
                    <a:pt x="1435847" y="2933749"/>
                  </a:lnTo>
                  <a:lnTo>
                    <a:pt x="1392072" y="2948349"/>
                  </a:lnTo>
                  <a:lnTo>
                    <a:pt x="1335522" y="2957474"/>
                  </a:lnTo>
                  <a:lnTo>
                    <a:pt x="1291722" y="2964774"/>
                  </a:lnTo>
                  <a:lnTo>
                    <a:pt x="1275297" y="2968424"/>
                  </a:lnTo>
                  <a:lnTo>
                    <a:pt x="1266172" y="2970249"/>
                  </a:lnTo>
                  <a:lnTo>
                    <a:pt x="1264347" y="2972074"/>
                  </a:lnTo>
                  <a:lnTo>
                    <a:pt x="1264347" y="2977574"/>
                  </a:lnTo>
                  <a:lnTo>
                    <a:pt x="1266172" y="2979373"/>
                  </a:lnTo>
                  <a:lnTo>
                    <a:pt x="1278947" y="2981198"/>
                  </a:lnTo>
                  <a:lnTo>
                    <a:pt x="1300847" y="2983023"/>
                  </a:lnTo>
                  <a:lnTo>
                    <a:pt x="1381122" y="2984848"/>
                  </a:lnTo>
                  <a:lnTo>
                    <a:pt x="1507021" y="2986673"/>
                  </a:lnTo>
                  <a:lnTo>
                    <a:pt x="2340795" y="2986673"/>
                  </a:lnTo>
                  <a:lnTo>
                    <a:pt x="2464845" y="2984848"/>
                  </a:lnTo>
                  <a:lnTo>
                    <a:pt x="2545144" y="2983023"/>
                  </a:lnTo>
                  <a:lnTo>
                    <a:pt x="2583469" y="2977574"/>
                  </a:lnTo>
                  <a:lnTo>
                    <a:pt x="2583469" y="2972074"/>
                  </a:lnTo>
                  <a:lnTo>
                    <a:pt x="2581644" y="2970249"/>
                  </a:lnTo>
                  <a:lnTo>
                    <a:pt x="2572494" y="2968424"/>
                  </a:lnTo>
                  <a:lnTo>
                    <a:pt x="2556069" y="2964774"/>
                  </a:lnTo>
                  <a:lnTo>
                    <a:pt x="2512294" y="2957474"/>
                  </a:lnTo>
                  <a:lnTo>
                    <a:pt x="2455745" y="2948349"/>
                  </a:lnTo>
                  <a:lnTo>
                    <a:pt x="2432045" y="2942899"/>
                  </a:lnTo>
                  <a:lnTo>
                    <a:pt x="2401020" y="2908224"/>
                  </a:lnTo>
                  <a:lnTo>
                    <a:pt x="2397370" y="2886324"/>
                  </a:lnTo>
                  <a:lnTo>
                    <a:pt x="2386395" y="2829774"/>
                  </a:lnTo>
                  <a:lnTo>
                    <a:pt x="2375445" y="2749474"/>
                  </a:lnTo>
                  <a:lnTo>
                    <a:pt x="2366345" y="2660099"/>
                  </a:lnTo>
                  <a:lnTo>
                    <a:pt x="2360870" y="2572524"/>
                  </a:lnTo>
                  <a:lnTo>
                    <a:pt x="1486947" y="2572524"/>
                  </a:lnTo>
                  <a:close/>
                </a:path>
                <a:path w="3855720" h="3001645">
                  <a:moveTo>
                    <a:pt x="1275297" y="2984848"/>
                  </a:moveTo>
                  <a:lnTo>
                    <a:pt x="1275297" y="2986673"/>
                  </a:lnTo>
                  <a:lnTo>
                    <a:pt x="1275297" y="2993948"/>
                  </a:lnTo>
                  <a:lnTo>
                    <a:pt x="1277147" y="2995798"/>
                  </a:lnTo>
                  <a:lnTo>
                    <a:pt x="1311772" y="2997623"/>
                  </a:lnTo>
                  <a:lnTo>
                    <a:pt x="1410322" y="2999448"/>
                  </a:lnTo>
                  <a:lnTo>
                    <a:pt x="1676696" y="3001273"/>
                  </a:lnTo>
                  <a:lnTo>
                    <a:pt x="2171095" y="3001273"/>
                  </a:lnTo>
                  <a:lnTo>
                    <a:pt x="2435670" y="2999448"/>
                  </a:lnTo>
                  <a:lnTo>
                    <a:pt x="2536019" y="2997623"/>
                  </a:lnTo>
                  <a:lnTo>
                    <a:pt x="2570694" y="2995798"/>
                  </a:lnTo>
                  <a:lnTo>
                    <a:pt x="2572494" y="2993948"/>
                  </a:lnTo>
                  <a:lnTo>
                    <a:pt x="2572494" y="2986673"/>
                  </a:lnTo>
                  <a:lnTo>
                    <a:pt x="2570694" y="2984848"/>
                  </a:lnTo>
                  <a:lnTo>
                    <a:pt x="2528719" y="2986673"/>
                  </a:lnTo>
                  <a:lnTo>
                    <a:pt x="2452095" y="2988498"/>
                  </a:lnTo>
                  <a:lnTo>
                    <a:pt x="2172945" y="2990323"/>
                  </a:lnTo>
                  <a:lnTo>
                    <a:pt x="1674871" y="2990323"/>
                  </a:lnTo>
                  <a:lnTo>
                    <a:pt x="1395722" y="2988498"/>
                  </a:lnTo>
                  <a:lnTo>
                    <a:pt x="1319097" y="2986673"/>
                  </a:lnTo>
                  <a:lnTo>
                    <a:pt x="1277147" y="2984848"/>
                  </a:lnTo>
                  <a:lnTo>
                    <a:pt x="1275297" y="2984848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50867" y="1129597"/>
              <a:ext cx="3532504" cy="2256155"/>
            </a:xfrm>
            <a:custGeom>
              <a:avLst/>
              <a:gdLst/>
              <a:ahLst/>
              <a:cxnLst/>
              <a:rect l="l" t="t" r="r" b="b"/>
              <a:pathLst>
                <a:path w="3532504" h="2256154">
                  <a:moveTo>
                    <a:pt x="3532492" y="2255695"/>
                  </a:moveTo>
                  <a:lnTo>
                    <a:pt x="0" y="2255695"/>
                  </a:lnTo>
                  <a:lnTo>
                    <a:pt x="0" y="0"/>
                  </a:lnTo>
                  <a:lnTo>
                    <a:pt x="3532492" y="0"/>
                  </a:lnTo>
                  <a:lnTo>
                    <a:pt x="3532492" y="22556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950866" y="1129597"/>
            <a:ext cx="3532504" cy="2256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Times New Roman"/>
              <a:cs typeface="Times New Roman"/>
            </a:endParaRPr>
          </a:p>
          <a:p>
            <a:pPr marL="1049655">
              <a:lnSpc>
                <a:spcPct val="100000"/>
              </a:lnSpc>
            </a:pPr>
            <a:r>
              <a:rPr sz="1000" spc="-25" dirty="0">
                <a:solidFill>
                  <a:srgbClr val="24506B"/>
                </a:solidFill>
                <a:latin typeface="Trebuchet MS"/>
                <a:cs typeface="Trebuchet MS"/>
              </a:rPr>
              <a:t>Place</a:t>
            </a:r>
            <a:r>
              <a:rPr sz="1000" spc="-105" dirty="0">
                <a:solidFill>
                  <a:srgbClr val="24506B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4506B"/>
                </a:solidFill>
                <a:latin typeface="Trebuchet MS"/>
                <a:cs typeface="Trebuchet MS"/>
              </a:rPr>
              <a:t>your</a:t>
            </a:r>
            <a:r>
              <a:rPr sz="1000" spc="-100" dirty="0">
                <a:solidFill>
                  <a:srgbClr val="24506B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24506B"/>
                </a:solidFill>
                <a:latin typeface="Trebuchet MS"/>
                <a:cs typeface="Trebuchet MS"/>
              </a:rPr>
              <a:t>screenshot</a:t>
            </a:r>
            <a:r>
              <a:rPr sz="1000" spc="-100" dirty="0">
                <a:solidFill>
                  <a:srgbClr val="24506B"/>
                </a:solidFill>
                <a:latin typeface="Trebuchet MS"/>
                <a:cs typeface="Trebuchet MS"/>
              </a:rPr>
              <a:t> </a:t>
            </a:r>
            <a:r>
              <a:rPr sz="1000" spc="-40" dirty="0">
                <a:solidFill>
                  <a:srgbClr val="24506B"/>
                </a:solidFill>
                <a:latin typeface="Trebuchet MS"/>
                <a:cs typeface="Trebuchet MS"/>
              </a:rPr>
              <a:t>here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31520" y="1034627"/>
            <a:ext cx="2108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solidFill>
                  <a:srgbClr val="00BDF2"/>
                </a:solidFill>
                <a:latin typeface="Verdana"/>
                <a:cs typeface="Verdana"/>
              </a:rPr>
              <a:t>26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9170" y="2215536"/>
            <a:ext cx="2201545" cy="181927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400" b="1" spc="-60" dirty="0">
                <a:solidFill>
                  <a:srgbClr val="FFFFFF"/>
                </a:solidFill>
                <a:latin typeface="Verdana"/>
                <a:cs typeface="Verdana"/>
              </a:rPr>
              <a:t>Conclusion</a:t>
            </a:r>
            <a:endParaRPr sz="1400">
              <a:latin typeface="Verdana"/>
              <a:cs typeface="Verdana"/>
            </a:endParaRPr>
          </a:p>
          <a:p>
            <a:pPr marL="12700" marR="127635">
              <a:lnSpc>
                <a:spcPct val="100699"/>
              </a:lnSpc>
              <a:spcBef>
                <a:spcPts val="540"/>
              </a:spcBef>
            </a:pPr>
            <a:r>
              <a:rPr sz="1800" spc="-55" dirty="0">
                <a:solidFill>
                  <a:srgbClr val="24506B"/>
                </a:solidFill>
                <a:latin typeface="Trebuchet MS"/>
                <a:cs typeface="Trebuchet MS"/>
              </a:rPr>
              <a:t>“Prevention </a:t>
            </a:r>
            <a:r>
              <a:rPr sz="1800" spc="-25" dirty="0">
                <a:solidFill>
                  <a:srgbClr val="24506B"/>
                </a:solidFill>
                <a:latin typeface="Trebuchet MS"/>
                <a:cs typeface="Trebuchet MS"/>
              </a:rPr>
              <a:t>is</a:t>
            </a:r>
            <a:r>
              <a:rPr sz="1800" spc="-380" dirty="0">
                <a:solidFill>
                  <a:srgbClr val="24506B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24506B"/>
                </a:solidFill>
                <a:latin typeface="Trebuchet MS"/>
                <a:cs typeface="Trebuchet MS"/>
              </a:rPr>
              <a:t>always  </a:t>
            </a:r>
            <a:r>
              <a:rPr sz="1800" spc="-80" dirty="0">
                <a:solidFill>
                  <a:srgbClr val="24506B"/>
                </a:solidFill>
                <a:latin typeface="Trebuchet MS"/>
                <a:cs typeface="Trebuchet MS"/>
              </a:rPr>
              <a:t>better </a:t>
            </a:r>
            <a:r>
              <a:rPr sz="1800" spc="-35" dirty="0">
                <a:solidFill>
                  <a:srgbClr val="24506B"/>
                </a:solidFill>
                <a:latin typeface="Trebuchet MS"/>
                <a:cs typeface="Trebuchet MS"/>
              </a:rPr>
              <a:t>than </a:t>
            </a:r>
            <a:r>
              <a:rPr sz="1800" spc="-85" dirty="0">
                <a:solidFill>
                  <a:srgbClr val="24506B"/>
                </a:solidFill>
                <a:latin typeface="Trebuchet MS"/>
                <a:cs typeface="Trebuchet MS"/>
              </a:rPr>
              <a:t>cure” </a:t>
            </a:r>
            <a:r>
              <a:rPr sz="1800" dirty="0">
                <a:solidFill>
                  <a:srgbClr val="24506B"/>
                </a:solidFill>
                <a:latin typeface="Trebuchet MS"/>
                <a:cs typeface="Trebuchet MS"/>
              </a:rPr>
              <a:t>as  </a:t>
            </a:r>
            <a:r>
              <a:rPr sz="1800" spc="-35" dirty="0">
                <a:solidFill>
                  <a:srgbClr val="24506B"/>
                </a:solidFill>
                <a:latin typeface="Trebuchet MS"/>
                <a:cs typeface="Trebuchet MS"/>
              </a:rPr>
              <a:t>D.Erasmus</a:t>
            </a:r>
            <a:r>
              <a:rPr sz="1800" spc="-185" dirty="0">
                <a:solidFill>
                  <a:srgbClr val="24506B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24506B"/>
                </a:solidFill>
                <a:latin typeface="Trebuchet MS"/>
                <a:cs typeface="Trebuchet MS"/>
              </a:rPr>
              <a:t>said.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00699"/>
              </a:lnSpc>
              <a:spcBef>
                <a:spcPts val="600"/>
              </a:spcBef>
            </a:pPr>
            <a:r>
              <a:rPr sz="1800" spc="-45" dirty="0">
                <a:solidFill>
                  <a:srgbClr val="24506B"/>
                </a:solidFill>
                <a:latin typeface="Trebuchet MS"/>
                <a:cs typeface="Trebuchet MS"/>
              </a:rPr>
              <a:t>-Provide </a:t>
            </a:r>
            <a:r>
              <a:rPr sz="1800" spc="-55" dirty="0">
                <a:solidFill>
                  <a:srgbClr val="24506B"/>
                </a:solidFill>
                <a:latin typeface="Trebuchet MS"/>
                <a:cs typeface="Trebuchet MS"/>
              </a:rPr>
              <a:t>security</a:t>
            </a:r>
            <a:r>
              <a:rPr sz="1800" spc="-385" dirty="0">
                <a:solidFill>
                  <a:srgbClr val="24506B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4506B"/>
                </a:solidFill>
                <a:latin typeface="Trebuchet MS"/>
                <a:cs typeface="Trebuchet MS"/>
              </a:rPr>
              <a:t>using  </a:t>
            </a:r>
            <a:r>
              <a:rPr sz="1800" spc="-50" dirty="0">
                <a:solidFill>
                  <a:srgbClr val="24506B"/>
                </a:solidFill>
                <a:latin typeface="Trebuchet MS"/>
                <a:cs typeface="Trebuchet MS"/>
              </a:rPr>
              <a:t>gaze</a:t>
            </a:r>
            <a:r>
              <a:rPr sz="1800" spc="-190" dirty="0">
                <a:solidFill>
                  <a:srgbClr val="24506B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24506B"/>
                </a:solidFill>
                <a:latin typeface="Trebuchet MS"/>
                <a:cs typeface="Trebuchet MS"/>
              </a:rPr>
              <a:t>technology.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86415" y="1326772"/>
            <a:ext cx="1861371" cy="18613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042188" y="1034627"/>
            <a:ext cx="2000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80" dirty="0">
                <a:solidFill>
                  <a:srgbClr val="00BDF2"/>
                </a:solidFill>
                <a:latin typeface="Verdana"/>
                <a:cs typeface="Verdana"/>
              </a:rPr>
              <a:t>27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13192" y="1443879"/>
            <a:ext cx="17678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References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44622" y="2180458"/>
            <a:ext cx="5815330" cy="21247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286385">
              <a:lnSpc>
                <a:spcPts val="1650"/>
              </a:lnSpc>
              <a:spcBef>
                <a:spcPts val="180"/>
              </a:spcBef>
            </a:pPr>
            <a:r>
              <a:rPr sz="1400" spc="-120" dirty="0">
                <a:latin typeface="Trebuchet MS"/>
                <a:cs typeface="Trebuchet MS"/>
              </a:rPr>
              <a:t>-V. </a:t>
            </a:r>
            <a:r>
              <a:rPr sz="1400" spc="-95" dirty="0">
                <a:latin typeface="Trebuchet MS"/>
                <a:cs typeface="Trebuchet MS"/>
              </a:rPr>
              <a:t>a. </a:t>
            </a:r>
            <a:r>
              <a:rPr sz="1400" spc="-70" dirty="0">
                <a:latin typeface="Trebuchet MS"/>
                <a:cs typeface="Trebuchet MS"/>
              </a:rPr>
              <a:t>Gevers, </a:t>
            </a:r>
            <a:r>
              <a:rPr sz="1400" spc="-30" dirty="0">
                <a:latin typeface="Trebuchet MS"/>
                <a:cs typeface="Trebuchet MS"/>
              </a:rPr>
              <a:t>"Accurate </a:t>
            </a:r>
            <a:r>
              <a:rPr sz="1400" spc="-40" dirty="0">
                <a:latin typeface="Trebuchet MS"/>
                <a:cs typeface="Trebuchet MS"/>
              </a:rPr>
              <a:t>Eye </a:t>
            </a:r>
            <a:r>
              <a:rPr sz="1400" spc="-55" dirty="0">
                <a:latin typeface="Trebuchet MS"/>
                <a:cs typeface="Trebuchet MS"/>
              </a:rPr>
              <a:t>Center </a:t>
            </a:r>
            <a:r>
              <a:rPr sz="1400" spc="-30" dirty="0">
                <a:latin typeface="Trebuchet MS"/>
                <a:cs typeface="Trebuchet MS"/>
              </a:rPr>
              <a:t>Location </a:t>
            </a:r>
            <a:r>
              <a:rPr sz="1400" spc="-10" dirty="0">
                <a:latin typeface="Trebuchet MS"/>
                <a:cs typeface="Trebuchet MS"/>
              </a:rPr>
              <a:t>and </a:t>
            </a:r>
            <a:r>
              <a:rPr sz="1400" spc="-35" dirty="0">
                <a:latin typeface="Trebuchet MS"/>
                <a:cs typeface="Trebuchet MS"/>
              </a:rPr>
              <a:t>Tracking </a:t>
            </a:r>
            <a:r>
              <a:rPr sz="1400" spc="-10" dirty="0">
                <a:latin typeface="Trebuchet MS"/>
                <a:cs typeface="Trebuchet MS"/>
              </a:rPr>
              <a:t>Using </a:t>
            </a:r>
            <a:r>
              <a:rPr sz="1400" spc="-20" dirty="0">
                <a:latin typeface="Trebuchet MS"/>
                <a:cs typeface="Trebuchet MS"/>
              </a:rPr>
              <a:t>Isophote  </a:t>
            </a:r>
            <a:r>
              <a:rPr sz="1400" spc="-40" dirty="0">
                <a:latin typeface="Trebuchet MS"/>
                <a:cs typeface="Trebuchet MS"/>
              </a:rPr>
              <a:t>Curvature,"</a:t>
            </a:r>
            <a:r>
              <a:rPr sz="1400" spc="-125" dirty="0">
                <a:latin typeface="Trebuchet MS"/>
                <a:cs typeface="Trebuchet MS"/>
              </a:rPr>
              <a:t> </a:t>
            </a:r>
            <a:r>
              <a:rPr sz="1400" spc="-15" dirty="0">
                <a:latin typeface="Trebuchet MS"/>
                <a:cs typeface="Trebuchet MS"/>
              </a:rPr>
              <a:t>IEEE</a:t>
            </a:r>
            <a:r>
              <a:rPr sz="1400" spc="-125" dirty="0">
                <a:latin typeface="Trebuchet MS"/>
                <a:cs typeface="Trebuchet MS"/>
              </a:rPr>
              <a:t> </a:t>
            </a:r>
            <a:r>
              <a:rPr sz="1400" spc="-50" dirty="0">
                <a:latin typeface="Trebuchet MS"/>
                <a:cs typeface="Trebuchet MS"/>
              </a:rPr>
              <a:t>Conference</a:t>
            </a:r>
            <a:r>
              <a:rPr sz="1400" spc="-12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on</a:t>
            </a:r>
            <a:r>
              <a:rPr sz="1400" spc="-125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Computer</a:t>
            </a:r>
            <a:r>
              <a:rPr sz="1400" spc="-125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Vision</a:t>
            </a:r>
            <a:r>
              <a:rPr sz="1400" spc="-12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and</a:t>
            </a:r>
            <a:r>
              <a:rPr sz="1400" spc="-125" dirty="0">
                <a:latin typeface="Trebuchet MS"/>
                <a:cs typeface="Trebuchet MS"/>
              </a:rPr>
              <a:t> </a:t>
            </a:r>
            <a:r>
              <a:rPr sz="1400" spc="-45" dirty="0">
                <a:latin typeface="Trebuchet MS"/>
                <a:cs typeface="Trebuchet MS"/>
              </a:rPr>
              <a:t>Pattern</a:t>
            </a:r>
            <a:r>
              <a:rPr sz="1400" spc="-125" dirty="0">
                <a:latin typeface="Trebuchet MS"/>
                <a:cs typeface="Trebuchet MS"/>
              </a:rPr>
              <a:t> </a:t>
            </a:r>
            <a:r>
              <a:rPr sz="1400" spc="-40" dirty="0">
                <a:latin typeface="Trebuchet MS"/>
                <a:cs typeface="Trebuchet MS"/>
              </a:rPr>
              <a:t>Recognition,  2008</a:t>
            </a:r>
            <a:endParaRPr sz="1400">
              <a:latin typeface="Trebuchet MS"/>
              <a:cs typeface="Trebuchet MS"/>
            </a:endParaRPr>
          </a:p>
          <a:p>
            <a:pPr marL="12700" marR="5080">
              <a:lnSpc>
                <a:spcPts val="1650"/>
              </a:lnSpc>
            </a:pPr>
            <a:r>
              <a:rPr sz="1400" spc="-50" dirty="0">
                <a:latin typeface="Trebuchet MS"/>
                <a:cs typeface="Trebuchet MS"/>
              </a:rPr>
              <a:t>-Institute </a:t>
            </a:r>
            <a:r>
              <a:rPr sz="1400" spc="-55" dirty="0">
                <a:latin typeface="Trebuchet MS"/>
                <a:cs typeface="Trebuchet MS"/>
              </a:rPr>
              <a:t>for </a:t>
            </a:r>
            <a:r>
              <a:rPr sz="1400" spc="-35" dirty="0">
                <a:latin typeface="Trebuchet MS"/>
                <a:cs typeface="Trebuchet MS"/>
              </a:rPr>
              <a:t>Neuro- </a:t>
            </a:r>
            <a:r>
              <a:rPr sz="1400" spc="-10" dirty="0">
                <a:latin typeface="Trebuchet MS"/>
                <a:cs typeface="Trebuchet MS"/>
              </a:rPr>
              <a:t>and </a:t>
            </a:r>
            <a:r>
              <a:rPr sz="1400" spc="-40" dirty="0">
                <a:latin typeface="Trebuchet MS"/>
                <a:cs typeface="Trebuchet MS"/>
              </a:rPr>
              <a:t>Bioinformatics, University </a:t>
            </a:r>
            <a:r>
              <a:rPr sz="1400" spc="-55" dirty="0">
                <a:latin typeface="Trebuchet MS"/>
                <a:cs typeface="Trebuchet MS"/>
              </a:rPr>
              <a:t>of </a:t>
            </a:r>
            <a:r>
              <a:rPr sz="1400" spc="-40" dirty="0">
                <a:latin typeface="Trebuchet MS"/>
                <a:cs typeface="Trebuchet MS"/>
              </a:rPr>
              <a:t>L¨ubeck, Ratzeburger  </a:t>
            </a:r>
            <a:r>
              <a:rPr sz="1400" spc="-65" dirty="0">
                <a:latin typeface="Trebuchet MS"/>
                <a:cs typeface="Trebuchet MS"/>
              </a:rPr>
              <a:t>Allee</a:t>
            </a:r>
            <a:r>
              <a:rPr sz="1400" spc="-140" dirty="0">
                <a:latin typeface="Trebuchet MS"/>
                <a:cs typeface="Trebuchet MS"/>
              </a:rPr>
              <a:t> </a:t>
            </a:r>
            <a:r>
              <a:rPr sz="1400" spc="-75" dirty="0">
                <a:latin typeface="Trebuchet MS"/>
                <a:cs typeface="Trebuchet MS"/>
              </a:rPr>
              <a:t>160,</a:t>
            </a:r>
            <a:r>
              <a:rPr sz="1400" spc="-140" dirty="0">
                <a:latin typeface="Trebuchet MS"/>
                <a:cs typeface="Trebuchet MS"/>
              </a:rPr>
              <a:t> </a:t>
            </a:r>
            <a:r>
              <a:rPr sz="1400" spc="-40" dirty="0">
                <a:latin typeface="Trebuchet MS"/>
                <a:cs typeface="Trebuchet MS"/>
              </a:rPr>
              <a:t>D-23538</a:t>
            </a:r>
            <a:r>
              <a:rPr sz="1400" spc="-135" dirty="0">
                <a:latin typeface="Trebuchet MS"/>
                <a:cs typeface="Trebuchet MS"/>
              </a:rPr>
              <a:t> </a:t>
            </a:r>
            <a:r>
              <a:rPr sz="1400" spc="-40" dirty="0">
                <a:latin typeface="Trebuchet MS"/>
                <a:cs typeface="Trebuchet MS"/>
              </a:rPr>
              <a:t>L¨ubeck,</a:t>
            </a:r>
            <a:r>
              <a:rPr sz="1400" spc="-140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Germany,"ACCURATE</a:t>
            </a:r>
            <a:r>
              <a:rPr sz="1400" spc="-140" dirty="0">
                <a:latin typeface="Trebuchet MS"/>
                <a:cs typeface="Trebuchet MS"/>
              </a:rPr>
              <a:t> </a:t>
            </a:r>
            <a:r>
              <a:rPr sz="1400" spc="-55" dirty="0">
                <a:latin typeface="Trebuchet MS"/>
                <a:cs typeface="Trebuchet MS"/>
              </a:rPr>
              <a:t>EYE</a:t>
            </a:r>
            <a:r>
              <a:rPr sz="1400" spc="-135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CENTRE</a:t>
            </a:r>
            <a:r>
              <a:rPr sz="1400" spc="-140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LOCALISATION  </a:t>
            </a:r>
            <a:r>
              <a:rPr sz="1400" spc="-55" dirty="0">
                <a:latin typeface="Trebuchet MS"/>
                <a:cs typeface="Trebuchet MS"/>
              </a:rPr>
              <a:t>BY </a:t>
            </a:r>
            <a:r>
              <a:rPr sz="1400" spc="5" dirty="0">
                <a:latin typeface="Trebuchet MS"/>
                <a:cs typeface="Trebuchet MS"/>
              </a:rPr>
              <a:t>MEANS</a:t>
            </a:r>
            <a:r>
              <a:rPr sz="1400" spc="-229" dirty="0">
                <a:latin typeface="Trebuchet MS"/>
                <a:cs typeface="Trebuchet MS"/>
              </a:rPr>
              <a:t> </a:t>
            </a:r>
            <a:r>
              <a:rPr sz="1400" spc="-30" dirty="0">
                <a:latin typeface="Trebuchet MS"/>
                <a:cs typeface="Trebuchet MS"/>
              </a:rPr>
              <a:t>OF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ts val="1585"/>
              </a:lnSpc>
            </a:pPr>
            <a:r>
              <a:rPr sz="1400" spc="-25" dirty="0">
                <a:latin typeface="Trebuchet MS"/>
                <a:cs typeface="Trebuchet MS"/>
              </a:rPr>
              <a:t>GRADIENTS",2013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ts val="1650"/>
              </a:lnSpc>
            </a:pPr>
            <a:r>
              <a:rPr sz="1400" spc="-60" dirty="0">
                <a:latin typeface="Trebuchet MS"/>
                <a:cs typeface="Trebuchet MS"/>
              </a:rPr>
              <a:t>-Wen</a:t>
            </a:r>
            <a:r>
              <a:rPr sz="1400" spc="-14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Hao</a:t>
            </a:r>
            <a:r>
              <a:rPr sz="1400" spc="-140" dirty="0">
                <a:latin typeface="Trebuchet MS"/>
                <a:cs typeface="Trebuchet MS"/>
              </a:rPr>
              <a:t> </a:t>
            </a:r>
            <a:r>
              <a:rPr sz="1400" spc="-40" dirty="0">
                <a:latin typeface="Trebuchet MS"/>
                <a:cs typeface="Trebuchet MS"/>
              </a:rPr>
              <a:t>Lui,"Real-time</a:t>
            </a:r>
            <a:r>
              <a:rPr sz="1400" spc="-140" dirty="0">
                <a:latin typeface="Trebuchet MS"/>
                <a:cs typeface="Trebuchet MS"/>
              </a:rPr>
              <a:t> </a:t>
            </a:r>
            <a:r>
              <a:rPr sz="1400" spc="-40" dirty="0">
                <a:latin typeface="Trebuchet MS"/>
                <a:cs typeface="Trebuchet MS"/>
              </a:rPr>
              <a:t>Webcam</a:t>
            </a:r>
            <a:r>
              <a:rPr sz="1400" spc="-140" dirty="0">
                <a:latin typeface="Trebuchet MS"/>
                <a:cs typeface="Trebuchet MS"/>
              </a:rPr>
              <a:t> </a:t>
            </a:r>
            <a:r>
              <a:rPr sz="1400" spc="-50" dirty="0">
                <a:latin typeface="Trebuchet MS"/>
                <a:cs typeface="Trebuchet MS"/>
              </a:rPr>
              <a:t>Gaze-tracking",2014.</a:t>
            </a:r>
            <a:endParaRPr sz="1400">
              <a:latin typeface="Trebuchet MS"/>
              <a:cs typeface="Trebuchet MS"/>
            </a:endParaRPr>
          </a:p>
          <a:p>
            <a:pPr marL="12700" marR="894715">
              <a:lnSpc>
                <a:spcPts val="1650"/>
              </a:lnSpc>
              <a:spcBef>
                <a:spcPts val="65"/>
              </a:spcBef>
            </a:pPr>
            <a:r>
              <a:rPr sz="1400" spc="-45" dirty="0">
                <a:latin typeface="Trebuchet MS"/>
                <a:cs typeface="Trebuchet MS"/>
              </a:rPr>
              <a:t>-Alexandra</a:t>
            </a:r>
            <a:r>
              <a:rPr sz="1400" spc="-145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Papoutsaki,"ScalableWebcam</a:t>
            </a:r>
            <a:r>
              <a:rPr sz="1400" spc="-140" dirty="0">
                <a:latin typeface="Trebuchet MS"/>
                <a:cs typeface="Trebuchet MS"/>
              </a:rPr>
              <a:t> </a:t>
            </a:r>
            <a:r>
              <a:rPr sz="1400" spc="-40" dirty="0">
                <a:latin typeface="Trebuchet MS"/>
                <a:cs typeface="Trebuchet MS"/>
              </a:rPr>
              <a:t>Eye</a:t>
            </a:r>
            <a:r>
              <a:rPr sz="1400" spc="-140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Tracking</a:t>
            </a:r>
            <a:r>
              <a:rPr sz="1400" spc="-14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Using</a:t>
            </a:r>
            <a:r>
              <a:rPr sz="1400" spc="-140" dirty="0">
                <a:latin typeface="Trebuchet MS"/>
                <a:cs typeface="Trebuchet MS"/>
              </a:rPr>
              <a:t> </a:t>
            </a:r>
            <a:r>
              <a:rPr sz="1400" spc="-30" dirty="0">
                <a:latin typeface="Trebuchet MS"/>
                <a:cs typeface="Trebuchet MS"/>
              </a:rPr>
              <a:t>User  </a:t>
            </a:r>
            <a:r>
              <a:rPr sz="1400" spc="-40" dirty="0">
                <a:latin typeface="Trebuchet MS"/>
                <a:cs typeface="Trebuchet MS"/>
              </a:rPr>
              <a:t>Interactions",2014.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3225" y="1565884"/>
            <a:ext cx="3074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10" dirty="0">
                <a:solidFill>
                  <a:srgbClr val="24506B"/>
                </a:solidFill>
                <a:latin typeface="Trebuchet MS"/>
                <a:cs typeface="Trebuchet MS"/>
              </a:rPr>
              <a:t>Any</a:t>
            </a:r>
            <a:r>
              <a:rPr sz="3600" b="1" spc="-415" dirty="0">
                <a:solidFill>
                  <a:srgbClr val="24506B"/>
                </a:solidFill>
                <a:latin typeface="Trebuchet MS"/>
                <a:cs typeface="Trebuchet MS"/>
              </a:rPr>
              <a:t> </a:t>
            </a:r>
            <a:r>
              <a:rPr sz="3600" b="1" spc="-40" dirty="0">
                <a:solidFill>
                  <a:srgbClr val="24506B"/>
                </a:solidFill>
                <a:latin typeface="Trebuchet MS"/>
                <a:cs typeface="Trebuchet MS"/>
              </a:rPr>
              <a:t>questions?</a:t>
            </a:r>
            <a:endParaRPr sz="36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31673" y="1034627"/>
            <a:ext cx="2108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28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9377" y="749258"/>
            <a:ext cx="17824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80" dirty="0">
                <a:solidFill>
                  <a:srgbClr val="FFFFFF"/>
                </a:solidFill>
                <a:latin typeface="Verdana"/>
                <a:cs typeface="Verdana"/>
              </a:rPr>
              <a:t>THANKS!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76663" y="1571421"/>
            <a:ext cx="2665019" cy="26650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8945" y="1578524"/>
            <a:ext cx="3216910" cy="133985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400" b="1" spc="-35" dirty="0">
                <a:solidFill>
                  <a:srgbClr val="24506B"/>
                </a:solidFill>
                <a:latin typeface="Trebuchet MS"/>
                <a:cs typeface="Trebuchet MS"/>
              </a:rPr>
              <a:t>-Pupil</a:t>
            </a:r>
            <a:r>
              <a:rPr sz="2400" b="1" spc="-229" dirty="0">
                <a:solidFill>
                  <a:srgbClr val="24506B"/>
                </a:solidFill>
                <a:latin typeface="Trebuchet MS"/>
                <a:cs typeface="Trebuchet MS"/>
              </a:rPr>
              <a:t> </a:t>
            </a:r>
            <a:r>
              <a:rPr sz="2400" b="1" spc="-75" dirty="0">
                <a:solidFill>
                  <a:srgbClr val="24506B"/>
                </a:solidFill>
                <a:latin typeface="Trebuchet MS"/>
                <a:cs typeface="Trebuchet MS"/>
              </a:rPr>
              <a:t>Detection.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2400" b="1" spc="-50" dirty="0">
                <a:solidFill>
                  <a:srgbClr val="24506B"/>
                </a:solidFill>
                <a:latin typeface="Trebuchet MS"/>
                <a:cs typeface="Trebuchet MS"/>
              </a:rPr>
              <a:t>-Handle </a:t>
            </a:r>
            <a:r>
              <a:rPr sz="2400" b="1" spc="-80" dirty="0">
                <a:solidFill>
                  <a:srgbClr val="24506B"/>
                </a:solidFill>
                <a:latin typeface="Trebuchet MS"/>
                <a:cs typeface="Trebuchet MS"/>
              </a:rPr>
              <a:t>screen </a:t>
            </a:r>
            <a:r>
              <a:rPr sz="2400" b="1" spc="-30" dirty="0">
                <a:solidFill>
                  <a:srgbClr val="24506B"/>
                </a:solidFill>
                <a:latin typeface="Trebuchet MS"/>
                <a:cs typeface="Trebuchet MS"/>
              </a:rPr>
              <a:t>by</a:t>
            </a:r>
            <a:r>
              <a:rPr sz="2400" b="1" spc="-575" dirty="0">
                <a:solidFill>
                  <a:srgbClr val="24506B"/>
                </a:solidFill>
                <a:latin typeface="Trebuchet MS"/>
                <a:cs typeface="Trebuchet MS"/>
              </a:rPr>
              <a:t> </a:t>
            </a:r>
            <a:r>
              <a:rPr sz="2400" b="1" spc="-80" dirty="0">
                <a:solidFill>
                  <a:srgbClr val="24506B"/>
                </a:solidFill>
                <a:latin typeface="Trebuchet MS"/>
                <a:cs typeface="Trebuchet MS"/>
              </a:rPr>
              <a:t>gaze.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2400" b="1" spc="-50" dirty="0">
                <a:solidFill>
                  <a:srgbClr val="24506B"/>
                </a:solidFill>
                <a:latin typeface="Trebuchet MS"/>
                <a:cs typeface="Trebuchet MS"/>
              </a:rPr>
              <a:t>-Calibrate</a:t>
            </a:r>
            <a:r>
              <a:rPr sz="2400" b="1" spc="-229" dirty="0">
                <a:solidFill>
                  <a:srgbClr val="24506B"/>
                </a:solidFill>
                <a:latin typeface="Trebuchet MS"/>
                <a:cs typeface="Trebuchet MS"/>
              </a:rPr>
              <a:t> </a:t>
            </a:r>
            <a:r>
              <a:rPr sz="2400" b="1" spc="-15" dirty="0">
                <a:solidFill>
                  <a:srgbClr val="24506B"/>
                </a:solidFill>
                <a:latin typeface="Trebuchet MS"/>
                <a:cs typeface="Trebuchet MS"/>
              </a:rPr>
              <a:t>data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76663" y="1571421"/>
            <a:ext cx="2665019" cy="26650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27532" y="1034627"/>
            <a:ext cx="1149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3225" y="1005035"/>
            <a:ext cx="29178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70" dirty="0">
                <a:solidFill>
                  <a:srgbClr val="FFFFFF"/>
                </a:solidFill>
                <a:latin typeface="Verdana"/>
                <a:cs typeface="Verdana"/>
              </a:rPr>
              <a:t>Objectives</a:t>
            </a:r>
            <a:r>
              <a:rPr sz="1400" b="1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3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b="1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60" dirty="0">
                <a:solidFill>
                  <a:srgbClr val="FFFFFF"/>
                </a:solidFill>
                <a:latin typeface="Verdana"/>
                <a:cs typeface="Verdana"/>
              </a:rPr>
              <a:t>Scope</a:t>
            </a:r>
            <a:r>
              <a:rPr sz="1400" b="1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b="1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75" dirty="0">
                <a:solidFill>
                  <a:srgbClr val="FFFFFF"/>
                </a:solidFill>
                <a:latin typeface="Verdana"/>
                <a:cs typeface="Verdana"/>
              </a:rPr>
              <a:t>Project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4" y="0"/>
            <a:ext cx="9144006" cy="51436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2029" y="493229"/>
            <a:ext cx="44005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0" spc="-1145" dirty="0">
                <a:solidFill>
                  <a:srgbClr val="24506B"/>
                </a:solidFill>
                <a:latin typeface="Verdana"/>
                <a:cs typeface="Verdana"/>
              </a:rPr>
              <a:t>“</a:t>
            </a:r>
            <a:endParaRPr sz="96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i="1" spc="-50" dirty="0"/>
              <a:t>Human </a:t>
            </a:r>
            <a:r>
              <a:rPr i="1" spc="-65" dirty="0"/>
              <a:t>psychology </a:t>
            </a:r>
            <a:r>
              <a:rPr i="1" spc="-30" dirty="0"/>
              <a:t>and </a:t>
            </a:r>
            <a:r>
              <a:rPr i="1" spc="-114" dirty="0"/>
              <a:t>eye-mind  </a:t>
            </a:r>
            <a:r>
              <a:rPr spc="-120" dirty="0"/>
              <a:t>hypothesis,that</a:t>
            </a:r>
            <a:r>
              <a:rPr spc="-270" dirty="0"/>
              <a:t> </a:t>
            </a:r>
            <a:r>
              <a:rPr spc="-75" dirty="0"/>
              <a:t>amount</a:t>
            </a:r>
            <a:r>
              <a:rPr spc="-270" dirty="0"/>
              <a:t> </a:t>
            </a:r>
            <a:r>
              <a:rPr spc="-170" dirty="0"/>
              <a:t>of</a:t>
            </a:r>
            <a:r>
              <a:rPr spc="-265" dirty="0"/>
              <a:t> </a:t>
            </a:r>
            <a:r>
              <a:rPr spc="-155" dirty="0"/>
              <a:t>time</a:t>
            </a:r>
            <a:r>
              <a:rPr spc="-270" dirty="0"/>
              <a:t> </a:t>
            </a:r>
            <a:r>
              <a:rPr spc="-55" dirty="0"/>
              <a:t>spends  </a:t>
            </a:r>
            <a:r>
              <a:rPr spc="-95" dirty="0"/>
              <a:t>thinking </a:t>
            </a:r>
            <a:r>
              <a:rPr spc="-75" dirty="0"/>
              <a:t>about </a:t>
            </a:r>
            <a:r>
              <a:rPr spc="-15" dirty="0"/>
              <a:t>an </a:t>
            </a:r>
            <a:r>
              <a:rPr spc="-150" dirty="0"/>
              <a:t>Object </a:t>
            </a:r>
            <a:r>
              <a:rPr spc="-90" dirty="0"/>
              <a:t>is </a:t>
            </a:r>
            <a:r>
              <a:rPr spc="-140" dirty="0"/>
              <a:t>directly  </a:t>
            </a:r>
            <a:r>
              <a:rPr spc="-105" dirty="0"/>
              <a:t>proportional</a:t>
            </a:r>
            <a:r>
              <a:rPr spc="-265" dirty="0"/>
              <a:t> </a:t>
            </a:r>
            <a:r>
              <a:rPr spc="-140" dirty="0"/>
              <a:t>to</a:t>
            </a:r>
            <a:r>
              <a:rPr spc="-265" dirty="0"/>
              <a:t> </a:t>
            </a:r>
            <a:r>
              <a:rPr spc="-155" dirty="0"/>
              <a:t>time</a:t>
            </a:r>
            <a:r>
              <a:rPr spc="-265" dirty="0"/>
              <a:t> </a:t>
            </a:r>
            <a:r>
              <a:rPr spc="-95" dirty="0"/>
              <a:t>spent</a:t>
            </a:r>
            <a:r>
              <a:rPr spc="-265" dirty="0"/>
              <a:t> </a:t>
            </a:r>
            <a:r>
              <a:rPr spc="-75" dirty="0"/>
              <a:t>looking</a:t>
            </a:r>
            <a:r>
              <a:rPr spc="-260" dirty="0"/>
              <a:t> </a:t>
            </a:r>
            <a:r>
              <a:rPr spc="-100" dirty="0"/>
              <a:t>at</a:t>
            </a:r>
            <a:r>
              <a:rPr spc="-265" dirty="0"/>
              <a:t> </a:t>
            </a:r>
            <a:r>
              <a:rPr spc="-235" dirty="0"/>
              <a:t>it.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08679" y="352302"/>
            <a:ext cx="1193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3225" y="847556"/>
            <a:ext cx="2014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Applications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3225" y="1571980"/>
            <a:ext cx="3883660" cy="1553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0489">
              <a:lnSpc>
                <a:spcPts val="2865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spc="-229" dirty="0">
                <a:solidFill>
                  <a:srgbClr val="00BDF2"/>
                </a:solidFill>
                <a:latin typeface="Trebuchet MS"/>
                <a:cs typeface="Trebuchet MS"/>
              </a:rPr>
              <a:t>»	</a:t>
            </a:r>
            <a:r>
              <a:rPr sz="2400" spc="-45" dirty="0">
                <a:solidFill>
                  <a:srgbClr val="24506B"/>
                </a:solidFill>
                <a:latin typeface="Trebuchet MS"/>
                <a:cs typeface="Trebuchet MS"/>
              </a:rPr>
              <a:t>Gaming</a:t>
            </a:r>
            <a:r>
              <a:rPr sz="2400" spc="-245" dirty="0">
                <a:solidFill>
                  <a:srgbClr val="24506B"/>
                </a:solidFill>
                <a:latin typeface="Trebuchet MS"/>
                <a:cs typeface="Trebuchet MS"/>
              </a:rPr>
              <a:t> </a:t>
            </a:r>
            <a:r>
              <a:rPr sz="2400" spc="-90" dirty="0">
                <a:solidFill>
                  <a:srgbClr val="24506B"/>
                </a:solidFill>
                <a:latin typeface="Trebuchet MS"/>
                <a:cs typeface="Trebuchet MS"/>
              </a:rPr>
              <a:t>world.</a:t>
            </a:r>
            <a:endParaRPr sz="2400">
              <a:latin typeface="Trebuchet MS"/>
              <a:cs typeface="Trebuchet MS"/>
            </a:endParaRPr>
          </a:p>
          <a:p>
            <a:pPr marL="110489">
              <a:lnSpc>
                <a:spcPts val="2850"/>
              </a:lnSpc>
              <a:tabLst>
                <a:tab pos="469265" algn="l"/>
              </a:tabLst>
            </a:pPr>
            <a:r>
              <a:rPr sz="2400" spc="-229" dirty="0">
                <a:solidFill>
                  <a:srgbClr val="00BDF2"/>
                </a:solidFill>
                <a:latin typeface="Trebuchet MS"/>
                <a:cs typeface="Trebuchet MS"/>
              </a:rPr>
              <a:t>»	</a:t>
            </a:r>
            <a:r>
              <a:rPr sz="2400" spc="-65" dirty="0">
                <a:solidFill>
                  <a:srgbClr val="24506B"/>
                </a:solidFill>
                <a:latin typeface="Trebuchet MS"/>
                <a:cs typeface="Trebuchet MS"/>
              </a:rPr>
              <a:t>Security</a:t>
            </a:r>
            <a:r>
              <a:rPr sz="2400" spc="-245" dirty="0">
                <a:solidFill>
                  <a:srgbClr val="24506B"/>
                </a:solidFill>
                <a:latin typeface="Trebuchet MS"/>
                <a:cs typeface="Trebuchet MS"/>
              </a:rPr>
              <a:t> </a:t>
            </a:r>
            <a:r>
              <a:rPr sz="2400" spc="-60" dirty="0">
                <a:solidFill>
                  <a:srgbClr val="24506B"/>
                </a:solidFill>
                <a:latin typeface="Trebuchet MS"/>
                <a:cs typeface="Trebuchet MS"/>
              </a:rPr>
              <a:t>Domain.</a:t>
            </a:r>
            <a:endParaRPr sz="2400">
              <a:latin typeface="Trebuchet MS"/>
              <a:cs typeface="Trebuchet MS"/>
            </a:endParaRPr>
          </a:p>
          <a:p>
            <a:pPr marL="110489">
              <a:lnSpc>
                <a:spcPts val="2865"/>
              </a:lnSpc>
              <a:tabLst>
                <a:tab pos="469265" algn="l"/>
              </a:tabLst>
            </a:pPr>
            <a:r>
              <a:rPr sz="2400" spc="-229" dirty="0">
                <a:solidFill>
                  <a:srgbClr val="00BDF2"/>
                </a:solidFill>
                <a:latin typeface="Trebuchet MS"/>
                <a:cs typeface="Trebuchet MS"/>
              </a:rPr>
              <a:t>»	</a:t>
            </a:r>
            <a:r>
              <a:rPr sz="2400" spc="-60" dirty="0">
                <a:solidFill>
                  <a:srgbClr val="24506B"/>
                </a:solidFill>
                <a:latin typeface="Trebuchet MS"/>
                <a:cs typeface="Trebuchet MS"/>
              </a:rPr>
              <a:t>Medical</a:t>
            </a:r>
            <a:r>
              <a:rPr sz="2400" spc="-245" dirty="0">
                <a:solidFill>
                  <a:srgbClr val="24506B"/>
                </a:solidFill>
                <a:latin typeface="Trebuchet MS"/>
                <a:cs typeface="Trebuchet MS"/>
              </a:rPr>
              <a:t> </a:t>
            </a:r>
            <a:r>
              <a:rPr sz="2400" spc="-114" dirty="0">
                <a:solidFill>
                  <a:srgbClr val="24506B"/>
                </a:solidFill>
                <a:latin typeface="Trebuchet MS"/>
                <a:cs typeface="Trebuchet MS"/>
              </a:rPr>
              <a:t>Field.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2400" spc="-140" dirty="0">
                <a:solidFill>
                  <a:srgbClr val="24506B"/>
                </a:solidFill>
                <a:latin typeface="Trebuchet MS"/>
                <a:cs typeface="Trebuchet MS"/>
              </a:rPr>
              <a:t>-We</a:t>
            </a:r>
            <a:r>
              <a:rPr sz="2400" spc="-250" dirty="0">
                <a:solidFill>
                  <a:srgbClr val="24506B"/>
                </a:solidFill>
                <a:latin typeface="Trebuchet MS"/>
                <a:cs typeface="Trebuchet MS"/>
              </a:rPr>
              <a:t> </a:t>
            </a:r>
            <a:r>
              <a:rPr sz="2400" spc="-50" dirty="0">
                <a:solidFill>
                  <a:srgbClr val="24506B"/>
                </a:solidFill>
                <a:latin typeface="Trebuchet MS"/>
                <a:cs typeface="Trebuchet MS"/>
              </a:rPr>
              <a:t>focus</a:t>
            </a:r>
            <a:r>
              <a:rPr sz="2400" spc="-250" dirty="0">
                <a:solidFill>
                  <a:srgbClr val="24506B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24506B"/>
                </a:solidFill>
                <a:latin typeface="Trebuchet MS"/>
                <a:cs typeface="Trebuchet MS"/>
              </a:rPr>
              <a:t>On</a:t>
            </a:r>
            <a:r>
              <a:rPr sz="2400" spc="-250" dirty="0">
                <a:solidFill>
                  <a:srgbClr val="24506B"/>
                </a:solidFill>
                <a:latin typeface="Trebuchet MS"/>
                <a:cs typeface="Trebuchet MS"/>
              </a:rPr>
              <a:t> </a:t>
            </a:r>
            <a:r>
              <a:rPr sz="2400" spc="-75" dirty="0">
                <a:solidFill>
                  <a:srgbClr val="24506B"/>
                </a:solidFill>
                <a:latin typeface="Trebuchet MS"/>
                <a:cs typeface="Trebuchet MS"/>
              </a:rPr>
              <a:t>security</a:t>
            </a:r>
            <a:r>
              <a:rPr sz="2400" spc="-250" dirty="0">
                <a:solidFill>
                  <a:srgbClr val="24506B"/>
                </a:solidFill>
                <a:latin typeface="Trebuchet MS"/>
                <a:cs typeface="Trebuchet MS"/>
              </a:rPr>
              <a:t> </a:t>
            </a:r>
            <a:r>
              <a:rPr sz="2400" spc="-60" dirty="0">
                <a:solidFill>
                  <a:srgbClr val="24506B"/>
                </a:solidFill>
                <a:latin typeface="Trebuchet MS"/>
                <a:cs typeface="Trebuchet MS"/>
              </a:rPr>
              <a:t>domain.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19607" y="1034627"/>
            <a:ext cx="122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3225" y="1582060"/>
            <a:ext cx="29070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00BDF2"/>
                </a:solidFill>
                <a:latin typeface="Trebuchet MS"/>
                <a:cs typeface="Trebuchet MS"/>
              </a:rPr>
              <a:t>-Authentication </a:t>
            </a:r>
            <a:r>
              <a:rPr sz="2000" spc="-45" dirty="0">
                <a:solidFill>
                  <a:srgbClr val="00BDF2"/>
                </a:solidFill>
                <a:latin typeface="Trebuchet MS"/>
                <a:cs typeface="Trebuchet MS"/>
              </a:rPr>
              <a:t>access</a:t>
            </a:r>
            <a:r>
              <a:rPr sz="2000" spc="-390" dirty="0">
                <a:solidFill>
                  <a:srgbClr val="00BDF2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00BDF2"/>
                </a:solidFill>
                <a:latin typeface="Trebuchet MS"/>
                <a:cs typeface="Trebuchet MS"/>
              </a:rPr>
              <a:t>by  </a:t>
            </a:r>
            <a:r>
              <a:rPr sz="2000" spc="-50" dirty="0">
                <a:solidFill>
                  <a:srgbClr val="00BDF2"/>
                </a:solidFill>
                <a:latin typeface="Trebuchet MS"/>
                <a:cs typeface="Trebuchet MS"/>
              </a:rPr>
              <a:t>gaze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225" y="2191659"/>
            <a:ext cx="3275965" cy="787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 b="1" spc="-25" dirty="0">
                <a:solidFill>
                  <a:srgbClr val="00BDF2"/>
                </a:solidFill>
                <a:latin typeface="Trebuchet MS"/>
                <a:cs typeface="Trebuchet MS"/>
              </a:rPr>
              <a:t>-Data</a:t>
            </a:r>
            <a:r>
              <a:rPr sz="2000" b="1" spc="-245" dirty="0">
                <a:solidFill>
                  <a:srgbClr val="00BDF2"/>
                </a:solidFill>
                <a:latin typeface="Trebuchet MS"/>
                <a:cs typeface="Trebuchet MS"/>
              </a:rPr>
              <a:t> </a:t>
            </a:r>
            <a:r>
              <a:rPr sz="2000" b="1" spc="-25" dirty="0">
                <a:solidFill>
                  <a:srgbClr val="00BDF2"/>
                </a:solidFill>
                <a:latin typeface="Trebuchet MS"/>
                <a:cs typeface="Trebuchet MS"/>
              </a:rPr>
              <a:t>Monitoring/Calibrating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b="1" spc="-50" dirty="0">
                <a:solidFill>
                  <a:srgbClr val="00BDF2"/>
                </a:solidFill>
                <a:latin typeface="Trebuchet MS"/>
                <a:cs typeface="Trebuchet MS"/>
              </a:rPr>
              <a:t>-Avoid </a:t>
            </a:r>
            <a:r>
              <a:rPr sz="2000" b="1" spc="-30" dirty="0">
                <a:solidFill>
                  <a:srgbClr val="00BDF2"/>
                </a:solidFill>
                <a:latin typeface="Trebuchet MS"/>
                <a:cs typeface="Trebuchet MS"/>
              </a:rPr>
              <a:t>Shoulder</a:t>
            </a:r>
            <a:r>
              <a:rPr sz="2000" b="1" spc="-340" dirty="0">
                <a:solidFill>
                  <a:srgbClr val="00BDF2"/>
                </a:solidFill>
                <a:latin typeface="Trebuchet MS"/>
                <a:cs typeface="Trebuchet MS"/>
              </a:rPr>
              <a:t> </a:t>
            </a:r>
            <a:r>
              <a:rPr sz="2000" b="1" spc="-15" dirty="0">
                <a:solidFill>
                  <a:srgbClr val="00BDF2"/>
                </a:solidFill>
                <a:latin typeface="Trebuchet MS"/>
                <a:cs typeface="Trebuchet MS"/>
              </a:rPr>
              <a:t>Surfing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19760" y="1034627"/>
            <a:ext cx="122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8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80115" y="1442997"/>
            <a:ext cx="3461392" cy="26631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3225" y="936328"/>
            <a:ext cx="3578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/>
              <a:t>Authentication</a:t>
            </a:r>
            <a:r>
              <a:rPr sz="1800" spc="-495" dirty="0"/>
              <a:t> </a:t>
            </a:r>
            <a:r>
              <a:rPr sz="1800" spc="-100" dirty="0"/>
              <a:t>access </a:t>
            </a:r>
            <a:r>
              <a:rPr sz="1800" spc="-105" dirty="0"/>
              <a:t>By </a:t>
            </a:r>
            <a:r>
              <a:rPr sz="1800" spc="-100" dirty="0"/>
              <a:t>gaze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1083225" y="1598498"/>
            <a:ext cx="6285230" cy="9283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60" dirty="0">
                <a:solidFill>
                  <a:srgbClr val="24506B"/>
                </a:solidFill>
                <a:latin typeface="Trebuchet MS"/>
                <a:cs typeface="Trebuchet MS"/>
              </a:rPr>
              <a:t>The</a:t>
            </a:r>
            <a:r>
              <a:rPr sz="1800" spc="-175" dirty="0">
                <a:solidFill>
                  <a:srgbClr val="24506B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24506B"/>
                </a:solidFill>
                <a:latin typeface="Trebuchet MS"/>
                <a:cs typeface="Trebuchet MS"/>
              </a:rPr>
              <a:t>process</a:t>
            </a:r>
            <a:r>
              <a:rPr sz="1800" spc="-175" dirty="0">
                <a:solidFill>
                  <a:srgbClr val="24506B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24506B"/>
                </a:solidFill>
                <a:latin typeface="Trebuchet MS"/>
                <a:cs typeface="Trebuchet MS"/>
              </a:rPr>
              <a:t>or</a:t>
            </a:r>
            <a:r>
              <a:rPr sz="1800" spc="-170" dirty="0">
                <a:solidFill>
                  <a:srgbClr val="24506B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24506B"/>
                </a:solidFill>
                <a:latin typeface="Trebuchet MS"/>
                <a:cs typeface="Trebuchet MS"/>
              </a:rPr>
              <a:t>action</a:t>
            </a:r>
            <a:r>
              <a:rPr sz="1800" spc="-175" dirty="0">
                <a:solidFill>
                  <a:srgbClr val="24506B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24506B"/>
                </a:solidFill>
                <a:latin typeface="Trebuchet MS"/>
                <a:cs typeface="Trebuchet MS"/>
              </a:rPr>
              <a:t>of</a:t>
            </a:r>
            <a:r>
              <a:rPr sz="1800" spc="-170" dirty="0">
                <a:solidFill>
                  <a:srgbClr val="24506B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24506B"/>
                </a:solidFill>
                <a:latin typeface="Trebuchet MS"/>
                <a:cs typeface="Trebuchet MS"/>
              </a:rPr>
              <a:t>proving</a:t>
            </a:r>
            <a:r>
              <a:rPr sz="1800" spc="-175" dirty="0">
                <a:solidFill>
                  <a:srgbClr val="24506B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24506B"/>
                </a:solidFill>
                <a:latin typeface="Trebuchet MS"/>
                <a:cs typeface="Trebuchet MS"/>
              </a:rPr>
              <a:t>or</a:t>
            </a:r>
            <a:r>
              <a:rPr sz="1800" spc="-170" dirty="0">
                <a:solidFill>
                  <a:srgbClr val="24506B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24506B"/>
                </a:solidFill>
                <a:latin typeface="Trebuchet MS"/>
                <a:cs typeface="Trebuchet MS"/>
              </a:rPr>
              <a:t>showing</a:t>
            </a:r>
            <a:r>
              <a:rPr sz="1800" spc="-175" dirty="0">
                <a:solidFill>
                  <a:srgbClr val="24506B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24506B"/>
                </a:solidFill>
                <a:latin typeface="Trebuchet MS"/>
                <a:cs typeface="Trebuchet MS"/>
              </a:rPr>
              <a:t>something</a:t>
            </a:r>
            <a:r>
              <a:rPr sz="1800" spc="-170" dirty="0">
                <a:solidFill>
                  <a:srgbClr val="24506B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4506B"/>
                </a:solidFill>
                <a:latin typeface="Trebuchet MS"/>
                <a:cs typeface="Trebuchet MS"/>
              </a:rPr>
              <a:t>to</a:t>
            </a:r>
            <a:r>
              <a:rPr sz="1800" spc="-175" dirty="0">
                <a:solidFill>
                  <a:srgbClr val="24506B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4506B"/>
                </a:solidFill>
                <a:latin typeface="Trebuchet MS"/>
                <a:cs typeface="Trebuchet MS"/>
              </a:rPr>
              <a:t>be</a:t>
            </a:r>
            <a:r>
              <a:rPr sz="1800" spc="-170" dirty="0">
                <a:solidFill>
                  <a:srgbClr val="24506B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4506B"/>
                </a:solidFill>
                <a:latin typeface="Trebuchet MS"/>
                <a:cs typeface="Trebuchet MS"/>
              </a:rPr>
              <a:t>true,  </a:t>
            </a:r>
            <a:r>
              <a:rPr sz="1800" spc="-60" dirty="0">
                <a:solidFill>
                  <a:srgbClr val="24506B"/>
                </a:solidFill>
                <a:latin typeface="Trebuchet MS"/>
                <a:cs typeface="Trebuchet MS"/>
              </a:rPr>
              <a:t>genuine, </a:t>
            </a:r>
            <a:r>
              <a:rPr sz="1800" spc="-35" dirty="0">
                <a:solidFill>
                  <a:srgbClr val="24506B"/>
                </a:solidFill>
                <a:latin typeface="Trebuchet MS"/>
                <a:cs typeface="Trebuchet MS"/>
              </a:rPr>
              <a:t>or</a:t>
            </a:r>
            <a:r>
              <a:rPr sz="1800" spc="-305" dirty="0">
                <a:solidFill>
                  <a:srgbClr val="24506B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24506B"/>
                </a:solidFill>
                <a:latin typeface="Trebuchet MS"/>
                <a:cs typeface="Trebuchet MS"/>
              </a:rPr>
              <a:t>valid.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800" spc="-60" dirty="0">
                <a:solidFill>
                  <a:srgbClr val="24506B"/>
                </a:solidFill>
                <a:latin typeface="Trebuchet MS"/>
                <a:cs typeface="Trebuchet MS"/>
              </a:rPr>
              <a:t>The</a:t>
            </a:r>
            <a:r>
              <a:rPr sz="1800" spc="-180" dirty="0">
                <a:solidFill>
                  <a:srgbClr val="24506B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24506B"/>
                </a:solidFill>
                <a:latin typeface="Trebuchet MS"/>
                <a:cs typeface="Trebuchet MS"/>
              </a:rPr>
              <a:t>process</a:t>
            </a:r>
            <a:r>
              <a:rPr sz="1800" spc="-175" dirty="0">
                <a:solidFill>
                  <a:srgbClr val="24506B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24506B"/>
                </a:solidFill>
                <a:latin typeface="Trebuchet MS"/>
                <a:cs typeface="Trebuchet MS"/>
              </a:rPr>
              <a:t>or</a:t>
            </a:r>
            <a:r>
              <a:rPr sz="1800" spc="-180" dirty="0">
                <a:solidFill>
                  <a:srgbClr val="24506B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24506B"/>
                </a:solidFill>
                <a:latin typeface="Trebuchet MS"/>
                <a:cs typeface="Trebuchet MS"/>
              </a:rPr>
              <a:t>action</a:t>
            </a:r>
            <a:r>
              <a:rPr sz="1800" spc="-175" dirty="0">
                <a:solidFill>
                  <a:srgbClr val="24506B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24506B"/>
                </a:solidFill>
                <a:latin typeface="Trebuchet MS"/>
                <a:cs typeface="Trebuchet MS"/>
              </a:rPr>
              <a:t>of</a:t>
            </a:r>
            <a:r>
              <a:rPr sz="1800" spc="-175" dirty="0">
                <a:solidFill>
                  <a:srgbClr val="24506B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24506B"/>
                </a:solidFill>
                <a:latin typeface="Trebuchet MS"/>
                <a:cs typeface="Trebuchet MS"/>
              </a:rPr>
              <a:t>verifying</a:t>
            </a:r>
            <a:r>
              <a:rPr sz="1800" spc="-180" dirty="0">
                <a:solidFill>
                  <a:srgbClr val="24506B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24506B"/>
                </a:solidFill>
                <a:latin typeface="Trebuchet MS"/>
                <a:cs typeface="Trebuchet MS"/>
              </a:rPr>
              <a:t>the</a:t>
            </a:r>
            <a:r>
              <a:rPr sz="1800" spc="-175" dirty="0">
                <a:solidFill>
                  <a:srgbClr val="24506B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24506B"/>
                </a:solidFill>
                <a:latin typeface="Trebuchet MS"/>
                <a:cs typeface="Trebuchet MS"/>
              </a:rPr>
              <a:t>identity</a:t>
            </a:r>
            <a:r>
              <a:rPr sz="1800" spc="-175" dirty="0">
                <a:solidFill>
                  <a:srgbClr val="24506B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24506B"/>
                </a:solidFill>
                <a:latin typeface="Trebuchet MS"/>
                <a:cs typeface="Trebuchet MS"/>
              </a:rPr>
              <a:t>of</a:t>
            </a:r>
            <a:r>
              <a:rPr sz="1800" spc="-180" dirty="0">
                <a:solidFill>
                  <a:srgbClr val="24506B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24506B"/>
                </a:solidFill>
                <a:latin typeface="Trebuchet MS"/>
                <a:cs typeface="Trebuchet MS"/>
              </a:rPr>
              <a:t>a</a:t>
            </a:r>
            <a:r>
              <a:rPr sz="1800" spc="-175" dirty="0">
                <a:solidFill>
                  <a:srgbClr val="24506B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24506B"/>
                </a:solidFill>
                <a:latin typeface="Trebuchet MS"/>
                <a:cs typeface="Trebuchet MS"/>
              </a:rPr>
              <a:t>user</a:t>
            </a:r>
            <a:r>
              <a:rPr sz="1800" spc="-175" dirty="0">
                <a:solidFill>
                  <a:srgbClr val="24506B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24506B"/>
                </a:solidFill>
                <a:latin typeface="Trebuchet MS"/>
                <a:cs typeface="Trebuchet MS"/>
              </a:rPr>
              <a:t>or</a:t>
            </a:r>
            <a:r>
              <a:rPr sz="1800" spc="-180" dirty="0">
                <a:solidFill>
                  <a:srgbClr val="24506B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4506B"/>
                </a:solidFill>
                <a:latin typeface="Trebuchet MS"/>
                <a:cs typeface="Trebuchet MS"/>
              </a:rPr>
              <a:t>process.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20064" y="1034627"/>
            <a:ext cx="122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Verdana"/>
                <a:cs typeface="Verdana"/>
              </a:rPr>
              <a:t>9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3225" y="936328"/>
            <a:ext cx="1930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800" b="1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70" dirty="0">
                <a:solidFill>
                  <a:srgbClr val="FFFFFF"/>
                </a:solidFill>
                <a:latin typeface="Verdana"/>
                <a:cs typeface="Verdana"/>
              </a:rPr>
              <a:t>Monitoring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7873" y="1587077"/>
            <a:ext cx="4849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24506B"/>
                </a:solidFill>
                <a:latin typeface="Trebuchet MS"/>
                <a:cs typeface="Trebuchet MS"/>
              </a:rPr>
              <a:t>-Sensitive</a:t>
            </a:r>
            <a:r>
              <a:rPr sz="1800" spc="-180" dirty="0">
                <a:solidFill>
                  <a:srgbClr val="24506B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24506B"/>
                </a:solidFill>
                <a:latin typeface="Trebuchet MS"/>
                <a:cs typeface="Trebuchet MS"/>
              </a:rPr>
              <a:t>Data</a:t>
            </a:r>
            <a:r>
              <a:rPr sz="1800" spc="-180" dirty="0">
                <a:solidFill>
                  <a:srgbClr val="24506B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4506B"/>
                </a:solidFill>
                <a:latin typeface="Trebuchet MS"/>
                <a:cs typeface="Trebuchet MS"/>
              </a:rPr>
              <a:t>monitorate</a:t>
            </a:r>
            <a:r>
              <a:rPr sz="1800" spc="-180" dirty="0">
                <a:solidFill>
                  <a:srgbClr val="24506B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4506B"/>
                </a:solidFill>
                <a:latin typeface="Trebuchet MS"/>
                <a:cs typeface="Trebuchet MS"/>
              </a:rPr>
              <a:t>and</a:t>
            </a:r>
            <a:r>
              <a:rPr sz="1800" spc="-180" dirty="0">
                <a:solidFill>
                  <a:srgbClr val="24506B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24506B"/>
                </a:solidFill>
                <a:latin typeface="Trebuchet MS"/>
                <a:cs typeface="Trebuchet MS"/>
              </a:rPr>
              <a:t>calibrate</a:t>
            </a:r>
            <a:r>
              <a:rPr sz="1800" spc="-180" dirty="0">
                <a:solidFill>
                  <a:srgbClr val="24506B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24506B"/>
                </a:solidFill>
                <a:latin typeface="Trebuchet MS"/>
                <a:cs typeface="Trebuchet MS"/>
              </a:rPr>
              <a:t>by</a:t>
            </a:r>
            <a:r>
              <a:rPr sz="1800" spc="-180" dirty="0">
                <a:solidFill>
                  <a:srgbClr val="24506B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24506B"/>
                </a:solidFill>
                <a:latin typeface="Trebuchet MS"/>
                <a:cs typeface="Trebuchet MS"/>
              </a:rPr>
              <a:t>user’s.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52094" y="1034627"/>
            <a:ext cx="190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14" dirty="0">
                <a:solidFill>
                  <a:srgbClr val="FFFFFF"/>
                </a:solidFill>
                <a:latin typeface="Verdana"/>
                <a:cs typeface="Verdana"/>
              </a:rPr>
              <a:t>10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3225" y="936328"/>
            <a:ext cx="2006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/>
              <a:t>Shoulder</a:t>
            </a:r>
            <a:r>
              <a:rPr sz="1800" spc="-290" dirty="0"/>
              <a:t> </a:t>
            </a:r>
            <a:r>
              <a:rPr sz="1800" spc="-85" dirty="0"/>
              <a:t>Surfing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1083225" y="1598498"/>
            <a:ext cx="6957059" cy="8521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60" dirty="0">
                <a:solidFill>
                  <a:srgbClr val="24506B"/>
                </a:solidFill>
                <a:latin typeface="Trebuchet MS"/>
                <a:cs typeface="Trebuchet MS"/>
              </a:rPr>
              <a:t>The </a:t>
            </a:r>
            <a:r>
              <a:rPr sz="1800" spc="-65" dirty="0">
                <a:solidFill>
                  <a:srgbClr val="24506B"/>
                </a:solidFill>
                <a:latin typeface="Trebuchet MS"/>
                <a:cs typeface="Trebuchet MS"/>
              </a:rPr>
              <a:t>of </a:t>
            </a:r>
            <a:r>
              <a:rPr sz="1800" spc="-20" dirty="0">
                <a:solidFill>
                  <a:srgbClr val="24506B"/>
                </a:solidFill>
                <a:latin typeface="Trebuchet MS"/>
                <a:cs typeface="Trebuchet MS"/>
              </a:rPr>
              <a:t>spying </a:t>
            </a:r>
            <a:r>
              <a:rPr sz="1800" spc="5" dirty="0">
                <a:solidFill>
                  <a:srgbClr val="24506B"/>
                </a:solidFill>
                <a:latin typeface="Trebuchet MS"/>
                <a:cs typeface="Trebuchet MS"/>
              </a:rPr>
              <a:t>on </a:t>
            </a:r>
            <a:r>
              <a:rPr sz="1800" spc="-70" dirty="0">
                <a:solidFill>
                  <a:srgbClr val="24506B"/>
                </a:solidFill>
                <a:latin typeface="Trebuchet MS"/>
                <a:cs typeface="Trebuchet MS"/>
              </a:rPr>
              <a:t>the </a:t>
            </a:r>
            <a:r>
              <a:rPr sz="1800" spc="-55" dirty="0">
                <a:solidFill>
                  <a:srgbClr val="24506B"/>
                </a:solidFill>
                <a:latin typeface="Trebuchet MS"/>
                <a:cs typeface="Trebuchet MS"/>
              </a:rPr>
              <a:t>user’s </a:t>
            </a:r>
            <a:r>
              <a:rPr sz="1800" spc="-65" dirty="0">
                <a:solidFill>
                  <a:srgbClr val="24506B"/>
                </a:solidFill>
                <a:latin typeface="Trebuchet MS"/>
                <a:cs typeface="Trebuchet MS"/>
              </a:rPr>
              <a:t>of </a:t>
            </a:r>
            <a:r>
              <a:rPr sz="1800" spc="-20" dirty="0">
                <a:solidFill>
                  <a:srgbClr val="24506B"/>
                </a:solidFill>
                <a:latin typeface="Trebuchet MS"/>
                <a:cs typeface="Trebuchet MS"/>
              </a:rPr>
              <a:t>cash dispensing </a:t>
            </a:r>
            <a:r>
              <a:rPr sz="1800" spc="-30" dirty="0">
                <a:solidFill>
                  <a:srgbClr val="24506B"/>
                </a:solidFill>
                <a:latin typeface="Trebuchet MS"/>
                <a:cs typeface="Trebuchet MS"/>
              </a:rPr>
              <a:t>machines </a:t>
            </a:r>
            <a:r>
              <a:rPr sz="1800" spc="-35" dirty="0">
                <a:solidFill>
                  <a:srgbClr val="24506B"/>
                </a:solidFill>
                <a:latin typeface="Trebuchet MS"/>
                <a:cs typeface="Trebuchet MS"/>
              </a:rPr>
              <a:t>or </a:t>
            </a:r>
            <a:r>
              <a:rPr sz="1800" spc="-25" dirty="0">
                <a:solidFill>
                  <a:srgbClr val="24506B"/>
                </a:solidFill>
                <a:latin typeface="Trebuchet MS"/>
                <a:cs typeface="Trebuchet MS"/>
              </a:rPr>
              <a:t>any </a:t>
            </a:r>
            <a:r>
              <a:rPr sz="1800" spc="-55" dirty="0">
                <a:solidFill>
                  <a:srgbClr val="24506B"/>
                </a:solidFill>
                <a:latin typeface="Trebuchet MS"/>
                <a:cs typeface="Trebuchet MS"/>
              </a:rPr>
              <a:t>other  </a:t>
            </a:r>
            <a:r>
              <a:rPr sz="1800" spc="-65" dirty="0">
                <a:solidFill>
                  <a:srgbClr val="24506B"/>
                </a:solidFill>
                <a:latin typeface="Trebuchet MS"/>
                <a:cs typeface="Trebuchet MS"/>
              </a:rPr>
              <a:t>device</a:t>
            </a:r>
            <a:r>
              <a:rPr sz="1800" spc="-175" dirty="0">
                <a:solidFill>
                  <a:srgbClr val="24506B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24506B"/>
                </a:solidFill>
                <a:latin typeface="Trebuchet MS"/>
                <a:cs typeface="Trebuchet MS"/>
              </a:rPr>
              <a:t>in</a:t>
            </a:r>
            <a:r>
              <a:rPr sz="1800" spc="-175" dirty="0">
                <a:solidFill>
                  <a:srgbClr val="24506B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4506B"/>
                </a:solidFill>
                <a:latin typeface="Trebuchet MS"/>
                <a:cs typeface="Trebuchet MS"/>
              </a:rPr>
              <a:t>order</a:t>
            </a:r>
            <a:r>
              <a:rPr sz="1800" spc="-175" dirty="0">
                <a:solidFill>
                  <a:srgbClr val="24506B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4506B"/>
                </a:solidFill>
                <a:latin typeface="Trebuchet MS"/>
                <a:cs typeface="Trebuchet MS"/>
              </a:rPr>
              <a:t>to</a:t>
            </a:r>
            <a:r>
              <a:rPr sz="1800" spc="-175" dirty="0">
                <a:solidFill>
                  <a:srgbClr val="24506B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24506B"/>
                </a:solidFill>
                <a:latin typeface="Trebuchet MS"/>
                <a:cs typeface="Trebuchet MS"/>
              </a:rPr>
              <a:t>obtain</a:t>
            </a:r>
            <a:r>
              <a:rPr sz="1800" spc="-175" dirty="0">
                <a:solidFill>
                  <a:srgbClr val="24506B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24506B"/>
                </a:solidFill>
                <a:latin typeface="Trebuchet MS"/>
                <a:cs typeface="Trebuchet MS"/>
              </a:rPr>
              <a:t>their</a:t>
            </a:r>
            <a:r>
              <a:rPr sz="1800" spc="-175" dirty="0">
                <a:solidFill>
                  <a:srgbClr val="24506B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24506B"/>
                </a:solidFill>
                <a:latin typeface="Trebuchet MS"/>
                <a:cs typeface="Trebuchet MS"/>
              </a:rPr>
              <a:t>personal</a:t>
            </a:r>
            <a:r>
              <a:rPr sz="1800" spc="-175" dirty="0">
                <a:solidFill>
                  <a:srgbClr val="24506B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24506B"/>
                </a:solidFill>
                <a:latin typeface="Trebuchet MS"/>
                <a:cs typeface="Trebuchet MS"/>
              </a:rPr>
              <a:t>identification</a:t>
            </a:r>
            <a:r>
              <a:rPr sz="1800" spc="-175" dirty="0">
                <a:solidFill>
                  <a:srgbClr val="24506B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24506B"/>
                </a:solidFill>
                <a:latin typeface="Trebuchet MS"/>
                <a:cs typeface="Trebuchet MS"/>
              </a:rPr>
              <a:t>number</a:t>
            </a:r>
            <a:r>
              <a:rPr sz="1800" spc="-175" dirty="0">
                <a:solidFill>
                  <a:srgbClr val="24506B"/>
                </a:solidFill>
                <a:latin typeface="Trebuchet MS"/>
                <a:cs typeface="Trebuchet MS"/>
              </a:rPr>
              <a:t> </a:t>
            </a:r>
            <a:r>
              <a:rPr sz="1800" spc="-215" dirty="0">
                <a:solidFill>
                  <a:srgbClr val="24506B"/>
                </a:solidFill>
                <a:latin typeface="Trebuchet MS"/>
                <a:cs typeface="Trebuchet MS"/>
              </a:rPr>
              <a:t>,</a:t>
            </a:r>
            <a:r>
              <a:rPr sz="1800" spc="-175" dirty="0">
                <a:solidFill>
                  <a:srgbClr val="24506B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24506B"/>
                </a:solidFill>
                <a:latin typeface="Trebuchet MS"/>
                <a:cs typeface="Trebuchet MS"/>
              </a:rPr>
              <a:t>password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215" dirty="0">
                <a:solidFill>
                  <a:srgbClr val="24506B"/>
                </a:solidFill>
                <a:latin typeface="Trebuchet MS"/>
                <a:cs typeface="Trebuchet MS"/>
              </a:rPr>
              <a:t>, </a:t>
            </a:r>
            <a:r>
              <a:rPr sz="1800" spc="-50" dirty="0">
                <a:solidFill>
                  <a:srgbClr val="24506B"/>
                </a:solidFill>
                <a:latin typeface="Trebuchet MS"/>
                <a:cs typeface="Trebuchet MS"/>
              </a:rPr>
              <a:t>sensitive </a:t>
            </a:r>
            <a:r>
              <a:rPr sz="1800" spc="-40" dirty="0">
                <a:solidFill>
                  <a:srgbClr val="24506B"/>
                </a:solidFill>
                <a:latin typeface="Trebuchet MS"/>
                <a:cs typeface="Trebuchet MS"/>
              </a:rPr>
              <a:t>data</a:t>
            </a:r>
            <a:r>
              <a:rPr sz="1800" spc="-280" dirty="0">
                <a:solidFill>
                  <a:srgbClr val="24506B"/>
                </a:solidFill>
                <a:latin typeface="Trebuchet MS"/>
                <a:cs typeface="Trebuchet MS"/>
              </a:rPr>
              <a:t> </a:t>
            </a:r>
            <a:r>
              <a:rPr sz="1800" spc="-140" dirty="0">
                <a:solidFill>
                  <a:srgbClr val="24506B"/>
                </a:solidFill>
                <a:latin typeface="Trebuchet MS"/>
                <a:cs typeface="Trebuchet MS"/>
              </a:rPr>
              <a:t>,etc.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04215" y="1034627"/>
            <a:ext cx="1384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25" dirty="0">
                <a:solidFill>
                  <a:srgbClr val="FFFFFF"/>
                </a:solidFill>
                <a:latin typeface="Verdana"/>
                <a:cs typeface="Verdana"/>
              </a:rPr>
              <a:t>11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735</Words>
  <Application>Microsoft Office PowerPoint</Application>
  <PresentationFormat>On-screen Show (16:9)</PresentationFormat>
  <Paragraphs>133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Times New Roman</vt:lpstr>
      <vt:lpstr>Trebuchet MS</vt:lpstr>
      <vt:lpstr>Verdana</vt:lpstr>
      <vt:lpstr>Office Theme</vt:lpstr>
      <vt:lpstr>Real Time Gaze Tracking  and Applications</vt:lpstr>
      <vt:lpstr>Problem Statement</vt:lpstr>
      <vt:lpstr>PowerPoint Presentation</vt:lpstr>
      <vt:lpstr>“</vt:lpstr>
      <vt:lpstr>Applications</vt:lpstr>
      <vt:lpstr>-Authentication access by  gaze</vt:lpstr>
      <vt:lpstr>Authentication access By gaze</vt:lpstr>
      <vt:lpstr>PowerPoint Presentation</vt:lpstr>
      <vt:lpstr>Shoulder Surfing</vt:lpstr>
      <vt:lpstr>-Javascript -Python</vt:lpstr>
      <vt:lpstr>PowerPoint Presentation</vt:lpstr>
      <vt:lpstr>Algorithms:</vt:lpstr>
      <vt:lpstr>Algorithms:</vt:lpstr>
      <vt:lpstr>Algorithm</vt:lpstr>
      <vt:lpstr>Algorithm:</vt:lpstr>
      <vt:lpstr>Implementation:</vt:lpstr>
      <vt:lpstr>PowerPoint Presentation</vt:lpstr>
      <vt:lpstr>Graphical Password Authentication System:</vt:lpstr>
      <vt:lpstr>Learning</vt:lpstr>
      <vt:lpstr>Current State Of Project</vt:lpstr>
      <vt:lpstr>Future Scope:</vt:lpstr>
      <vt:lpstr>SOUPS(Symposium On Usable Privacy and Security): -This conference eld in June 2017, we will going to  publish this paper after completion of remaining factor.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Gaze Tracking  and Applications</dc:title>
  <cp:lastModifiedBy>Abhishek Tyagi</cp:lastModifiedBy>
  <cp:revision>1</cp:revision>
  <dcterms:created xsi:type="dcterms:W3CDTF">2021-01-12T19:15:23Z</dcterms:created>
  <dcterms:modified xsi:type="dcterms:W3CDTF">2021-01-12T19:20:56Z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2021-01-12T00:00:00Z</vt:filetime>
  </property>
</Properties>
</file>