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70" r:id="rId5"/>
    <p:sldId id="258" r:id="rId6"/>
    <p:sldId id="259" r:id="rId7"/>
    <p:sldId id="260" r:id="rId8"/>
    <p:sldId id="263" r:id="rId9"/>
    <p:sldId id="261" r:id="rId10"/>
    <p:sldId id="262" r:id="rId11"/>
    <p:sldId id="265" r:id="rId12"/>
    <p:sldId id="267" r:id="rId13"/>
    <p:sldId id="269" r:id="rId14"/>
    <p:sldId id="264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5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D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848826" y="4977323"/>
            <a:ext cx="93980" cy="332105"/>
          </a:xfrm>
          <a:custGeom>
            <a:avLst/>
            <a:gdLst/>
            <a:ahLst/>
            <a:cxnLst/>
            <a:rect l="l" t="t" r="r" b="b"/>
            <a:pathLst>
              <a:path w="93980" h="332104">
                <a:moveTo>
                  <a:pt x="0" y="331840"/>
                </a:moveTo>
                <a:lnTo>
                  <a:pt x="93760" y="331840"/>
                </a:lnTo>
                <a:lnTo>
                  <a:pt x="93760" y="0"/>
                </a:lnTo>
                <a:lnTo>
                  <a:pt x="0" y="0"/>
                </a:lnTo>
                <a:lnTo>
                  <a:pt x="0" y="33184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1271" y="2864420"/>
            <a:ext cx="6701790" cy="2113280"/>
          </a:xfrm>
          <a:custGeom>
            <a:avLst/>
            <a:gdLst/>
            <a:ahLst/>
            <a:cxnLst/>
            <a:rect l="l" t="t" r="r" b="b"/>
            <a:pathLst>
              <a:path w="6701790" h="2113279">
                <a:moveTo>
                  <a:pt x="6701307" y="0"/>
                </a:moveTo>
                <a:lnTo>
                  <a:pt x="0" y="0"/>
                </a:lnTo>
                <a:lnTo>
                  <a:pt x="0" y="135890"/>
                </a:lnTo>
                <a:lnTo>
                  <a:pt x="0" y="173202"/>
                </a:lnTo>
                <a:lnTo>
                  <a:pt x="0" y="210400"/>
                </a:lnTo>
                <a:lnTo>
                  <a:pt x="0" y="210820"/>
                </a:lnTo>
                <a:lnTo>
                  <a:pt x="0" y="2112911"/>
                </a:lnTo>
                <a:lnTo>
                  <a:pt x="6533172" y="2112911"/>
                </a:lnTo>
                <a:lnTo>
                  <a:pt x="6533172" y="210820"/>
                </a:lnTo>
                <a:lnTo>
                  <a:pt x="6607556" y="210820"/>
                </a:lnTo>
                <a:lnTo>
                  <a:pt x="6607556" y="2112911"/>
                </a:lnTo>
                <a:lnTo>
                  <a:pt x="6701307" y="2112911"/>
                </a:lnTo>
                <a:lnTo>
                  <a:pt x="6701307" y="210820"/>
                </a:lnTo>
                <a:lnTo>
                  <a:pt x="6701307" y="210400"/>
                </a:lnTo>
                <a:lnTo>
                  <a:pt x="6701307" y="173202"/>
                </a:lnTo>
                <a:lnTo>
                  <a:pt x="6701307" y="135890"/>
                </a:lnTo>
                <a:lnTo>
                  <a:pt x="6701307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04085" y="2790760"/>
            <a:ext cx="6812915" cy="247015"/>
          </a:xfrm>
          <a:custGeom>
            <a:avLst/>
            <a:gdLst/>
            <a:ahLst/>
            <a:cxnLst/>
            <a:rect l="l" t="t" r="r" b="b"/>
            <a:pathLst>
              <a:path w="6812915" h="247014">
                <a:moveTo>
                  <a:pt x="6812877" y="0"/>
                </a:moveTo>
                <a:lnTo>
                  <a:pt x="0" y="0"/>
                </a:lnTo>
                <a:lnTo>
                  <a:pt x="0" y="73660"/>
                </a:lnTo>
                <a:lnTo>
                  <a:pt x="0" y="246862"/>
                </a:lnTo>
                <a:lnTo>
                  <a:pt x="74383" y="246862"/>
                </a:lnTo>
                <a:lnTo>
                  <a:pt x="74383" y="73660"/>
                </a:lnTo>
                <a:lnTo>
                  <a:pt x="6812877" y="73660"/>
                </a:lnTo>
                <a:lnTo>
                  <a:pt x="6812877" y="0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11616" y="2864979"/>
            <a:ext cx="205740" cy="2519680"/>
          </a:xfrm>
          <a:custGeom>
            <a:avLst/>
            <a:gdLst/>
            <a:ahLst/>
            <a:cxnLst/>
            <a:rect l="l" t="t" r="r" b="b"/>
            <a:pathLst>
              <a:path w="205740" h="2519679">
                <a:moveTo>
                  <a:pt x="205346" y="0"/>
                </a:moveTo>
                <a:lnTo>
                  <a:pt x="130962" y="0"/>
                </a:lnTo>
                <a:lnTo>
                  <a:pt x="130962" y="2444191"/>
                </a:lnTo>
                <a:lnTo>
                  <a:pt x="0" y="2444191"/>
                </a:lnTo>
                <a:lnTo>
                  <a:pt x="0" y="2519121"/>
                </a:lnTo>
                <a:lnTo>
                  <a:pt x="205346" y="2519121"/>
                </a:lnTo>
                <a:lnTo>
                  <a:pt x="205346" y="2444686"/>
                </a:lnTo>
                <a:lnTo>
                  <a:pt x="205346" y="2444191"/>
                </a:lnTo>
                <a:lnTo>
                  <a:pt x="205346" y="0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08096" y="4977701"/>
            <a:ext cx="6701790" cy="2444750"/>
          </a:xfrm>
          <a:custGeom>
            <a:avLst/>
            <a:gdLst/>
            <a:ahLst/>
            <a:cxnLst/>
            <a:rect l="l" t="t" r="r" b="b"/>
            <a:pathLst>
              <a:path w="6701790" h="2444750">
                <a:moveTo>
                  <a:pt x="6701307" y="0"/>
                </a:moveTo>
                <a:lnTo>
                  <a:pt x="0" y="0"/>
                </a:lnTo>
                <a:lnTo>
                  <a:pt x="0" y="2221230"/>
                </a:lnTo>
                <a:lnTo>
                  <a:pt x="0" y="2258377"/>
                </a:lnTo>
                <a:lnTo>
                  <a:pt x="0" y="2296160"/>
                </a:lnTo>
                <a:lnTo>
                  <a:pt x="0" y="2444750"/>
                </a:lnTo>
                <a:lnTo>
                  <a:pt x="6701307" y="2444750"/>
                </a:lnTo>
                <a:lnTo>
                  <a:pt x="6701307" y="2296160"/>
                </a:lnTo>
                <a:lnTo>
                  <a:pt x="6701307" y="2258377"/>
                </a:lnTo>
                <a:lnTo>
                  <a:pt x="235496" y="2258377"/>
                </a:lnTo>
                <a:lnTo>
                  <a:pt x="235496" y="2221230"/>
                </a:lnTo>
                <a:lnTo>
                  <a:pt x="6701307" y="2221230"/>
                </a:lnTo>
                <a:lnTo>
                  <a:pt x="6701307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70910" y="4902770"/>
            <a:ext cx="6812915" cy="2593340"/>
          </a:xfrm>
          <a:custGeom>
            <a:avLst/>
            <a:gdLst/>
            <a:ahLst/>
            <a:cxnLst/>
            <a:rect l="l" t="t" r="r" b="b"/>
            <a:pathLst>
              <a:path w="6812915" h="2593340">
                <a:moveTo>
                  <a:pt x="6812877" y="2519680"/>
                </a:moveTo>
                <a:lnTo>
                  <a:pt x="74383" y="2519680"/>
                </a:lnTo>
                <a:lnTo>
                  <a:pt x="74383" y="74930"/>
                </a:lnTo>
                <a:lnTo>
                  <a:pt x="309867" y="74930"/>
                </a:lnTo>
                <a:lnTo>
                  <a:pt x="309867" y="0"/>
                </a:lnTo>
                <a:lnTo>
                  <a:pt x="0" y="0"/>
                </a:lnTo>
                <a:lnTo>
                  <a:pt x="0" y="74930"/>
                </a:lnTo>
                <a:lnTo>
                  <a:pt x="0" y="2519680"/>
                </a:lnTo>
                <a:lnTo>
                  <a:pt x="0" y="2593340"/>
                </a:lnTo>
                <a:lnTo>
                  <a:pt x="6812877" y="2593340"/>
                </a:lnTo>
                <a:lnTo>
                  <a:pt x="6812877" y="2519680"/>
                </a:lnTo>
                <a:close/>
              </a:path>
              <a:path w="6812915" h="2593340">
                <a:moveTo>
                  <a:pt x="6812877" y="2333307"/>
                </a:moveTo>
                <a:lnTo>
                  <a:pt x="6738493" y="2333307"/>
                </a:lnTo>
                <a:lnTo>
                  <a:pt x="6738493" y="2519248"/>
                </a:lnTo>
                <a:lnTo>
                  <a:pt x="6812877" y="2519248"/>
                </a:lnTo>
                <a:lnTo>
                  <a:pt x="6812877" y="2333307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0780" y="3075234"/>
            <a:ext cx="11193780" cy="4123690"/>
          </a:xfrm>
          <a:custGeom>
            <a:avLst/>
            <a:gdLst/>
            <a:ahLst/>
            <a:cxnLst/>
            <a:rect l="l" t="t" r="r" b="b"/>
            <a:pathLst>
              <a:path w="11193780" h="4123690">
                <a:moveTo>
                  <a:pt x="0" y="4123690"/>
                </a:moveTo>
                <a:lnTo>
                  <a:pt x="11193665" y="4123690"/>
                </a:lnTo>
                <a:lnTo>
                  <a:pt x="11193665" y="0"/>
                </a:lnTo>
                <a:lnTo>
                  <a:pt x="0" y="0"/>
                </a:lnTo>
                <a:lnTo>
                  <a:pt x="0" y="412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43592" y="3000310"/>
            <a:ext cx="11305540" cy="4273550"/>
          </a:xfrm>
          <a:custGeom>
            <a:avLst/>
            <a:gdLst/>
            <a:ahLst/>
            <a:cxnLst/>
            <a:rect l="l" t="t" r="r" b="b"/>
            <a:pathLst>
              <a:path w="11305540" h="4273550">
                <a:moveTo>
                  <a:pt x="11305223" y="0"/>
                </a:moveTo>
                <a:lnTo>
                  <a:pt x="0" y="0"/>
                </a:lnTo>
                <a:lnTo>
                  <a:pt x="0" y="74930"/>
                </a:lnTo>
                <a:lnTo>
                  <a:pt x="0" y="4198620"/>
                </a:lnTo>
                <a:lnTo>
                  <a:pt x="0" y="4273550"/>
                </a:lnTo>
                <a:lnTo>
                  <a:pt x="11305223" y="4273550"/>
                </a:lnTo>
                <a:lnTo>
                  <a:pt x="11305223" y="4198620"/>
                </a:lnTo>
                <a:lnTo>
                  <a:pt x="74383" y="4198620"/>
                </a:lnTo>
                <a:lnTo>
                  <a:pt x="74383" y="74930"/>
                </a:lnTo>
                <a:lnTo>
                  <a:pt x="11230851" y="74930"/>
                </a:lnTo>
                <a:lnTo>
                  <a:pt x="11230851" y="4198582"/>
                </a:lnTo>
                <a:lnTo>
                  <a:pt x="11305223" y="4198582"/>
                </a:lnTo>
                <a:lnTo>
                  <a:pt x="11305223" y="74930"/>
                </a:lnTo>
                <a:lnTo>
                  <a:pt x="11305223" y="74510"/>
                </a:lnTo>
                <a:lnTo>
                  <a:pt x="11305223" y="0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48505" y="3253557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170562" y="341125"/>
                </a:moveTo>
                <a:lnTo>
                  <a:pt x="129108" y="336010"/>
                </a:lnTo>
                <a:lnTo>
                  <a:pt x="90158" y="320984"/>
                </a:lnTo>
                <a:lnTo>
                  <a:pt x="56026" y="296947"/>
                </a:lnTo>
                <a:lnTo>
                  <a:pt x="28744" y="265320"/>
                </a:lnTo>
                <a:lnTo>
                  <a:pt x="9965" y="228013"/>
                </a:lnTo>
                <a:lnTo>
                  <a:pt x="818" y="187280"/>
                </a:lnTo>
                <a:lnTo>
                  <a:pt x="0" y="170563"/>
                </a:lnTo>
                <a:lnTo>
                  <a:pt x="204" y="162183"/>
                </a:lnTo>
                <a:lnTo>
                  <a:pt x="7341" y="121049"/>
                </a:lnTo>
                <a:lnTo>
                  <a:pt x="24259" y="82882"/>
                </a:lnTo>
                <a:lnTo>
                  <a:pt x="49956" y="49955"/>
                </a:lnTo>
                <a:lnTo>
                  <a:pt x="82883" y="24259"/>
                </a:lnTo>
                <a:lnTo>
                  <a:pt x="121049" y="7341"/>
                </a:lnTo>
                <a:lnTo>
                  <a:pt x="162183" y="204"/>
                </a:lnTo>
                <a:lnTo>
                  <a:pt x="170562" y="0"/>
                </a:lnTo>
                <a:lnTo>
                  <a:pt x="178941" y="204"/>
                </a:lnTo>
                <a:lnTo>
                  <a:pt x="220073" y="7341"/>
                </a:lnTo>
                <a:lnTo>
                  <a:pt x="258240" y="24259"/>
                </a:lnTo>
                <a:lnTo>
                  <a:pt x="291168" y="49955"/>
                </a:lnTo>
                <a:lnTo>
                  <a:pt x="316864" y="82882"/>
                </a:lnTo>
                <a:lnTo>
                  <a:pt x="333782" y="121049"/>
                </a:lnTo>
                <a:lnTo>
                  <a:pt x="340920" y="162183"/>
                </a:lnTo>
                <a:lnTo>
                  <a:pt x="341125" y="170563"/>
                </a:lnTo>
                <a:lnTo>
                  <a:pt x="340920" y="178942"/>
                </a:lnTo>
                <a:lnTo>
                  <a:pt x="333782" y="220074"/>
                </a:lnTo>
                <a:lnTo>
                  <a:pt x="316865" y="258240"/>
                </a:lnTo>
                <a:lnTo>
                  <a:pt x="291168" y="291167"/>
                </a:lnTo>
                <a:lnTo>
                  <a:pt x="258240" y="316863"/>
                </a:lnTo>
                <a:lnTo>
                  <a:pt x="220073" y="333781"/>
                </a:lnTo>
                <a:lnTo>
                  <a:pt x="178941" y="340919"/>
                </a:lnTo>
                <a:lnTo>
                  <a:pt x="170562" y="341125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11314" y="3216367"/>
            <a:ext cx="415925" cy="415925"/>
          </a:xfrm>
          <a:custGeom>
            <a:avLst/>
            <a:gdLst/>
            <a:ahLst/>
            <a:cxnLst/>
            <a:rect l="l" t="t" r="r" b="b"/>
            <a:pathLst>
              <a:path w="415925" h="415925">
                <a:moveTo>
                  <a:pt x="207753" y="415508"/>
                </a:moveTo>
                <a:lnTo>
                  <a:pt x="165952" y="411285"/>
                </a:lnTo>
                <a:lnTo>
                  <a:pt x="127001" y="399176"/>
                </a:lnTo>
                <a:lnTo>
                  <a:pt x="91737" y="380019"/>
                </a:lnTo>
                <a:lnTo>
                  <a:pt x="60993" y="354653"/>
                </a:lnTo>
                <a:lnTo>
                  <a:pt x="60854" y="354653"/>
                </a:lnTo>
                <a:lnTo>
                  <a:pt x="35488" y="323908"/>
                </a:lnTo>
                <a:lnTo>
                  <a:pt x="16331" y="288615"/>
                </a:lnTo>
                <a:lnTo>
                  <a:pt x="4222" y="249617"/>
                </a:lnTo>
                <a:lnTo>
                  <a:pt x="0" y="207753"/>
                </a:lnTo>
                <a:lnTo>
                  <a:pt x="4222" y="165952"/>
                </a:lnTo>
                <a:lnTo>
                  <a:pt x="16331" y="127002"/>
                </a:lnTo>
                <a:lnTo>
                  <a:pt x="35488" y="91737"/>
                </a:lnTo>
                <a:lnTo>
                  <a:pt x="60854" y="60993"/>
                </a:lnTo>
                <a:lnTo>
                  <a:pt x="91737" y="35488"/>
                </a:lnTo>
                <a:lnTo>
                  <a:pt x="127002" y="16331"/>
                </a:lnTo>
                <a:lnTo>
                  <a:pt x="165952" y="4222"/>
                </a:lnTo>
                <a:lnTo>
                  <a:pt x="207753" y="0"/>
                </a:lnTo>
                <a:lnTo>
                  <a:pt x="249616" y="4222"/>
                </a:lnTo>
                <a:lnTo>
                  <a:pt x="288615" y="16331"/>
                </a:lnTo>
                <a:lnTo>
                  <a:pt x="323908" y="35488"/>
                </a:lnTo>
                <a:lnTo>
                  <a:pt x="354652" y="60854"/>
                </a:lnTo>
                <a:lnTo>
                  <a:pt x="354652" y="60993"/>
                </a:lnTo>
                <a:lnTo>
                  <a:pt x="365699" y="74381"/>
                </a:lnTo>
                <a:lnTo>
                  <a:pt x="207753" y="74381"/>
                </a:lnTo>
                <a:lnTo>
                  <a:pt x="180825" y="77091"/>
                </a:lnTo>
                <a:lnTo>
                  <a:pt x="133093" y="97129"/>
                </a:lnTo>
                <a:lnTo>
                  <a:pt x="97117" y="133108"/>
                </a:lnTo>
                <a:lnTo>
                  <a:pt x="77087" y="180838"/>
                </a:lnTo>
                <a:lnTo>
                  <a:pt x="74381" y="207754"/>
                </a:lnTo>
                <a:lnTo>
                  <a:pt x="77092" y="234637"/>
                </a:lnTo>
                <a:lnTo>
                  <a:pt x="97159" y="282336"/>
                </a:lnTo>
                <a:lnTo>
                  <a:pt x="133137" y="318359"/>
                </a:lnTo>
                <a:lnTo>
                  <a:pt x="180839" y="338417"/>
                </a:lnTo>
                <a:lnTo>
                  <a:pt x="207753" y="341124"/>
                </a:lnTo>
                <a:lnTo>
                  <a:pt x="365814" y="341124"/>
                </a:lnTo>
                <a:lnTo>
                  <a:pt x="354652" y="354653"/>
                </a:lnTo>
                <a:lnTo>
                  <a:pt x="323908" y="380019"/>
                </a:lnTo>
                <a:lnTo>
                  <a:pt x="288615" y="399176"/>
                </a:lnTo>
                <a:lnTo>
                  <a:pt x="249616" y="411285"/>
                </a:lnTo>
                <a:lnTo>
                  <a:pt x="207753" y="415508"/>
                </a:lnTo>
                <a:close/>
              </a:path>
              <a:path w="415925" h="415925">
                <a:moveTo>
                  <a:pt x="365814" y="341124"/>
                </a:moveTo>
                <a:lnTo>
                  <a:pt x="207753" y="341124"/>
                </a:lnTo>
                <a:lnTo>
                  <a:pt x="234637" y="338413"/>
                </a:lnTo>
                <a:lnTo>
                  <a:pt x="259679" y="330641"/>
                </a:lnTo>
                <a:lnTo>
                  <a:pt x="302069" y="302069"/>
                </a:lnTo>
                <a:lnTo>
                  <a:pt x="330642" y="259678"/>
                </a:lnTo>
                <a:lnTo>
                  <a:pt x="341125" y="207753"/>
                </a:lnTo>
                <a:lnTo>
                  <a:pt x="338419" y="180838"/>
                </a:lnTo>
                <a:lnTo>
                  <a:pt x="318389" y="133108"/>
                </a:lnTo>
                <a:lnTo>
                  <a:pt x="282343" y="97117"/>
                </a:lnTo>
                <a:lnTo>
                  <a:pt x="234598" y="77087"/>
                </a:lnTo>
                <a:lnTo>
                  <a:pt x="207753" y="74381"/>
                </a:lnTo>
                <a:lnTo>
                  <a:pt x="365699" y="74381"/>
                </a:lnTo>
                <a:lnTo>
                  <a:pt x="380018" y="91737"/>
                </a:lnTo>
                <a:lnTo>
                  <a:pt x="399175" y="127002"/>
                </a:lnTo>
                <a:lnTo>
                  <a:pt x="411284" y="165952"/>
                </a:lnTo>
                <a:lnTo>
                  <a:pt x="415507" y="207754"/>
                </a:lnTo>
                <a:lnTo>
                  <a:pt x="411284" y="249617"/>
                </a:lnTo>
                <a:lnTo>
                  <a:pt x="399175" y="288615"/>
                </a:lnTo>
                <a:lnTo>
                  <a:pt x="380018" y="323908"/>
                </a:lnTo>
                <a:lnTo>
                  <a:pt x="365814" y="341124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274277" y="3253557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170562" y="341125"/>
                </a:moveTo>
                <a:lnTo>
                  <a:pt x="129108" y="336010"/>
                </a:lnTo>
                <a:lnTo>
                  <a:pt x="90158" y="320984"/>
                </a:lnTo>
                <a:lnTo>
                  <a:pt x="56026" y="296947"/>
                </a:lnTo>
                <a:lnTo>
                  <a:pt x="28744" y="265320"/>
                </a:lnTo>
                <a:lnTo>
                  <a:pt x="9964" y="228013"/>
                </a:lnTo>
                <a:lnTo>
                  <a:pt x="818" y="187280"/>
                </a:lnTo>
                <a:lnTo>
                  <a:pt x="0" y="170563"/>
                </a:lnTo>
                <a:lnTo>
                  <a:pt x="204" y="162183"/>
                </a:lnTo>
                <a:lnTo>
                  <a:pt x="7341" y="121049"/>
                </a:lnTo>
                <a:lnTo>
                  <a:pt x="24259" y="82882"/>
                </a:lnTo>
                <a:lnTo>
                  <a:pt x="49956" y="49955"/>
                </a:lnTo>
                <a:lnTo>
                  <a:pt x="82883" y="24259"/>
                </a:lnTo>
                <a:lnTo>
                  <a:pt x="121049" y="7341"/>
                </a:lnTo>
                <a:lnTo>
                  <a:pt x="162183" y="204"/>
                </a:lnTo>
                <a:lnTo>
                  <a:pt x="170562" y="0"/>
                </a:lnTo>
                <a:lnTo>
                  <a:pt x="178941" y="204"/>
                </a:lnTo>
                <a:lnTo>
                  <a:pt x="220073" y="7341"/>
                </a:lnTo>
                <a:lnTo>
                  <a:pt x="258240" y="24259"/>
                </a:lnTo>
                <a:lnTo>
                  <a:pt x="291168" y="49955"/>
                </a:lnTo>
                <a:lnTo>
                  <a:pt x="316864" y="82882"/>
                </a:lnTo>
                <a:lnTo>
                  <a:pt x="333782" y="121049"/>
                </a:lnTo>
                <a:lnTo>
                  <a:pt x="340920" y="162183"/>
                </a:lnTo>
                <a:lnTo>
                  <a:pt x="341125" y="170563"/>
                </a:lnTo>
                <a:lnTo>
                  <a:pt x="340920" y="178942"/>
                </a:lnTo>
                <a:lnTo>
                  <a:pt x="333782" y="220074"/>
                </a:lnTo>
                <a:lnTo>
                  <a:pt x="316864" y="258240"/>
                </a:lnTo>
                <a:lnTo>
                  <a:pt x="291168" y="291167"/>
                </a:lnTo>
                <a:lnTo>
                  <a:pt x="258240" y="316863"/>
                </a:lnTo>
                <a:lnTo>
                  <a:pt x="220073" y="333781"/>
                </a:lnTo>
                <a:lnTo>
                  <a:pt x="178941" y="340919"/>
                </a:lnTo>
                <a:lnTo>
                  <a:pt x="170562" y="341125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237086" y="3216367"/>
            <a:ext cx="415925" cy="415925"/>
          </a:xfrm>
          <a:custGeom>
            <a:avLst/>
            <a:gdLst/>
            <a:ahLst/>
            <a:cxnLst/>
            <a:rect l="l" t="t" r="r" b="b"/>
            <a:pathLst>
              <a:path w="415925" h="415925">
                <a:moveTo>
                  <a:pt x="207753" y="415508"/>
                </a:moveTo>
                <a:lnTo>
                  <a:pt x="165952" y="411285"/>
                </a:lnTo>
                <a:lnTo>
                  <a:pt x="127001" y="399176"/>
                </a:lnTo>
                <a:lnTo>
                  <a:pt x="91737" y="380019"/>
                </a:lnTo>
                <a:lnTo>
                  <a:pt x="60993" y="354653"/>
                </a:lnTo>
                <a:lnTo>
                  <a:pt x="60854" y="354653"/>
                </a:lnTo>
                <a:lnTo>
                  <a:pt x="35488" y="323908"/>
                </a:lnTo>
                <a:lnTo>
                  <a:pt x="16331" y="288615"/>
                </a:lnTo>
                <a:lnTo>
                  <a:pt x="4222" y="249617"/>
                </a:lnTo>
                <a:lnTo>
                  <a:pt x="0" y="207753"/>
                </a:lnTo>
                <a:lnTo>
                  <a:pt x="4222" y="165952"/>
                </a:lnTo>
                <a:lnTo>
                  <a:pt x="16331" y="127002"/>
                </a:lnTo>
                <a:lnTo>
                  <a:pt x="35488" y="91737"/>
                </a:lnTo>
                <a:lnTo>
                  <a:pt x="60854" y="60993"/>
                </a:lnTo>
                <a:lnTo>
                  <a:pt x="91737" y="35488"/>
                </a:lnTo>
                <a:lnTo>
                  <a:pt x="127002" y="16331"/>
                </a:lnTo>
                <a:lnTo>
                  <a:pt x="165952" y="4222"/>
                </a:lnTo>
                <a:lnTo>
                  <a:pt x="207753" y="0"/>
                </a:lnTo>
                <a:lnTo>
                  <a:pt x="249616" y="4222"/>
                </a:lnTo>
                <a:lnTo>
                  <a:pt x="288615" y="16331"/>
                </a:lnTo>
                <a:lnTo>
                  <a:pt x="323908" y="35488"/>
                </a:lnTo>
                <a:lnTo>
                  <a:pt x="354652" y="60854"/>
                </a:lnTo>
                <a:lnTo>
                  <a:pt x="354652" y="60993"/>
                </a:lnTo>
                <a:lnTo>
                  <a:pt x="365699" y="74381"/>
                </a:lnTo>
                <a:lnTo>
                  <a:pt x="207753" y="74381"/>
                </a:lnTo>
                <a:lnTo>
                  <a:pt x="180825" y="77091"/>
                </a:lnTo>
                <a:lnTo>
                  <a:pt x="133093" y="97129"/>
                </a:lnTo>
                <a:lnTo>
                  <a:pt x="97117" y="133108"/>
                </a:lnTo>
                <a:lnTo>
                  <a:pt x="77087" y="180838"/>
                </a:lnTo>
                <a:lnTo>
                  <a:pt x="74381" y="207754"/>
                </a:lnTo>
                <a:lnTo>
                  <a:pt x="77092" y="234637"/>
                </a:lnTo>
                <a:lnTo>
                  <a:pt x="97159" y="282336"/>
                </a:lnTo>
                <a:lnTo>
                  <a:pt x="133137" y="318359"/>
                </a:lnTo>
                <a:lnTo>
                  <a:pt x="180839" y="338417"/>
                </a:lnTo>
                <a:lnTo>
                  <a:pt x="207753" y="341124"/>
                </a:lnTo>
                <a:lnTo>
                  <a:pt x="365814" y="341124"/>
                </a:lnTo>
                <a:lnTo>
                  <a:pt x="354652" y="354653"/>
                </a:lnTo>
                <a:lnTo>
                  <a:pt x="323908" y="380019"/>
                </a:lnTo>
                <a:lnTo>
                  <a:pt x="288615" y="399176"/>
                </a:lnTo>
                <a:lnTo>
                  <a:pt x="249616" y="411285"/>
                </a:lnTo>
                <a:lnTo>
                  <a:pt x="207753" y="415508"/>
                </a:lnTo>
                <a:close/>
              </a:path>
              <a:path w="415925" h="415925">
                <a:moveTo>
                  <a:pt x="365814" y="341124"/>
                </a:moveTo>
                <a:lnTo>
                  <a:pt x="207753" y="341124"/>
                </a:lnTo>
                <a:lnTo>
                  <a:pt x="234637" y="338413"/>
                </a:lnTo>
                <a:lnTo>
                  <a:pt x="259679" y="330641"/>
                </a:lnTo>
                <a:lnTo>
                  <a:pt x="302069" y="302069"/>
                </a:lnTo>
                <a:lnTo>
                  <a:pt x="330642" y="259678"/>
                </a:lnTo>
                <a:lnTo>
                  <a:pt x="341125" y="207753"/>
                </a:lnTo>
                <a:lnTo>
                  <a:pt x="338419" y="180838"/>
                </a:lnTo>
                <a:lnTo>
                  <a:pt x="318389" y="133108"/>
                </a:lnTo>
                <a:lnTo>
                  <a:pt x="282343" y="97117"/>
                </a:lnTo>
                <a:lnTo>
                  <a:pt x="234598" y="77087"/>
                </a:lnTo>
                <a:lnTo>
                  <a:pt x="207753" y="74381"/>
                </a:lnTo>
                <a:lnTo>
                  <a:pt x="365699" y="74381"/>
                </a:lnTo>
                <a:lnTo>
                  <a:pt x="380018" y="91737"/>
                </a:lnTo>
                <a:lnTo>
                  <a:pt x="399175" y="127002"/>
                </a:lnTo>
                <a:lnTo>
                  <a:pt x="411284" y="165952"/>
                </a:lnTo>
                <a:lnTo>
                  <a:pt x="415507" y="207754"/>
                </a:lnTo>
                <a:lnTo>
                  <a:pt x="411284" y="249617"/>
                </a:lnTo>
                <a:lnTo>
                  <a:pt x="399175" y="288615"/>
                </a:lnTo>
                <a:lnTo>
                  <a:pt x="380018" y="323908"/>
                </a:lnTo>
                <a:lnTo>
                  <a:pt x="365814" y="341124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3609206" y="6615073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30" h="341629">
                <a:moveTo>
                  <a:pt x="170563" y="341126"/>
                </a:moveTo>
                <a:lnTo>
                  <a:pt x="129107" y="336011"/>
                </a:lnTo>
                <a:lnTo>
                  <a:pt x="90157" y="320985"/>
                </a:lnTo>
                <a:lnTo>
                  <a:pt x="56025" y="296948"/>
                </a:lnTo>
                <a:lnTo>
                  <a:pt x="28743" y="265320"/>
                </a:lnTo>
                <a:lnTo>
                  <a:pt x="9962" y="228014"/>
                </a:lnTo>
                <a:lnTo>
                  <a:pt x="818" y="187281"/>
                </a:lnTo>
                <a:lnTo>
                  <a:pt x="0" y="170563"/>
                </a:lnTo>
                <a:lnTo>
                  <a:pt x="204" y="162183"/>
                </a:lnTo>
                <a:lnTo>
                  <a:pt x="7341" y="121049"/>
                </a:lnTo>
                <a:lnTo>
                  <a:pt x="24259" y="82882"/>
                </a:lnTo>
                <a:lnTo>
                  <a:pt x="49955" y="49955"/>
                </a:lnTo>
                <a:lnTo>
                  <a:pt x="82882" y="24258"/>
                </a:lnTo>
                <a:lnTo>
                  <a:pt x="121048" y="7342"/>
                </a:lnTo>
                <a:lnTo>
                  <a:pt x="162183" y="205"/>
                </a:lnTo>
                <a:lnTo>
                  <a:pt x="170563" y="0"/>
                </a:lnTo>
                <a:lnTo>
                  <a:pt x="178942" y="205"/>
                </a:lnTo>
                <a:lnTo>
                  <a:pt x="220073" y="7341"/>
                </a:lnTo>
                <a:lnTo>
                  <a:pt x="258239" y="24258"/>
                </a:lnTo>
                <a:lnTo>
                  <a:pt x="291167" y="49955"/>
                </a:lnTo>
                <a:lnTo>
                  <a:pt x="316862" y="82882"/>
                </a:lnTo>
                <a:lnTo>
                  <a:pt x="333780" y="121049"/>
                </a:lnTo>
                <a:lnTo>
                  <a:pt x="340919" y="162183"/>
                </a:lnTo>
                <a:lnTo>
                  <a:pt x="341125" y="170563"/>
                </a:lnTo>
                <a:lnTo>
                  <a:pt x="340919" y="178942"/>
                </a:lnTo>
                <a:lnTo>
                  <a:pt x="333781" y="220075"/>
                </a:lnTo>
                <a:lnTo>
                  <a:pt x="316863" y="258239"/>
                </a:lnTo>
                <a:lnTo>
                  <a:pt x="291167" y="291168"/>
                </a:lnTo>
                <a:lnTo>
                  <a:pt x="258239" y="316865"/>
                </a:lnTo>
                <a:lnTo>
                  <a:pt x="220074" y="333783"/>
                </a:lnTo>
                <a:lnTo>
                  <a:pt x="178942" y="340920"/>
                </a:lnTo>
                <a:lnTo>
                  <a:pt x="170563" y="34112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3572016" y="6577882"/>
            <a:ext cx="415925" cy="415925"/>
          </a:xfrm>
          <a:custGeom>
            <a:avLst/>
            <a:gdLst/>
            <a:ahLst/>
            <a:cxnLst/>
            <a:rect l="l" t="t" r="r" b="b"/>
            <a:pathLst>
              <a:path w="415925" h="415925">
                <a:moveTo>
                  <a:pt x="207754" y="415506"/>
                </a:moveTo>
                <a:lnTo>
                  <a:pt x="165953" y="411283"/>
                </a:lnTo>
                <a:lnTo>
                  <a:pt x="127002" y="399174"/>
                </a:lnTo>
                <a:lnTo>
                  <a:pt x="91737" y="380017"/>
                </a:lnTo>
                <a:lnTo>
                  <a:pt x="60993" y="354652"/>
                </a:lnTo>
                <a:lnTo>
                  <a:pt x="60854" y="354652"/>
                </a:lnTo>
                <a:lnTo>
                  <a:pt x="35488" y="323907"/>
                </a:lnTo>
                <a:lnTo>
                  <a:pt x="16331" y="288615"/>
                </a:lnTo>
                <a:lnTo>
                  <a:pt x="4222" y="249617"/>
                </a:lnTo>
                <a:lnTo>
                  <a:pt x="0" y="207754"/>
                </a:lnTo>
                <a:lnTo>
                  <a:pt x="4222" y="165952"/>
                </a:lnTo>
                <a:lnTo>
                  <a:pt x="16331" y="127002"/>
                </a:lnTo>
                <a:lnTo>
                  <a:pt x="35488" y="91737"/>
                </a:lnTo>
                <a:lnTo>
                  <a:pt x="60854" y="60993"/>
                </a:lnTo>
                <a:lnTo>
                  <a:pt x="91737" y="35488"/>
                </a:lnTo>
                <a:lnTo>
                  <a:pt x="127002" y="16331"/>
                </a:lnTo>
                <a:lnTo>
                  <a:pt x="165952" y="4222"/>
                </a:lnTo>
                <a:lnTo>
                  <a:pt x="207754" y="0"/>
                </a:lnTo>
                <a:lnTo>
                  <a:pt x="249617" y="4223"/>
                </a:lnTo>
                <a:lnTo>
                  <a:pt x="288615" y="16332"/>
                </a:lnTo>
                <a:lnTo>
                  <a:pt x="323908" y="35489"/>
                </a:lnTo>
                <a:lnTo>
                  <a:pt x="354652" y="60854"/>
                </a:lnTo>
                <a:lnTo>
                  <a:pt x="354653" y="60994"/>
                </a:lnTo>
                <a:lnTo>
                  <a:pt x="365700" y="74382"/>
                </a:lnTo>
                <a:lnTo>
                  <a:pt x="207754" y="74382"/>
                </a:lnTo>
                <a:lnTo>
                  <a:pt x="180826" y="77092"/>
                </a:lnTo>
                <a:lnTo>
                  <a:pt x="133094" y="97130"/>
                </a:lnTo>
                <a:lnTo>
                  <a:pt x="97118" y="133109"/>
                </a:lnTo>
                <a:lnTo>
                  <a:pt x="77088" y="180839"/>
                </a:lnTo>
                <a:lnTo>
                  <a:pt x="74382" y="207754"/>
                </a:lnTo>
                <a:lnTo>
                  <a:pt x="77093" y="234638"/>
                </a:lnTo>
                <a:lnTo>
                  <a:pt x="97160" y="282337"/>
                </a:lnTo>
                <a:lnTo>
                  <a:pt x="133138" y="318360"/>
                </a:lnTo>
                <a:lnTo>
                  <a:pt x="180840" y="338419"/>
                </a:lnTo>
                <a:lnTo>
                  <a:pt x="207754" y="341126"/>
                </a:lnTo>
                <a:lnTo>
                  <a:pt x="365813" y="341126"/>
                </a:lnTo>
                <a:lnTo>
                  <a:pt x="354653" y="354652"/>
                </a:lnTo>
                <a:lnTo>
                  <a:pt x="323908" y="380018"/>
                </a:lnTo>
                <a:lnTo>
                  <a:pt x="288615" y="399174"/>
                </a:lnTo>
                <a:lnTo>
                  <a:pt x="249617" y="411283"/>
                </a:lnTo>
                <a:lnTo>
                  <a:pt x="207754" y="415506"/>
                </a:lnTo>
                <a:close/>
              </a:path>
              <a:path w="415925" h="415925">
                <a:moveTo>
                  <a:pt x="365813" y="341126"/>
                </a:moveTo>
                <a:lnTo>
                  <a:pt x="207754" y="341126"/>
                </a:lnTo>
                <a:lnTo>
                  <a:pt x="234638" y="338415"/>
                </a:lnTo>
                <a:lnTo>
                  <a:pt x="259680" y="330643"/>
                </a:lnTo>
                <a:lnTo>
                  <a:pt x="302070" y="302070"/>
                </a:lnTo>
                <a:lnTo>
                  <a:pt x="330642" y="259679"/>
                </a:lnTo>
                <a:lnTo>
                  <a:pt x="341125" y="207754"/>
                </a:lnTo>
                <a:lnTo>
                  <a:pt x="338420" y="180839"/>
                </a:lnTo>
                <a:lnTo>
                  <a:pt x="318389" y="133109"/>
                </a:lnTo>
                <a:lnTo>
                  <a:pt x="282344" y="97118"/>
                </a:lnTo>
                <a:lnTo>
                  <a:pt x="234599" y="77088"/>
                </a:lnTo>
                <a:lnTo>
                  <a:pt x="207754" y="74382"/>
                </a:lnTo>
                <a:lnTo>
                  <a:pt x="365700" y="74382"/>
                </a:lnTo>
                <a:lnTo>
                  <a:pt x="380019" y="91738"/>
                </a:lnTo>
                <a:lnTo>
                  <a:pt x="399176" y="127003"/>
                </a:lnTo>
                <a:lnTo>
                  <a:pt x="411285" y="165953"/>
                </a:lnTo>
                <a:lnTo>
                  <a:pt x="415508" y="207754"/>
                </a:lnTo>
                <a:lnTo>
                  <a:pt x="411285" y="249617"/>
                </a:lnTo>
                <a:lnTo>
                  <a:pt x="399176" y="288616"/>
                </a:lnTo>
                <a:lnTo>
                  <a:pt x="380019" y="323908"/>
                </a:lnTo>
                <a:lnTo>
                  <a:pt x="365813" y="341126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4034979" y="6615073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30" h="341629">
                <a:moveTo>
                  <a:pt x="170563" y="341126"/>
                </a:moveTo>
                <a:lnTo>
                  <a:pt x="129107" y="336011"/>
                </a:lnTo>
                <a:lnTo>
                  <a:pt x="90158" y="320985"/>
                </a:lnTo>
                <a:lnTo>
                  <a:pt x="56025" y="296948"/>
                </a:lnTo>
                <a:lnTo>
                  <a:pt x="28743" y="265320"/>
                </a:lnTo>
                <a:lnTo>
                  <a:pt x="9963" y="228014"/>
                </a:lnTo>
                <a:lnTo>
                  <a:pt x="818" y="187281"/>
                </a:lnTo>
                <a:lnTo>
                  <a:pt x="0" y="170563"/>
                </a:lnTo>
                <a:lnTo>
                  <a:pt x="204" y="162183"/>
                </a:lnTo>
                <a:lnTo>
                  <a:pt x="7340" y="121049"/>
                </a:lnTo>
                <a:lnTo>
                  <a:pt x="24258" y="82882"/>
                </a:lnTo>
                <a:lnTo>
                  <a:pt x="49954" y="49955"/>
                </a:lnTo>
                <a:lnTo>
                  <a:pt x="82882" y="24258"/>
                </a:lnTo>
                <a:lnTo>
                  <a:pt x="121048" y="7342"/>
                </a:lnTo>
                <a:lnTo>
                  <a:pt x="162182" y="205"/>
                </a:lnTo>
                <a:lnTo>
                  <a:pt x="170563" y="0"/>
                </a:lnTo>
                <a:lnTo>
                  <a:pt x="178942" y="205"/>
                </a:lnTo>
                <a:lnTo>
                  <a:pt x="220074" y="7341"/>
                </a:lnTo>
                <a:lnTo>
                  <a:pt x="258239" y="24258"/>
                </a:lnTo>
                <a:lnTo>
                  <a:pt x="291167" y="49955"/>
                </a:lnTo>
                <a:lnTo>
                  <a:pt x="316863" y="82882"/>
                </a:lnTo>
                <a:lnTo>
                  <a:pt x="333781" y="121049"/>
                </a:lnTo>
                <a:lnTo>
                  <a:pt x="340919" y="162183"/>
                </a:lnTo>
                <a:lnTo>
                  <a:pt x="341125" y="170563"/>
                </a:lnTo>
                <a:lnTo>
                  <a:pt x="340919" y="178942"/>
                </a:lnTo>
                <a:lnTo>
                  <a:pt x="333780" y="220075"/>
                </a:lnTo>
                <a:lnTo>
                  <a:pt x="316862" y="258239"/>
                </a:lnTo>
                <a:lnTo>
                  <a:pt x="291167" y="291168"/>
                </a:lnTo>
                <a:lnTo>
                  <a:pt x="258239" y="316865"/>
                </a:lnTo>
                <a:lnTo>
                  <a:pt x="220074" y="333783"/>
                </a:lnTo>
                <a:lnTo>
                  <a:pt x="178942" y="340920"/>
                </a:lnTo>
                <a:lnTo>
                  <a:pt x="170563" y="341126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848493" y="3386937"/>
            <a:ext cx="10565130" cy="3606800"/>
          </a:xfrm>
          <a:custGeom>
            <a:avLst/>
            <a:gdLst/>
            <a:ahLst/>
            <a:cxnLst/>
            <a:rect l="l" t="t" r="r" b="b"/>
            <a:pathLst>
              <a:path w="10565130" h="3606800">
                <a:moveTo>
                  <a:pt x="9517723" y="3361512"/>
                </a:moveTo>
                <a:lnTo>
                  <a:pt x="0" y="3361512"/>
                </a:lnTo>
                <a:lnTo>
                  <a:pt x="0" y="3435896"/>
                </a:lnTo>
                <a:lnTo>
                  <a:pt x="9517723" y="3435896"/>
                </a:lnTo>
                <a:lnTo>
                  <a:pt x="9517723" y="3361512"/>
                </a:lnTo>
                <a:close/>
              </a:path>
              <a:path w="10565130" h="3606800">
                <a:moveTo>
                  <a:pt x="10527602" y="0"/>
                </a:moveTo>
                <a:lnTo>
                  <a:pt x="915670" y="0"/>
                </a:lnTo>
                <a:lnTo>
                  <a:pt x="915670" y="74383"/>
                </a:lnTo>
                <a:lnTo>
                  <a:pt x="10527602" y="74383"/>
                </a:lnTo>
                <a:lnTo>
                  <a:pt x="10527602" y="0"/>
                </a:lnTo>
                <a:close/>
              </a:path>
              <a:path w="10565130" h="3606800">
                <a:moveTo>
                  <a:pt x="10564800" y="3398710"/>
                </a:moveTo>
                <a:lnTo>
                  <a:pt x="10560571" y="3356902"/>
                </a:lnTo>
                <a:lnTo>
                  <a:pt x="10548468" y="3317951"/>
                </a:lnTo>
                <a:lnTo>
                  <a:pt x="10529303" y="3282696"/>
                </a:lnTo>
                <a:lnTo>
                  <a:pt x="10503941" y="3251949"/>
                </a:lnTo>
                <a:lnTo>
                  <a:pt x="10503941" y="3251809"/>
                </a:lnTo>
                <a:lnTo>
                  <a:pt x="10490416" y="3240659"/>
                </a:lnTo>
                <a:lnTo>
                  <a:pt x="10490416" y="3398710"/>
                </a:lnTo>
                <a:lnTo>
                  <a:pt x="10487698" y="3425583"/>
                </a:lnTo>
                <a:lnTo>
                  <a:pt x="10467632" y="3473285"/>
                </a:lnTo>
                <a:lnTo>
                  <a:pt x="10431628" y="3509302"/>
                </a:lnTo>
                <a:lnTo>
                  <a:pt x="10383926" y="3529368"/>
                </a:lnTo>
                <a:lnTo>
                  <a:pt x="10357040" y="3532073"/>
                </a:lnTo>
                <a:lnTo>
                  <a:pt x="10330129" y="3529368"/>
                </a:lnTo>
                <a:lnTo>
                  <a:pt x="10282428" y="3509314"/>
                </a:lnTo>
                <a:lnTo>
                  <a:pt x="10246449" y="3473285"/>
                </a:lnTo>
                <a:lnTo>
                  <a:pt x="10226383" y="3425596"/>
                </a:lnTo>
                <a:lnTo>
                  <a:pt x="10223678" y="3398710"/>
                </a:lnTo>
                <a:lnTo>
                  <a:pt x="10226383" y="3371786"/>
                </a:lnTo>
                <a:lnTo>
                  <a:pt x="10246411" y="3324060"/>
                </a:lnTo>
                <a:lnTo>
                  <a:pt x="10282377" y="3288080"/>
                </a:lnTo>
                <a:lnTo>
                  <a:pt x="10330116" y="3268040"/>
                </a:lnTo>
                <a:lnTo>
                  <a:pt x="10357040" y="3265335"/>
                </a:lnTo>
                <a:lnTo>
                  <a:pt x="10383888" y="3268040"/>
                </a:lnTo>
                <a:lnTo>
                  <a:pt x="10431628" y="3288068"/>
                </a:lnTo>
                <a:lnTo>
                  <a:pt x="10467683" y="3324060"/>
                </a:lnTo>
                <a:lnTo>
                  <a:pt x="10487711" y="3371786"/>
                </a:lnTo>
                <a:lnTo>
                  <a:pt x="10490416" y="3398710"/>
                </a:lnTo>
                <a:lnTo>
                  <a:pt x="10490416" y="3240659"/>
                </a:lnTo>
                <a:lnTo>
                  <a:pt x="10473195" y="3226435"/>
                </a:lnTo>
                <a:lnTo>
                  <a:pt x="10437901" y="3207283"/>
                </a:lnTo>
                <a:lnTo>
                  <a:pt x="10398900" y="3195180"/>
                </a:lnTo>
                <a:lnTo>
                  <a:pt x="10357040" y="3190951"/>
                </a:lnTo>
                <a:lnTo>
                  <a:pt x="10315245" y="3195180"/>
                </a:lnTo>
                <a:lnTo>
                  <a:pt x="10276294" y="3207283"/>
                </a:lnTo>
                <a:lnTo>
                  <a:pt x="10241026" y="3226435"/>
                </a:lnTo>
                <a:lnTo>
                  <a:pt x="10210279" y="3251809"/>
                </a:lnTo>
                <a:lnTo>
                  <a:pt x="10184778" y="3282683"/>
                </a:lnTo>
                <a:lnTo>
                  <a:pt x="10165626" y="3317951"/>
                </a:lnTo>
                <a:lnTo>
                  <a:pt x="10153510" y="3356902"/>
                </a:lnTo>
                <a:lnTo>
                  <a:pt x="10149294" y="3398710"/>
                </a:lnTo>
                <a:lnTo>
                  <a:pt x="10153510" y="3440569"/>
                </a:lnTo>
                <a:lnTo>
                  <a:pt x="10165626" y="3479571"/>
                </a:lnTo>
                <a:lnTo>
                  <a:pt x="10184778" y="3514864"/>
                </a:lnTo>
                <a:lnTo>
                  <a:pt x="10210140" y="3545598"/>
                </a:lnTo>
                <a:lnTo>
                  <a:pt x="10210279" y="3545598"/>
                </a:lnTo>
                <a:lnTo>
                  <a:pt x="10241026" y="3570973"/>
                </a:lnTo>
                <a:lnTo>
                  <a:pt x="10276294" y="3590125"/>
                </a:lnTo>
                <a:lnTo>
                  <a:pt x="10315245" y="3602240"/>
                </a:lnTo>
                <a:lnTo>
                  <a:pt x="10357040" y="3606457"/>
                </a:lnTo>
                <a:lnTo>
                  <a:pt x="10398900" y="3602240"/>
                </a:lnTo>
                <a:lnTo>
                  <a:pt x="10437901" y="3590125"/>
                </a:lnTo>
                <a:lnTo>
                  <a:pt x="10473195" y="3570973"/>
                </a:lnTo>
                <a:lnTo>
                  <a:pt x="10503941" y="3545598"/>
                </a:lnTo>
                <a:lnTo>
                  <a:pt x="10529303" y="3514864"/>
                </a:lnTo>
                <a:lnTo>
                  <a:pt x="10548468" y="3479571"/>
                </a:lnTo>
                <a:lnTo>
                  <a:pt x="10560571" y="3440569"/>
                </a:lnTo>
                <a:lnTo>
                  <a:pt x="10564800" y="3398710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52735" y="4155808"/>
            <a:ext cx="6182528" cy="1209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D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789137" y="0"/>
            <a:ext cx="108585" cy="411480"/>
          </a:xfrm>
          <a:custGeom>
            <a:avLst/>
            <a:gdLst/>
            <a:ahLst/>
            <a:cxnLst/>
            <a:rect l="l" t="t" r="r" b="b"/>
            <a:pathLst>
              <a:path w="108584" h="411480">
                <a:moveTo>
                  <a:pt x="0" y="411020"/>
                </a:moveTo>
                <a:lnTo>
                  <a:pt x="108148" y="411020"/>
                </a:lnTo>
                <a:lnTo>
                  <a:pt x="108148" y="0"/>
                </a:lnTo>
                <a:lnTo>
                  <a:pt x="0" y="0"/>
                </a:lnTo>
                <a:lnTo>
                  <a:pt x="0" y="41102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89129" y="11"/>
            <a:ext cx="130810" cy="434975"/>
          </a:xfrm>
          <a:custGeom>
            <a:avLst/>
            <a:gdLst/>
            <a:ahLst/>
            <a:cxnLst/>
            <a:rect l="l" t="t" r="r" b="b"/>
            <a:pathLst>
              <a:path w="130809" h="434975">
                <a:moveTo>
                  <a:pt x="130810" y="387654"/>
                </a:moveTo>
                <a:lnTo>
                  <a:pt x="0" y="387654"/>
                </a:lnTo>
                <a:lnTo>
                  <a:pt x="0" y="434644"/>
                </a:lnTo>
                <a:lnTo>
                  <a:pt x="130810" y="434644"/>
                </a:lnTo>
                <a:lnTo>
                  <a:pt x="130810" y="387654"/>
                </a:lnTo>
                <a:close/>
              </a:path>
              <a:path w="130809" h="434975">
                <a:moveTo>
                  <a:pt x="130810" y="0"/>
                </a:moveTo>
                <a:lnTo>
                  <a:pt x="84226" y="0"/>
                </a:lnTo>
                <a:lnTo>
                  <a:pt x="84226" y="387096"/>
                </a:lnTo>
                <a:lnTo>
                  <a:pt x="130810" y="387096"/>
                </a:lnTo>
                <a:lnTo>
                  <a:pt x="130810" y="0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90553" y="149440"/>
            <a:ext cx="4334510" cy="1620520"/>
          </a:xfrm>
          <a:custGeom>
            <a:avLst/>
            <a:gdLst/>
            <a:ahLst/>
            <a:cxnLst/>
            <a:rect l="l" t="t" r="r" b="b"/>
            <a:pathLst>
              <a:path w="4334509" h="1620520">
                <a:moveTo>
                  <a:pt x="4333913" y="0"/>
                </a:moveTo>
                <a:lnTo>
                  <a:pt x="0" y="0"/>
                </a:lnTo>
                <a:lnTo>
                  <a:pt x="0" y="1476654"/>
                </a:lnTo>
                <a:lnTo>
                  <a:pt x="0" y="1620151"/>
                </a:lnTo>
                <a:lnTo>
                  <a:pt x="4333913" y="1620151"/>
                </a:lnTo>
                <a:lnTo>
                  <a:pt x="4333913" y="1476654"/>
                </a:lnTo>
                <a:lnTo>
                  <a:pt x="433391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366639" y="126046"/>
            <a:ext cx="4382135" cy="1667510"/>
          </a:xfrm>
          <a:custGeom>
            <a:avLst/>
            <a:gdLst/>
            <a:ahLst/>
            <a:cxnLst/>
            <a:rect l="l" t="t" r="r" b="b"/>
            <a:pathLst>
              <a:path w="4382134" h="1667510">
                <a:moveTo>
                  <a:pt x="4381754" y="1500047"/>
                </a:moveTo>
                <a:lnTo>
                  <a:pt x="4333913" y="1500047"/>
                </a:lnTo>
                <a:lnTo>
                  <a:pt x="4333913" y="1619250"/>
                </a:lnTo>
                <a:lnTo>
                  <a:pt x="47840" y="1619250"/>
                </a:lnTo>
                <a:lnTo>
                  <a:pt x="47840" y="46990"/>
                </a:lnTo>
                <a:lnTo>
                  <a:pt x="199288" y="46990"/>
                </a:lnTo>
                <a:lnTo>
                  <a:pt x="199288" y="0"/>
                </a:lnTo>
                <a:lnTo>
                  <a:pt x="0" y="0"/>
                </a:lnTo>
                <a:lnTo>
                  <a:pt x="0" y="46990"/>
                </a:lnTo>
                <a:lnTo>
                  <a:pt x="0" y="1619250"/>
                </a:lnTo>
                <a:lnTo>
                  <a:pt x="0" y="1667510"/>
                </a:lnTo>
                <a:lnTo>
                  <a:pt x="4381754" y="1667510"/>
                </a:lnTo>
                <a:lnTo>
                  <a:pt x="4381754" y="1619631"/>
                </a:lnTo>
                <a:lnTo>
                  <a:pt x="4381754" y="1619250"/>
                </a:lnTo>
                <a:lnTo>
                  <a:pt x="4381754" y="1500047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65934" y="0"/>
            <a:ext cx="7223759" cy="1626235"/>
          </a:xfrm>
          <a:custGeom>
            <a:avLst/>
            <a:gdLst/>
            <a:ahLst/>
            <a:cxnLst/>
            <a:rect l="l" t="t" r="r" b="b"/>
            <a:pathLst>
              <a:path w="7223759" h="1626235">
                <a:moveTo>
                  <a:pt x="7223203" y="1626088"/>
                </a:moveTo>
                <a:lnTo>
                  <a:pt x="0" y="1626088"/>
                </a:lnTo>
                <a:lnTo>
                  <a:pt x="0" y="0"/>
                </a:lnTo>
                <a:lnTo>
                  <a:pt x="7223203" y="0"/>
                </a:lnTo>
                <a:lnTo>
                  <a:pt x="7223203" y="1626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542013" y="11"/>
            <a:ext cx="7271384" cy="1650364"/>
          </a:xfrm>
          <a:custGeom>
            <a:avLst/>
            <a:gdLst/>
            <a:ahLst/>
            <a:cxnLst/>
            <a:rect l="l" t="t" r="r" b="b"/>
            <a:pathLst>
              <a:path w="7271384" h="1650364">
                <a:moveTo>
                  <a:pt x="7271042" y="0"/>
                </a:moveTo>
                <a:lnTo>
                  <a:pt x="7223201" y="0"/>
                </a:lnTo>
                <a:lnTo>
                  <a:pt x="7223201" y="1601774"/>
                </a:lnTo>
                <a:lnTo>
                  <a:pt x="47840" y="1601774"/>
                </a:lnTo>
                <a:lnTo>
                  <a:pt x="47840" y="304"/>
                </a:lnTo>
                <a:lnTo>
                  <a:pt x="0" y="304"/>
                </a:lnTo>
                <a:lnTo>
                  <a:pt x="0" y="1601774"/>
                </a:lnTo>
                <a:lnTo>
                  <a:pt x="0" y="1650034"/>
                </a:lnTo>
                <a:lnTo>
                  <a:pt x="7271042" y="1650034"/>
                </a:lnTo>
                <a:lnTo>
                  <a:pt x="7271042" y="1602155"/>
                </a:lnTo>
                <a:lnTo>
                  <a:pt x="7271042" y="1601774"/>
                </a:lnTo>
                <a:lnTo>
                  <a:pt x="7271042" y="0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5792" y="1226686"/>
            <a:ext cx="219397" cy="21939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991873" y="120276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133618" y="267236"/>
                </a:moveTo>
                <a:lnTo>
                  <a:pt x="106733" y="264520"/>
                </a:lnTo>
                <a:lnTo>
                  <a:pt x="81682" y="256731"/>
                </a:lnTo>
                <a:lnTo>
                  <a:pt x="59001" y="244411"/>
                </a:lnTo>
                <a:lnTo>
                  <a:pt x="39228" y="228097"/>
                </a:lnTo>
                <a:lnTo>
                  <a:pt x="22824" y="208323"/>
                </a:lnTo>
                <a:lnTo>
                  <a:pt x="10503" y="185625"/>
                </a:lnTo>
                <a:lnTo>
                  <a:pt x="2715" y="160543"/>
                </a:lnTo>
                <a:lnTo>
                  <a:pt x="0" y="133618"/>
                </a:lnTo>
                <a:lnTo>
                  <a:pt x="2715" y="106733"/>
                </a:lnTo>
                <a:lnTo>
                  <a:pt x="22824" y="59001"/>
                </a:lnTo>
                <a:lnTo>
                  <a:pt x="59001" y="22824"/>
                </a:lnTo>
                <a:lnTo>
                  <a:pt x="106733" y="2715"/>
                </a:lnTo>
                <a:lnTo>
                  <a:pt x="133618" y="0"/>
                </a:lnTo>
                <a:lnTo>
                  <a:pt x="160543" y="2716"/>
                </a:lnTo>
                <a:lnTo>
                  <a:pt x="185625" y="10504"/>
                </a:lnTo>
                <a:lnTo>
                  <a:pt x="208324" y="22825"/>
                </a:lnTo>
                <a:lnTo>
                  <a:pt x="228097" y="39139"/>
                </a:lnTo>
                <a:lnTo>
                  <a:pt x="235202" y="47839"/>
                </a:lnTo>
                <a:lnTo>
                  <a:pt x="133618" y="47839"/>
                </a:lnTo>
                <a:lnTo>
                  <a:pt x="116299" y="49582"/>
                </a:lnTo>
                <a:lnTo>
                  <a:pt x="72913" y="72913"/>
                </a:lnTo>
                <a:lnTo>
                  <a:pt x="49579" y="116308"/>
                </a:lnTo>
                <a:lnTo>
                  <a:pt x="47839" y="133618"/>
                </a:lnTo>
                <a:lnTo>
                  <a:pt x="49583" y="150909"/>
                </a:lnTo>
                <a:lnTo>
                  <a:pt x="72958" y="194278"/>
                </a:lnTo>
                <a:lnTo>
                  <a:pt x="116309" y="217657"/>
                </a:lnTo>
                <a:lnTo>
                  <a:pt x="133618" y="219397"/>
                </a:lnTo>
                <a:lnTo>
                  <a:pt x="235275" y="219397"/>
                </a:lnTo>
                <a:lnTo>
                  <a:pt x="228098" y="228097"/>
                </a:lnTo>
                <a:lnTo>
                  <a:pt x="208324" y="244411"/>
                </a:lnTo>
                <a:lnTo>
                  <a:pt x="185625" y="256732"/>
                </a:lnTo>
                <a:lnTo>
                  <a:pt x="160543" y="264520"/>
                </a:lnTo>
                <a:lnTo>
                  <a:pt x="133618" y="267236"/>
                </a:lnTo>
                <a:close/>
              </a:path>
              <a:path w="267334" h="267334">
                <a:moveTo>
                  <a:pt x="235275" y="219397"/>
                </a:moveTo>
                <a:lnTo>
                  <a:pt x="133618" y="219397"/>
                </a:lnTo>
                <a:lnTo>
                  <a:pt x="150909" y="217654"/>
                </a:lnTo>
                <a:lnTo>
                  <a:pt x="167015" y="212655"/>
                </a:lnTo>
                <a:lnTo>
                  <a:pt x="204747" y="181587"/>
                </a:lnTo>
                <a:lnTo>
                  <a:pt x="219397" y="133618"/>
                </a:lnTo>
                <a:lnTo>
                  <a:pt x="217657" y="116308"/>
                </a:lnTo>
                <a:lnTo>
                  <a:pt x="194323" y="72913"/>
                </a:lnTo>
                <a:lnTo>
                  <a:pt x="150884" y="49579"/>
                </a:lnTo>
                <a:lnTo>
                  <a:pt x="133618" y="47839"/>
                </a:lnTo>
                <a:lnTo>
                  <a:pt x="235202" y="47839"/>
                </a:lnTo>
                <a:lnTo>
                  <a:pt x="244412" y="59002"/>
                </a:lnTo>
                <a:lnTo>
                  <a:pt x="256733" y="81683"/>
                </a:lnTo>
                <a:lnTo>
                  <a:pt x="264521" y="106734"/>
                </a:lnTo>
                <a:lnTo>
                  <a:pt x="267237" y="133618"/>
                </a:lnTo>
                <a:lnTo>
                  <a:pt x="264521" y="160543"/>
                </a:lnTo>
                <a:lnTo>
                  <a:pt x="256733" y="185625"/>
                </a:lnTo>
                <a:lnTo>
                  <a:pt x="244412" y="208324"/>
                </a:lnTo>
                <a:lnTo>
                  <a:pt x="235275" y="219397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9632" y="1226686"/>
            <a:ext cx="219397" cy="219396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738114" y="1202778"/>
            <a:ext cx="6795134" cy="267335"/>
          </a:xfrm>
          <a:custGeom>
            <a:avLst/>
            <a:gdLst/>
            <a:ahLst/>
            <a:cxnLst/>
            <a:rect l="l" t="t" r="r" b="b"/>
            <a:pathLst>
              <a:path w="6795134" h="267334">
                <a:moveTo>
                  <a:pt x="6121400" y="109689"/>
                </a:moveTo>
                <a:lnTo>
                  <a:pt x="0" y="109689"/>
                </a:lnTo>
                <a:lnTo>
                  <a:pt x="0" y="157530"/>
                </a:lnTo>
                <a:lnTo>
                  <a:pt x="6121400" y="157530"/>
                </a:lnTo>
                <a:lnTo>
                  <a:pt x="6121400" y="109689"/>
                </a:lnTo>
                <a:close/>
              </a:path>
              <a:path w="6795134" h="267334">
                <a:moveTo>
                  <a:pt x="6794830" y="133616"/>
                </a:moveTo>
                <a:lnTo>
                  <a:pt x="6784327" y="81673"/>
                </a:lnTo>
                <a:lnTo>
                  <a:pt x="6762801" y="47828"/>
                </a:lnTo>
                <a:lnTo>
                  <a:pt x="6755689" y="39217"/>
                </a:lnTo>
                <a:lnTo>
                  <a:pt x="6746989" y="31965"/>
                </a:lnTo>
                <a:lnTo>
                  <a:pt x="6746989" y="133616"/>
                </a:lnTo>
                <a:lnTo>
                  <a:pt x="6745249" y="150901"/>
                </a:lnTo>
                <a:lnTo>
                  <a:pt x="6721869" y="194271"/>
                </a:lnTo>
                <a:lnTo>
                  <a:pt x="6678498" y="217652"/>
                </a:lnTo>
                <a:lnTo>
                  <a:pt x="6661213" y="219392"/>
                </a:lnTo>
                <a:lnTo>
                  <a:pt x="6643903" y="217652"/>
                </a:lnTo>
                <a:lnTo>
                  <a:pt x="6600545" y="194271"/>
                </a:lnTo>
                <a:lnTo>
                  <a:pt x="6577177" y="150901"/>
                </a:lnTo>
                <a:lnTo>
                  <a:pt x="6575438" y="133616"/>
                </a:lnTo>
                <a:lnTo>
                  <a:pt x="6577177" y="116306"/>
                </a:lnTo>
                <a:lnTo>
                  <a:pt x="6600507" y="72910"/>
                </a:lnTo>
                <a:lnTo>
                  <a:pt x="6643891" y="49580"/>
                </a:lnTo>
                <a:lnTo>
                  <a:pt x="6661213" y="47828"/>
                </a:lnTo>
                <a:lnTo>
                  <a:pt x="6678473" y="49568"/>
                </a:lnTo>
                <a:lnTo>
                  <a:pt x="6721919" y="72910"/>
                </a:lnTo>
                <a:lnTo>
                  <a:pt x="6745249" y="116306"/>
                </a:lnTo>
                <a:lnTo>
                  <a:pt x="6746989" y="133616"/>
                </a:lnTo>
                <a:lnTo>
                  <a:pt x="6746989" y="31965"/>
                </a:lnTo>
                <a:lnTo>
                  <a:pt x="6735915" y="22821"/>
                </a:lnTo>
                <a:lnTo>
                  <a:pt x="6713220" y="10502"/>
                </a:lnTo>
                <a:lnTo>
                  <a:pt x="6688137" y="2705"/>
                </a:lnTo>
                <a:lnTo>
                  <a:pt x="6661213" y="0"/>
                </a:lnTo>
                <a:lnTo>
                  <a:pt x="6634327" y="2705"/>
                </a:lnTo>
                <a:lnTo>
                  <a:pt x="6586588" y="22821"/>
                </a:lnTo>
                <a:lnTo>
                  <a:pt x="6550419" y="58991"/>
                </a:lnTo>
                <a:lnTo>
                  <a:pt x="6530302" y="106730"/>
                </a:lnTo>
                <a:lnTo>
                  <a:pt x="6527597" y="133616"/>
                </a:lnTo>
                <a:lnTo>
                  <a:pt x="6530302" y="160540"/>
                </a:lnTo>
                <a:lnTo>
                  <a:pt x="6538100" y="185623"/>
                </a:lnTo>
                <a:lnTo>
                  <a:pt x="6550419" y="208318"/>
                </a:lnTo>
                <a:lnTo>
                  <a:pt x="6566725" y="228092"/>
                </a:lnTo>
                <a:lnTo>
                  <a:pt x="6586588" y="244411"/>
                </a:lnTo>
                <a:lnTo>
                  <a:pt x="6609270" y="256730"/>
                </a:lnTo>
                <a:lnTo>
                  <a:pt x="6634327" y="264515"/>
                </a:lnTo>
                <a:lnTo>
                  <a:pt x="6661213" y="267233"/>
                </a:lnTo>
                <a:lnTo>
                  <a:pt x="6688137" y="264515"/>
                </a:lnTo>
                <a:lnTo>
                  <a:pt x="6713220" y="256730"/>
                </a:lnTo>
                <a:lnTo>
                  <a:pt x="6735915" y="244411"/>
                </a:lnTo>
                <a:lnTo>
                  <a:pt x="6755689" y="228092"/>
                </a:lnTo>
                <a:lnTo>
                  <a:pt x="6762864" y="219392"/>
                </a:lnTo>
                <a:lnTo>
                  <a:pt x="6772008" y="208318"/>
                </a:lnTo>
                <a:lnTo>
                  <a:pt x="6784327" y="185623"/>
                </a:lnTo>
                <a:lnTo>
                  <a:pt x="6792112" y="160540"/>
                </a:lnTo>
                <a:lnTo>
                  <a:pt x="6794830" y="133616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D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789137" y="0"/>
            <a:ext cx="108585" cy="359410"/>
          </a:xfrm>
          <a:custGeom>
            <a:avLst/>
            <a:gdLst/>
            <a:ahLst/>
            <a:cxnLst/>
            <a:rect l="l" t="t" r="r" b="b"/>
            <a:pathLst>
              <a:path w="108584" h="359410">
                <a:moveTo>
                  <a:pt x="0" y="358841"/>
                </a:moveTo>
                <a:lnTo>
                  <a:pt x="108148" y="358841"/>
                </a:lnTo>
                <a:lnTo>
                  <a:pt x="108148" y="0"/>
                </a:lnTo>
                <a:lnTo>
                  <a:pt x="0" y="0"/>
                </a:lnTo>
                <a:lnTo>
                  <a:pt x="0" y="358841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89129" y="11"/>
            <a:ext cx="130810" cy="382905"/>
          </a:xfrm>
          <a:custGeom>
            <a:avLst/>
            <a:gdLst/>
            <a:ahLst/>
            <a:cxnLst/>
            <a:rect l="l" t="t" r="r" b="b"/>
            <a:pathLst>
              <a:path w="130809" h="382905">
                <a:moveTo>
                  <a:pt x="130810" y="335470"/>
                </a:moveTo>
                <a:lnTo>
                  <a:pt x="0" y="335470"/>
                </a:lnTo>
                <a:lnTo>
                  <a:pt x="0" y="382460"/>
                </a:lnTo>
                <a:lnTo>
                  <a:pt x="130810" y="382460"/>
                </a:lnTo>
                <a:lnTo>
                  <a:pt x="130810" y="335470"/>
                </a:lnTo>
                <a:close/>
              </a:path>
              <a:path w="130809" h="382905">
                <a:moveTo>
                  <a:pt x="130810" y="0"/>
                </a:moveTo>
                <a:lnTo>
                  <a:pt x="84226" y="0"/>
                </a:lnTo>
                <a:lnTo>
                  <a:pt x="84226" y="334911"/>
                </a:lnTo>
                <a:lnTo>
                  <a:pt x="130810" y="334911"/>
                </a:lnTo>
                <a:lnTo>
                  <a:pt x="130810" y="0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90553" y="97268"/>
            <a:ext cx="4334510" cy="1620520"/>
          </a:xfrm>
          <a:custGeom>
            <a:avLst/>
            <a:gdLst/>
            <a:ahLst/>
            <a:cxnLst/>
            <a:rect l="l" t="t" r="r" b="b"/>
            <a:pathLst>
              <a:path w="4334509" h="1620520">
                <a:moveTo>
                  <a:pt x="4333913" y="0"/>
                </a:moveTo>
                <a:lnTo>
                  <a:pt x="0" y="0"/>
                </a:lnTo>
                <a:lnTo>
                  <a:pt x="0" y="1476641"/>
                </a:lnTo>
                <a:lnTo>
                  <a:pt x="0" y="1620151"/>
                </a:lnTo>
                <a:lnTo>
                  <a:pt x="4333913" y="1620151"/>
                </a:lnTo>
                <a:lnTo>
                  <a:pt x="4333913" y="1476641"/>
                </a:lnTo>
                <a:lnTo>
                  <a:pt x="433391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366639" y="73862"/>
            <a:ext cx="4382135" cy="1667510"/>
          </a:xfrm>
          <a:custGeom>
            <a:avLst/>
            <a:gdLst/>
            <a:ahLst/>
            <a:cxnLst/>
            <a:rect l="l" t="t" r="r" b="b"/>
            <a:pathLst>
              <a:path w="4382134" h="1667510">
                <a:moveTo>
                  <a:pt x="4381754" y="1500047"/>
                </a:moveTo>
                <a:lnTo>
                  <a:pt x="4333913" y="1500047"/>
                </a:lnTo>
                <a:lnTo>
                  <a:pt x="4333913" y="1619250"/>
                </a:lnTo>
                <a:lnTo>
                  <a:pt x="47840" y="1619250"/>
                </a:lnTo>
                <a:lnTo>
                  <a:pt x="47840" y="46990"/>
                </a:lnTo>
                <a:lnTo>
                  <a:pt x="199288" y="46990"/>
                </a:lnTo>
                <a:lnTo>
                  <a:pt x="199288" y="0"/>
                </a:lnTo>
                <a:lnTo>
                  <a:pt x="0" y="0"/>
                </a:lnTo>
                <a:lnTo>
                  <a:pt x="0" y="46990"/>
                </a:lnTo>
                <a:lnTo>
                  <a:pt x="0" y="1619250"/>
                </a:lnTo>
                <a:lnTo>
                  <a:pt x="0" y="1667510"/>
                </a:lnTo>
                <a:lnTo>
                  <a:pt x="4381754" y="1667510"/>
                </a:lnTo>
                <a:lnTo>
                  <a:pt x="4381754" y="1619643"/>
                </a:lnTo>
                <a:lnTo>
                  <a:pt x="4381754" y="1619250"/>
                </a:lnTo>
                <a:lnTo>
                  <a:pt x="4381754" y="1500047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65934" y="0"/>
            <a:ext cx="7223759" cy="1574165"/>
          </a:xfrm>
          <a:custGeom>
            <a:avLst/>
            <a:gdLst/>
            <a:ahLst/>
            <a:cxnLst/>
            <a:rect l="l" t="t" r="r" b="b"/>
            <a:pathLst>
              <a:path w="7223759" h="1574165">
                <a:moveTo>
                  <a:pt x="7223203" y="1573909"/>
                </a:moveTo>
                <a:lnTo>
                  <a:pt x="0" y="1573909"/>
                </a:lnTo>
                <a:lnTo>
                  <a:pt x="0" y="0"/>
                </a:lnTo>
                <a:lnTo>
                  <a:pt x="7223203" y="0"/>
                </a:lnTo>
                <a:lnTo>
                  <a:pt x="7223203" y="15739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542013" y="11"/>
            <a:ext cx="7271384" cy="1598295"/>
          </a:xfrm>
          <a:custGeom>
            <a:avLst/>
            <a:gdLst/>
            <a:ahLst/>
            <a:cxnLst/>
            <a:rect l="l" t="t" r="r" b="b"/>
            <a:pathLst>
              <a:path w="7271384" h="1598295">
                <a:moveTo>
                  <a:pt x="7271042" y="0"/>
                </a:moveTo>
                <a:lnTo>
                  <a:pt x="7223201" y="0"/>
                </a:lnTo>
                <a:lnTo>
                  <a:pt x="7223201" y="1549590"/>
                </a:lnTo>
                <a:lnTo>
                  <a:pt x="47840" y="1549590"/>
                </a:lnTo>
                <a:lnTo>
                  <a:pt x="47840" y="190"/>
                </a:lnTo>
                <a:lnTo>
                  <a:pt x="0" y="190"/>
                </a:lnTo>
                <a:lnTo>
                  <a:pt x="0" y="1549590"/>
                </a:lnTo>
                <a:lnTo>
                  <a:pt x="0" y="1597850"/>
                </a:lnTo>
                <a:lnTo>
                  <a:pt x="7271042" y="1597850"/>
                </a:lnTo>
                <a:lnTo>
                  <a:pt x="7271042" y="1549984"/>
                </a:lnTo>
                <a:lnTo>
                  <a:pt x="7271042" y="1549590"/>
                </a:lnTo>
                <a:lnTo>
                  <a:pt x="7271042" y="0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5792" y="1174508"/>
            <a:ext cx="219397" cy="21939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991873" y="115058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133618" y="267236"/>
                </a:moveTo>
                <a:lnTo>
                  <a:pt x="106733" y="264520"/>
                </a:lnTo>
                <a:lnTo>
                  <a:pt x="81682" y="256731"/>
                </a:lnTo>
                <a:lnTo>
                  <a:pt x="59001" y="244411"/>
                </a:lnTo>
                <a:lnTo>
                  <a:pt x="39228" y="228097"/>
                </a:lnTo>
                <a:lnTo>
                  <a:pt x="22824" y="208323"/>
                </a:lnTo>
                <a:lnTo>
                  <a:pt x="10503" y="185625"/>
                </a:lnTo>
                <a:lnTo>
                  <a:pt x="2715" y="160543"/>
                </a:lnTo>
                <a:lnTo>
                  <a:pt x="0" y="133618"/>
                </a:lnTo>
                <a:lnTo>
                  <a:pt x="2715" y="106733"/>
                </a:lnTo>
                <a:lnTo>
                  <a:pt x="22824" y="59001"/>
                </a:lnTo>
                <a:lnTo>
                  <a:pt x="59001" y="22824"/>
                </a:lnTo>
                <a:lnTo>
                  <a:pt x="106733" y="2715"/>
                </a:lnTo>
                <a:lnTo>
                  <a:pt x="133618" y="0"/>
                </a:lnTo>
                <a:lnTo>
                  <a:pt x="160543" y="2716"/>
                </a:lnTo>
                <a:lnTo>
                  <a:pt x="185625" y="10504"/>
                </a:lnTo>
                <a:lnTo>
                  <a:pt x="208324" y="22825"/>
                </a:lnTo>
                <a:lnTo>
                  <a:pt x="228097" y="39139"/>
                </a:lnTo>
                <a:lnTo>
                  <a:pt x="235202" y="47839"/>
                </a:lnTo>
                <a:lnTo>
                  <a:pt x="133618" y="47839"/>
                </a:lnTo>
                <a:lnTo>
                  <a:pt x="116299" y="49582"/>
                </a:lnTo>
                <a:lnTo>
                  <a:pt x="72913" y="72913"/>
                </a:lnTo>
                <a:lnTo>
                  <a:pt x="49579" y="116308"/>
                </a:lnTo>
                <a:lnTo>
                  <a:pt x="47839" y="133618"/>
                </a:lnTo>
                <a:lnTo>
                  <a:pt x="49583" y="150909"/>
                </a:lnTo>
                <a:lnTo>
                  <a:pt x="72958" y="194278"/>
                </a:lnTo>
                <a:lnTo>
                  <a:pt x="116309" y="217657"/>
                </a:lnTo>
                <a:lnTo>
                  <a:pt x="133618" y="219397"/>
                </a:lnTo>
                <a:lnTo>
                  <a:pt x="235275" y="219397"/>
                </a:lnTo>
                <a:lnTo>
                  <a:pt x="228098" y="228097"/>
                </a:lnTo>
                <a:lnTo>
                  <a:pt x="208324" y="244411"/>
                </a:lnTo>
                <a:lnTo>
                  <a:pt x="185625" y="256732"/>
                </a:lnTo>
                <a:lnTo>
                  <a:pt x="160543" y="264520"/>
                </a:lnTo>
                <a:lnTo>
                  <a:pt x="133618" y="267236"/>
                </a:lnTo>
                <a:close/>
              </a:path>
              <a:path w="267334" h="267334">
                <a:moveTo>
                  <a:pt x="235275" y="219397"/>
                </a:moveTo>
                <a:lnTo>
                  <a:pt x="133618" y="219397"/>
                </a:lnTo>
                <a:lnTo>
                  <a:pt x="150909" y="217654"/>
                </a:lnTo>
                <a:lnTo>
                  <a:pt x="167015" y="212655"/>
                </a:lnTo>
                <a:lnTo>
                  <a:pt x="204747" y="181587"/>
                </a:lnTo>
                <a:lnTo>
                  <a:pt x="219397" y="133618"/>
                </a:lnTo>
                <a:lnTo>
                  <a:pt x="217657" y="116308"/>
                </a:lnTo>
                <a:lnTo>
                  <a:pt x="194323" y="72913"/>
                </a:lnTo>
                <a:lnTo>
                  <a:pt x="150884" y="49579"/>
                </a:lnTo>
                <a:lnTo>
                  <a:pt x="133618" y="47839"/>
                </a:lnTo>
                <a:lnTo>
                  <a:pt x="235202" y="47839"/>
                </a:lnTo>
                <a:lnTo>
                  <a:pt x="244412" y="59002"/>
                </a:lnTo>
                <a:lnTo>
                  <a:pt x="256733" y="81683"/>
                </a:lnTo>
                <a:lnTo>
                  <a:pt x="264521" y="106734"/>
                </a:lnTo>
                <a:lnTo>
                  <a:pt x="267237" y="133618"/>
                </a:lnTo>
                <a:lnTo>
                  <a:pt x="264521" y="160543"/>
                </a:lnTo>
                <a:lnTo>
                  <a:pt x="256733" y="185625"/>
                </a:lnTo>
                <a:lnTo>
                  <a:pt x="244412" y="208324"/>
                </a:lnTo>
                <a:lnTo>
                  <a:pt x="235275" y="219397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9632" y="1174508"/>
            <a:ext cx="219397" cy="219396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738114" y="1150593"/>
            <a:ext cx="6795134" cy="267335"/>
          </a:xfrm>
          <a:custGeom>
            <a:avLst/>
            <a:gdLst/>
            <a:ahLst/>
            <a:cxnLst/>
            <a:rect l="l" t="t" r="r" b="b"/>
            <a:pathLst>
              <a:path w="6795134" h="267334">
                <a:moveTo>
                  <a:pt x="6121400" y="109702"/>
                </a:moveTo>
                <a:lnTo>
                  <a:pt x="0" y="109702"/>
                </a:lnTo>
                <a:lnTo>
                  <a:pt x="0" y="157543"/>
                </a:lnTo>
                <a:lnTo>
                  <a:pt x="6121400" y="157543"/>
                </a:lnTo>
                <a:lnTo>
                  <a:pt x="6121400" y="109702"/>
                </a:lnTo>
                <a:close/>
              </a:path>
              <a:path w="6795134" h="267334">
                <a:moveTo>
                  <a:pt x="6794830" y="133616"/>
                </a:moveTo>
                <a:lnTo>
                  <a:pt x="6784327" y="81686"/>
                </a:lnTo>
                <a:lnTo>
                  <a:pt x="6762801" y="47840"/>
                </a:lnTo>
                <a:lnTo>
                  <a:pt x="6755689" y="39230"/>
                </a:lnTo>
                <a:lnTo>
                  <a:pt x="6746989" y="31965"/>
                </a:lnTo>
                <a:lnTo>
                  <a:pt x="6746989" y="133616"/>
                </a:lnTo>
                <a:lnTo>
                  <a:pt x="6745249" y="150914"/>
                </a:lnTo>
                <a:lnTo>
                  <a:pt x="6721869" y="194284"/>
                </a:lnTo>
                <a:lnTo>
                  <a:pt x="6678498" y="217652"/>
                </a:lnTo>
                <a:lnTo>
                  <a:pt x="6661213" y="219392"/>
                </a:lnTo>
                <a:lnTo>
                  <a:pt x="6643903" y="217652"/>
                </a:lnTo>
                <a:lnTo>
                  <a:pt x="6600545" y="194284"/>
                </a:lnTo>
                <a:lnTo>
                  <a:pt x="6577177" y="150914"/>
                </a:lnTo>
                <a:lnTo>
                  <a:pt x="6575438" y="133616"/>
                </a:lnTo>
                <a:lnTo>
                  <a:pt x="6577177" y="116306"/>
                </a:lnTo>
                <a:lnTo>
                  <a:pt x="6600507" y="72910"/>
                </a:lnTo>
                <a:lnTo>
                  <a:pt x="6643891" y="49580"/>
                </a:lnTo>
                <a:lnTo>
                  <a:pt x="6661213" y="47840"/>
                </a:lnTo>
                <a:lnTo>
                  <a:pt x="6678473" y="49580"/>
                </a:lnTo>
                <a:lnTo>
                  <a:pt x="6721919" y="72910"/>
                </a:lnTo>
                <a:lnTo>
                  <a:pt x="6745249" y="116306"/>
                </a:lnTo>
                <a:lnTo>
                  <a:pt x="6746989" y="133616"/>
                </a:lnTo>
                <a:lnTo>
                  <a:pt x="6746989" y="31965"/>
                </a:lnTo>
                <a:lnTo>
                  <a:pt x="6735915" y="22821"/>
                </a:lnTo>
                <a:lnTo>
                  <a:pt x="6713220" y="10502"/>
                </a:lnTo>
                <a:lnTo>
                  <a:pt x="6688137" y="2717"/>
                </a:lnTo>
                <a:lnTo>
                  <a:pt x="6661213" y="0"/>
                </a:lnTo>
                <a:lnTo>
                  <a:pt x="6634327" y="2717"/>
                </a:lnTo>
                <a:lnTo>
                  <a:pt x="6586588" y="22821"/>
                </a:lnTo>
                <a:lnTo>
                  <a:pt x="6550419" y="59004"/>
                </a:lnTo>
                <a:lnTo>
                  <a:pt x="6530302" y="106730"/>
                </a:lnTo>
                <a:lnTo>
                  <a:pt x="6527597" y="133616"/>
                </a:lnTo>
                <a:lnTo>
                  <a:pt x="6530302" y="160540"/>
                </a:lnTo>
                <a:lnTo>
                  <a:pt x="6538100" y="185623"/>
                </a:lnTo>
                <a:lnTo>
                  <a:pt x="6550419" y="208318"/>
                </a:lnTo>
                <a:lnTo>
                  <a:pt x="6566725" y="228092"/>
                </a:lnTo>
                <a:lnTo>
                  <a:pt x="6586588" y="244411"/>
                </a:lnTo>
                <a:lnTo>
                  <a:pt x="6609270" y="256730"/>
                </a:lnTo>
                <a:lnTo>
                  <a:pt x="6634327" y="264515"/>
                </a:lnTo>
                <a:lnTo>
                  <a:pt x="6661213" y="267233"/>
                </a:lnTo>
                <a:lnTo>
                  <a:pt x="6688137" y="264515"/>
                </a:lnTo>
                <a:lnTo>
                  <a:pt x="6713220" y="256730"/>
                </a:lnTo>
                <a:lnTo>
                  <a:pt x="6735915" y="244411"/>
                </a:lnTo>
                <a:lnTo>
                  <a:pt x="6755689" y="228092"/>
                </a:lnTo>
                <a:lnTo>
                  <a:pt x="6762864" y="219392"/>
                </a:lnTo>
                <a:lnTo>
                  <a:pt x="6772008" y="208330"/>
                </a:lnTo>
                <a:lnTo>
                  <a:pt x="6784327" y="185623"/>
                </a:lnTo>
                <a:lnTo>
                  <a:pt x="6792112" y="160540"/>
                </a:lnTo>
                <a:lnTo>
                  <a:pt x="6794830" y="133616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706073" y="2169581"/>
            <a:ext cx="5090795" cy="0"/>
          </a:xfrm>
          <a:custGeom>
            <a:avLst/>
            <a:gdLst/>
            <a:ahLst/>
            <a:cxnLst/>
            <a:rect l="l" t="t" r="r" b="b"/>
            <a:pathLst>
              <a:path w="5090795">
                <a:moveTo>
                  <a:pt x="0" y="0"/>
                </a:moveTo>
                <a:lnTo>
                  <a:pt x="5090168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896670" y="2197837"/>
            <a:ext cx="95885" cy="138430"/>
          </a:xfrm>
          <a:custGeom>
            <a:avLst/>
            <a:gdLst/>
            <a:ahLst/>
            <a:cxnLst/>
            <a:rect l="l" t="t" r="r" b="b"/>
            <a:pathLst>
              <a:path w="95884" h="138430">
                <a:moveTo>
                  <a:pt x="0" y="0"/>
                </a:moveTo>
                <a:lnTo>
                  <a:pt x="24669" y="15684"/>
                </a:lnTo>
                <a:lnTo>
                  <a:pt x="55643" y="46658"/>
                </a:lnTo>
                <a:lnTo>
                  <a:pt x="79254" y="83795"/>
                </a:lnTo>
                <a:lnTo>
                  <a:pt x="94301" y="125895"/>
                </a:lnTo>
                <a:lnTo>
                  <a:pt x="95677" y="137844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903837" y="2573343"/>
            <a:ext cx="88900" cy="133350"/>
          </a:xfrm>
          <a:custGeom>
            <a:avLst/>
            <a:gdLst/>
            <a:ahLst/>
            <a:cxnLst/>
            <a:rect l="l" t="t" r="r" b="b"/>
            <a:pathLst>
              <a:path w="88900" h="133350">
                <a:moveTo>
                  <a:pt x="88510" y="0"/>
                </a:moveTo>
                <a:lnTo>
                  <a:pt x="87134" y="11949"/>
                </a:lnTo>
                <a:lnTo>
                  <a:pt x="72087" y="54048"/>
                </a:lnTo>
                <a:lnTo>
                  <a:pt x="48476" y="91185"/>
                </a:lnTo>
                <a:lnTo>
                  <a:pt x="17501" y="122160"/>
                </a:lnTo>
                <a:lnTo>
                  <a:pt x="0" y="133287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526390" y="2627392"/>
            <a:ext cx="68580" cy="76835"/>
          </a:xfrm>
          <a:custGeom>
            <a:avLst/>
            <a:gdLst/>
            <a:ahLst/>
            <a:cxnLst/>
            <a:rect l="l" t="t" r="r" b="b"/>
            <a:pathLst>
              <a:path w="68580" h="76835">
                <a:moveTo>
                  <a:pt x="68108" y="76709"/>
                </a:moveTo>
                <a:lnTo>
                  <a:pt x="54585" y="68111"/>
                </a:lnTo>
                <a:lnTo>
                  <a:pt x="23610" y="37137"/>
                </a:lnTo>
                <a:lnTo>
                  <a:pt x="0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526390" y="2173469"/>
            <a:ext cx="146050" cy="108585"/>
          </a:xfrm>
          <a:custGeom>
            <a:avLst/>
            <a:gdLst/>
            <a:ahLst/>
            <a:cxnLst/>
            <a:rect l="l" t="t" r="r" b="b"/>
            <a:pathLst>
              <a:path w="146050" h="108585">
                <a:moveTo>
                  <a:pt x="0" y="108163"/>
                </a:moveTo>
                <a:lnTo>
                  <a:pt x="23610" y="71026"/>
                </a:lnTo>
                <a:lnTo>
                  <a:pt x="54585" y="40051"/>
                </a:lnTo>
                <a:lnTo>
                  <a:pt x="91722" y="16440"/>
                </a:lnTo>
                <a:lnTo>
                  <a:pt x="130483" y="2587"/>
                </a:lnTo>
              </a:path>
              <a:path w="146050" h="108585">
                <a:moveTo>
                  <a:pt x="133821" y="1393"/>
                </a:moveTo>
                <a:lnTo>
                  <a:pt x="145923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D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40518" y="196914"/>
            <a:ext cx="4806962" cy="83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4389" y="3509765"/>
            <a:ext cx="11119220" cy="464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48826" y="4977323"/>
            <a:ext cx="93980" cy="332105"/>
          </a:xfrm>
          <a:custGeom>
            <a:avLst/>
            <a:gdLst/>
            <a:ahLst/>
            <a:cxnLst/>
            <a:rect l="l" t="t" r="r" b="b"/>
            <a:pathLst>
              <a:path w="93980" h="332104">
                <a:moveTo>
                  <a:pt x="0" y="331840"/>
                </a:moveTo>
                <a:lnTo>
                  <a:pt x="93760" y="331840"/>
                </a:lnTo>
                <a:lnTo>
                  <a:pt x="93760" y="0"/>
                </a:lnTo>
                <a:lnTo>
                  <a:pt x="0" y="0"/>
                </a:lnTo>
                <a:lnTo>
                  <a:pt x="0" y="33184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04092" y="2790754"/>
            <a:ext cx="6812915" cy="2186940"/>
            <a:chOff x="8204092" y="2790754"/>
            <a:chExt cx="6812915" cy="2186940"/>
          </a:xfrm>
        </p:grpSpPr>
        <p:sp>
          <p:nvSpPr>
            <p:cNvPr id="4" name="object 4"/>
            <p:cNvSpPr/>
            <p:nvPr/>
          </p:nvSpPr>
          <p:spPr>
            <a:xfrm>
              <a:off x="8241271" y="2864420"/>
              <a:ext cx="6701790" cy="2113280"/>
            </a:xfrm>
            <a:custGeom>
              <a:avLst/>
              <a:gdLst/>
              <a:ahLst/>
              <a:cxnLst/>
              <a:rect l="l" t="t" r="r" b="b"/>
              <a:pathLst>
                <a:path w="6701790" h="2113279">
                  <a:moveTo>
                    <a:pt x="6701307" y="0"/>
                  </a:moveTo>
                  <a:lnTo>
                    <a:pt x="0" y="0"/>
                  </a:lnTo>
                  <a:lnTo>
                    <a:pt x="0" y="135890"/>
                  </a:lnTo>
                  <a:lnTo>
                    <a:pt x="0" y="173202"/>
                  </a:lnTo>
                  <a:lnTo>
                    <a:pt x="0" y="210400"/>
                  </a:lnTo>
                  <a:lnTo>
                    <a:pt x="0" y="210820"/>
                  </a:lnTo>
                  <a:lnTo>
                    <a:pt x="0" y="2112911"/>
                  </a:lnTo>
                  <a:lnTo>
                    <a:pt x="6533172" y="2112911"/>
                  </a:lnTo>
                  <a:lnTo>
                    <a:pt x="6533172" y="210820"/>
                  </a:lnTo>
                  <a:lnTo>
                    <a:pt x="6607556" y="210820"/>
                  </a:lnTo>
                  <a:lnTo>
                    <a:pt x="6607556" y="2112911"/>
                  </a:lnTo>
                  <a:lnTo>
                    <a:pt x="6701307" y="2112911"/>
                  </a:lnTo>
                  <a:lnTo>
                    <a:pt x="6701307" y="210820"/>
                  </a:lnTo>
                  <a:lnTo>
                    <a:pt x="6701307" y="210400"/>
                  </a:lnTo>
                  <a:lnTo>
                    <a:pt x="6701307" y="173202"/>
                  </a:lnTo>
                  <a:lnTo>
                    <a:pt x="6701307" y="135890"/>
                  </a:lnTo>
                  <a:lnTo>
                    <a:pt x="6701307" y="0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04085" y="2790760"/>
              <a:ext cx="6812915" cy="247015"/>
            </a:xfrm>
            <a:custGeom>
              <a:avLst/>
              <a:gdLst/>
              <a:ahLst/>
              <a:cxnLst/>
              <a:rect l="l" t="t" r="r" b="b"/>
              <a:pathLst>
                <a:path w="6812915" h="247014">
                  <a:moveTo>
                    <a:pt x="6812877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0" y="246862"/>
                  </a:lnTo>
                  <a:lnTo>
                    <a:pt x="74383" y="246862"/>
                  </a:lnTo>
                  <a:lnTo>
                    <a:pt x="74383" y="73660"/>
                  </a:lnTo>
                  <a:lnTo>
                    <a:pt x="6812877" y="73660"/>
                  </a:lnTo>
                  <a:lnTo>
                    <a:pt x="6812877" y="0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811616" y="2864979"/>
            <a:ext cx="205740" cy="2519680"/>
          </a:xfrm>
          <a:custGeom>
            <a:avLst/>
            <a:gdLst/>
            <a:ahLst/>
            <a:cxnLst/>
            <a:rect l="l" t="t" r="r" b="b"/>
            <a:pathLst>
              <a:path w="205740" h="2519679">
                <a:moveTo>
                  <a:pt x="205346" y="0"/>
                </a:moveTo>
                <a:lnTo>
                  <a:pt x="130962" y="0"/>
                </a:lnTo>
                <a:lnTo>
                  <a:pt x="130962" y="2444191"/>
                </a:lnTo>
                <a:lnTo>
                  <a:pt x="0" y="2444191"/>
                </a:lnTo>
                <a:lnTo>
                  <a:pt x="0" y="2519121"/>
                </a:lnTo>
                <a:lnTo>
                  <a:pt x="205346" y="2519121"/>
                </a:lnTo>
                <a:lnTo>
                  <a:pt x="205346" y="2444686"/>
                </a:lnTo>
                <a:lnTo>
                  <a:pt x="205346" y="2444191"/>
                </a:lnTo>
                <a:lnTo>
                  <a:pt x="205346" y="0"/>
                </a:lnTo>
                <a:close/>
              </a:path>
            </a:pathLst>
          </a:custGeom>
          <a:solidFill>
            <a:srgbClr val="332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0915" y="3000304"/>
            <a:ext cx="11577955" cy="4495800"/>
            <a:chOff x="3270915" y="3000304"/>
            <a:chExt cx="11577955" cy="4495800"/>
          </a:xfrm>
        </p:grpSpPr>
        <p:sp>
          <p:nvSpPr>
            <p:cNvPr id="8" name="object 8"/>
            <p:cNvSpPr/>
            <p:nvPr/>
          </p:nvSpPr>
          <p:spPr>
            <a:xfrm>
              <a:off x="3308096" y="4977701"/>
              <a:ext cx="6701790" cy="2444750"/>
            </a:xfrm>
            <a:custGeom>
              <a:avLst/>
              <a:gdLst/>
              <a:ahLst/>
              <a:cxnLst/>
              <a:rect l="l" t="t" r="r" b="b"/>
              <a:pathLst>
                <a:path w="6701790" h="2444750">
                  <a:moveTo>
                    <a:pt x="6701307" y="0"/>
                  </a:moveTo>
                  <a:lnTo>
                    <a:pt x="0" y="0"/>
                  </a:lnTo>
                  <a:lnTo>
                    <a:pt x="0" y="2221230"/>
                  </a:lnTo>
                  <a:lnTo>
                    <a:pt x="0" y="2258377"/>
                  </a:lnTo>
                  <a:lnTo>
                    <a:pt x="0" y="2296160"/>
                  </a:lnTo>
                  <a:lnTo>
                    <a:pt x="0" y="2444750"/>
                  </a:lnTo>
                  <a:lnTo>
                    <a:pt x="6701307" y="2444750"/>
                  </a:lnTo>
                  <a:lnTo>
                    <a:pt x="6701307" y="2296160"/>
                  </a:lnTo>
                  <a:lnTo>
                    <a:pt x="6701307" y="2258377"/>
                  </a:lnTo>
                  <a:lnTo>
                    <a:pt x="235496" y="2258377"/>
                  </a:lnTo>
                  <a:lnTo>
                    <a:pt x="235496" y="2221230"/>
                  </a:lnTo>
                  <a:lnTo>
                    <a:pt x="6701307" y="2221230"/>
                  </a:lnTo>
                  <a:lnTo>
                    <a:pt x="6701307" y="0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0910" y="4902770"/>
              <a:ext cx="6812915" cy="2593340"/>
            </a:xfrm>
            <a:custGeom>
              <a:avLst/>
              <a:gdLst/>
              <a:ahLst/>
              <a:cxnLst/>
              <a:rect l="l" t="t" r="r" b="b"/>
              <a:pathLst>
                <a:path w="6812915" h="2593340">
                  <a:moveTo>
                    <a:pt x="6812877" y="2519680"/>
                  </a:moveTo>
                  <a:lnTo>
                    <a:pt x="74383" y="2519680"/>
                  </a:lnTo>
                  <a:lnTo>
                    <a:pt x="74383" y="74930"/>
                  </a:lnTo>
                  <a:lnTo>
                    <a:pt x="309867" y="74930"/>
                  </a:lnTo>
                  <a:lnTo>
                    <a:pt x="309867" y="0"/>
                  </a:lnTo>
                  <a:lnTo>
                    <a:pt x="0" y="0"/>
                  </a:lnTo>
                  <a:lnTo>
                    <a:pt x="0" y="74930"/>
                  </a:lnTo>
                  <a:lnTo>
                    <a:pt x="0" y="2519680"/>
                  </a:lnTo>
                  <a:lnTo>
                    <a:pt x="0" y="2593340"/>
                  </a:lnTo>
                  <a:lnTo>
                    <a:pt x="6812877" y="2593340"/>
                  </a:lnTo>
                  <a:lnTo>
                    <a:pt x="6812877" y="2519680"/>
                  </a:lnTo>
                  <a:close/>
                </a:path>
                <a:path w="6812915" h="2593340">
                  <a:moveTo>
                    <a:pt x="6812877" y="2333307"/>
                  </a:moveTo>
                  <a:lnTo>
                    <a:pt x="6738493" y="2333307"/>
                  </a:lnTo>
                  <a:lnTo>
                    <a:pt x="6738493" y="2519248"/>
                  </a:lnTo>
                  <a:lnTo>
                    <a:pt x="6812877" y="2519248"/>
                  </a:lnTo>
                  <a:lnTo>
                    <a:pt x="6812877" y="2333307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0780" y="3075234"/>
              <a:ext cx="11193780" cy="4123690"/>
            </a:xfrm>
            <a:custGeom>
              <a:avLst/>
              <a:gdLst/>
              <a:ahLst/>
              <a:cxnLst/>
              <a:rect l="l" t="t" r="r" b="b"/>
              <a:pathLst>
                <a:path w="11193780" h="4123690">
                  <a:moveTo>
                    <a:pt x="0" y="4123690"/>
                  </a:moveTo>
                  <a:lnTo>
                    <a:pt x="11193665" y="4123690"/>
                  </a:lnTo>
                  <a:lnTo>
                    <a:pt x="11193665" y="0"/>
                  </a:lnTo>
                  <a:lnTo>
                    <a:pt x="0" y="0"/>
                  </a:lnTo>
                  <a:lnTo>
                    <a:pt x="0" y="4123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3592" y="3000310"/>
              <a:ext cx="11305540" cy="4273550"/>
            </a:xfrm>
            <a:custGeom>
              <a:avLst/>
              <a:gdLst/>
              <a:ahLst/>
              <a:cxnLst/>
              <a:rect l="l" t="t" r="r" b="b"/>
              <a:pathLst>
                <a:path w="11305540" h="4273550">
                  <a:moveTo>
                    <a:pt x="11305223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0" y="4198620"/>
                  </a:lnTo>
                  <a:lnTo>
                    <a:pt x="0" y="4273550"/>
                  </a:lnTo>
                  <a:lnTo>
                    <a:pt x="11305223" y="4273550"/>
                  </a:lnTo>
                  <a:lnTo>
                    <a:pt x="11305223" y="4198620"/>
                  </a:lnTo>
                  <a:lnTo>
                    <a:pt x="74383" y="4198620"/>
                  </a:lnTo>
                  <a:lnTo>
                    <a:pt x="74383" y="74930"/>
                  </a:lnTo>
                  <a:lnTo>
                    <a:pt x="11230851" y="74930"/>
                  </a:lnTo>
                  <a:lnTo>
                    <a:pt x="11230851" y="4198582"/>
                  </a:lnTo>
                  <a:lnTo>
                    <a:pt x="11305223" y="4198582"/>
                  </a:lnTo>
                  <a:lnTo>
                    <a:pt x="11305223" y="74930"/>
                  </a:lnTo>
                  <a:lnTo>
                    <a:pt x="11305223" y="74510"/>
                  </a:lnTo>
                  <a:lnTo>
                    <a:pt x="11305223" y="0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48505" y="3253557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170562" y="341125"/>
                  </a:moveTo>
                  <a:lnTo>
                    <a:pt x="129108" y="336010"/>
                  </a:lnTo>
                  <a:lnTo>
                    <a:pt x="90158" y="320984"/>
                  </a:lnTo>
                  <a:lnTo>
                    <a:pt x="56026" y="296947"/>
                  </a:lnTo>
                  <a:lnTo>
                    <a:pt x="28744" y="265320"/>
                  </a:lnTo>
                  <a:lnTo>
                    <a:pt x="9965" y="228013"/>
                  </a:lnTo>
                  <a:lnTo>
                    <a:pt x="818" y="187280"/>
                  </a:lnTo>
                  <a:lnTo>
                    <a:pt x="0" y="170563"/>
                  </a:lnTo>
                  <a:lnTo>
                    <a:pt x="204" y="162183"/>
                  </a:lnTo>
                  <a:lnTo>
                    <a:pt x="7341" y="121049"/>
                  </a:lnTo>
                  <a:lnTo>
                    <a:pt x="24259" y="82882"/>
                  </a:lnTo>
                  <a:lnTo>
                    <a:pt x="49956" y="49955"/>
                  </a:lnTo>
                  <a:lnTo>
                    <a:pt x="82883" y="24259"/>
                  </a:lnTo>
                  <a:lnTo>
                    <a:pt x="121049" y="7341"/>
                  </a:lnTo>
                  <a:lnTo>
                    <a:pt x="162183" y="204"/>
                  </a:lnTo>
                  <a:lnTo>
                    <a:pt x="170562" y="0"/>
                  </a:lnTo>
                  <a:lnTo>
                    <a:pt x="178941" y="204"/>
                  </a:lnTo>
                  <a:lnTo>
                    <a:pt x="220073" y="7341"/>
                  </a:lnTo>
                  <a:lnTo>
                    <a:pt x="258240" y="24259"/>
                  </a:lnTo>
                  <a:lnTo>
                    <a:pt x="291168" y="49955"/>
                  </a:lnTo>
                  <a:lnTo>
                    <a:pt x="316864" y="82882"/>
                  </a:lnTo>
                  <a:lnTo>
                    <a:pt x="333782" y="121049"/>
                  </a:lnTo>
                  <a:lnTo>
                    <a:pt x="340920" y="162183"/>
                  </a:lnTo>
                  <a:lnTo>
                    <a:pt x="341125" y="170563"/>
                  </a:lnTo>
                  <a:lnTo>
                    <a:pt x="340920" y="178942"/>
                  </a:lnTo>
                  <a:lnTo>
                    <a:pt x="333782" y="220074"/>
                  </a:lnTo>
                  <a:lnTo>
                    <a:pt x="316865" y="258240"/>
                  </a:lnTo>
                  <a:lnTo>
                    <a:pt x="291168" y="291167"/>
                  </a:lnTo>
                  <a:lnTo>
                    <a:pt x="258240" y="316863"/>
                  </a:lnTo>
                  <a:lnTo>
                    <a:pt x="220073" y="333781"/>
                  </a:lnTo>
                  <a:lnTo>
                    <a:pt x="178941" y="340919"/>
                  </a:lnTo>
                  <a:lnTo>
                    <a:pt x="170562" y="341125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1314" y="3216367"/>
              <a:ext cx="415925" cy="415925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207753" y="415508"/>
                  </a:moveTo>
                  <a:lnTo>
                    <a:pt x="165952" y="411285"/>
                  </a:lnTo>
                  <a:lnTo>
                    <a:pt x="127001" y="399176"/>
                  </a:lnTo>
                  <a:lnTo>
                    <a:pt x="91737" y="380019"/>
                  </a:lnTo>
                  <a:lnTo>
                    <a:pt x="60993" y="354653"/>
                  </a:lnTo>
                  <a:lnTo>
                    <a:pt x="60854" y="354653"/>
                  </a:lnTo>
                  <a:lnTo>
                    <a:pt x="35488" y="323908"/>
                  </a:lnTo>
                  <a:lnTo>
                    <a:pt x="16331" y="288615"/>
                  </a:lnTo>
                  <a:lnTo>
                    <a:pt x="4222" y="249617"/>
                  </a:lnTo>
                  <a:lnTo>
                    <a:pt x="0" y="207753"/>
                  </a:lnTo>
                  <a:lnTo>
                    <a:pt x="4222" y="165952"/>
                  </a:lnTo>
                  <a:lnTo>
                    <a:pt x="16331" y="127002"/>
                  </a:lnTo>
                  <a:lnTo>
                    <a:pt x="35488" y="91737"/>
                  </a:lnTo>
                  <a:lnTo>
                    <a:pt x="60854" y="60993"/>
                  </a:lnTo>
                  <a:lnTo>
                    <a:pt x="91737" y="35488"/>
                  </a:lnTo>
                  <a:lnTo>
                    <a:pt x="127002" y="16331"/>
                  </a:lnTo>
                  <a:lnTo>
                    <a:pt x="165952" y="4222"/>
                  </a:lnTo>
                  <a:lnTo>
                    <a:pt x="207753" y="0"/>
                  </a:lnTo>
                  <a:lnTo>
                    <a:pt x="249616" y="4222"/>
                  </a:lnTo>
                  <a:lnTo>
                    <a:pt x="288615" y="16331"/>
                  </a:lnTo>
                  <a:lnTo>
                    <a:pt x="323908" y="35488"/>
                  </a:lnTo>
                  <a:lnTo>
                    <a:pt x="354652" y="60854"/>
                  </a:lnTo>
                  <a:lnTo>
                    <a:pt x="354652" y="60993"/>
                  </a:lnTo>
                  <a:lnTo>
                    <a:pt x="365699" y="74381"/>
                  </a:lnTo>
                  <a:lnTo>
                    <a:pt x="207753" y="74381"/>
                  </a:lnTo>
                  <a:lnTo>
                    <a:pt x="180825" y="77091"/>
                  </a:lnTo>
                  <a:lnTo>
                    <a:pt x="133093" y="97129"/>
                  </a:lnTo>
                  <a:lnTo>
                    <a:pt x="97117" y="133108"/>
                  </a:lnTo>
                  <a:lnTo>
                    <a:pt x="77087" y="180838"/>
                  </a:lnTo>
                  <a:lnTo>
                    <a:pt x="74381" y="207754"/>
                  </a:lnTo>
                  <a:lnTo>
                    <a:pt x="77092" y="234637"/>
                  </a:lnTo>
                  <a:lnTo>
                    <a:pt x="97159" y="282336"/>
                  </a:lnTo>
                  <a:lnTo>
                    <a:pt x="133137" y="318359"/>
                  </a:lnTo>
                  <a:lnTo>
                    <a:pt x="180839" y="338417"/>
                  </a:lnTo>
                  <a:lnTo>
                    <a:pt x="207753" y="341124"/>
                  </a:lnTo>
                  <a:lnTo>
                    <a:pt x="365814" y="341124"/>
                  </a:lnTo>
                  <a:lnTo>
                    <a:pt x="354652" y="354653"/>
                  </a:lnTo>
                  <a:lnTo>
                    <a:pt x="323908" y="380019"/>
                  </a:lnTo>
                  <a:lnTo>
                    <a:pt x="288615" y="399176"/>
                  </a:lnTo>
                  <a:lnTo>
                    <a:pt x="249616" y="411285"/>
                  </a:lnTo>
                  <a:lnTo>
                    <a:pt x="207753" y="415508"/>
                  </a:lnTo>
                  <a:close/>
                </a:path>
                <a:path w="415925" h="415925">
                  <a:moveTo>
                    <a:pt x="365814" y="341124"/>
                  </a:moveTo>
                  <a:lnTo>
                    <a:pt x="207753" y="341124"/>
                  </a:lnTo>
                  <a:lnTo>
                    <a:pt x="234637" y="338413"/>
                  </a:lnTo>
                  <a:lnTo>
                    <a:pt x="259679" y="330641"/>
                  </a:lnTo>
                  <a:lnTo>
                    <a:pt x="302069" y="302069"/>
                  </a:lnTo>
                  <a:lnTo>
                    <a:pt x="330642" y="259678"/>
                  </a:lnTo>
                  <a:lnTo>
                    <a:pt x="341125" y="207753"/>
                  </a:lnTo>
                  <a:lnTo>
                    <a:pt x="338419" y="180838"/>
                  </a:lnTo>
                  <a:lnTo>
                    <a:pt x="318389" y="133108"/>
                  </a:lnTo>
                  <a:lnTo>
                    <a:pt x="282343" y="97117"/>
                  </a:lnTo>
                  <a:lnTo>
                    <a:pt x="234598" y="77087"/>
                  </a:lnTo>
                  <a:lnTo>
                    <a:pt x="207753" y="74381"/>
                  </a:lnTo>
                  <a:lnTo>
                    <a:pt x="365699" y="74381"/>
                  </a:lnTo>
                  <a:lnTo>
                    <a:pt x="380018" y="91737"/>
                  </a:lnTo>
                  <a:lnTo>
                    <a:pt x="399175" y="127002"/>
                  </a:lnTo>
                  <a:lnTo>
                    <a:pt x="411284" y="165952"/>
                  </a:lnTo>
                  <a:lnTo>
                    <a:pt x="415507" y="207754"/>
                  </a:lnTo>
                  <a:lnTo>
                    <a:pt x="411284" y="249617"/>
                  </a:lnTo>
                  <a:lnTo>
                    <a:pt x="399175" y="288615"/>
                  </a:lnTo>
                  <a:lnTo>
                    <a:pt x="380018" y="323908"/>
                  </a:lnTo>
                  <a:lnTo>
                    <a:pt x="365814" y="341124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4277" y="3253557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170562" y="341125"/>
                  </a:moveTo>
                  <a:lnTo>
                    <a:pt x="129108" y="336010"/>
                  </a:lnTo>
                  <a:lnTo>
                    <a:pt x="90158" y="320984"/>
                  </a:lnTo>
                  <a:lnTo>
                    <a:pt x="56026" y="296947"/>
                  </a:lnTo>
                  <a:lnTo>
                    <a:pt x="28744" y="265320"/>
                  </a:lnTo>
                  <a:lnTo>
                    <a:pt x="9964" y="228013"/>
                  </a:lnTo>
                  <a:lnTo>
                    <a:pt x="818" y="187280"/>
                  </a:lnTo>
                  <a:lnTo>
                    <a:pt x="0" y="170563"/>
                  </a:lnTo>
                  <a:lnTo>
                    <a:pt x="204" y="162183"/>
                  </a:lnTo>
                  <a:lnTo>
                    <a:pt x="7341" y="121049"/>
                  </a:lnTo>
                  <a:lnTo>
                    <a:pt x="24259" y="82882"/>
                  </a:lnTo>
                  <a:lnTo>
                    <a:pt x="49956" y="49955"/>
                  </a:lnTo>
                  <a:lnTo>
                    <a:pt x="82883" y="24259"/>
                  </a:lnTo>
                  <a:lnTo>
                    <a:pt x="121049" y="7341"/>
                  </a:lnTo>
                  <a:lnTo>
                    <a:pt x="162183" y="204"/>
                  </a:lnTo>
                  <a:lnTo>
                    <a:pt x="170562" y="0"/>
                  </a:lnTo>
                  <a:lnTo>
                    <a:pt x="178941" y="204"/>
                  </a:lnTo>
                  <a:lnTo>
                    <a:pt x="220073" y="7341"/>
                  </a:lnTo>
                  <a:lnTo>
                    <a:pt x="258240" y="24259"/>
                  </a:lnTo>
                  <a:lnTo>
                    <a:pt x="291168" y="49955"/>
                  </a:lnTo>
                  <a:lnTo>
                    <a:pt x="316864" y="82882"/>
                  </a:lnTo>
                  <a:lnTo>
                    <a:pt x="333782" y="121049"/>
                  </a:lnTo>
                  <a:lnTo>
                    <a:pt x="340920" y="162183"/>
                  </a:lnTo>
                  <a:lnTo>
                    <a:pt x="341125" y="170563"/>
                  </a:lnTo>
                  <a:lnTo>
                    <a:pt x="340920" y="178942"/>
                  </a:lnTo>
                  <a:lnTo>
                    <a:pt x="333782" y="220074"/>
                  </a:lnTo>
                  <a:lnTo>
                    <a:pt x="316864" y="258240"/>
                  </a:lnTo>
                  <a:lnTo>
                    <a:pt x="291168" y="291167"/>
                  </a:lnTo>
                  <a:lnTo>
                    <a:pt x="258240" y="316863"/>
                  </a:lnTo>
                  <a:lnTo>
                    <a:pt x="220073" y="333781"/>
                  </a:lnTo>
                  <a:lnTo>
                    <a:pt x="178941" y="340919"/>
                  </a:lnTo>
                  <a:lnTo>
                    <a:pt x="170562" y="341125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37086" y="3216367"/>
              <a:ext cx="415925" cy="415925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207753" y="415508"/>
                  </a:moveTo>
                  <a:lnTo>
                    <a:pt x="165952" y="411285"/>
                  </a:lnTo>
                  <a:lnTo>
                    <a:pt x="127001" y="399176"/>
                  </a:lnTo>
                  <a:lnTo>
                    <a:pt x="91737" y="380019"/>
                  </a:lnTo>
                  <a:lnTo>
                    <a:pt x="60993" y="354653"/>
                  </a:lnTo>
                  <a:lnTo>
                    <a:pt x="60854" y="354653"/>
                  </a:lnTo>
                  <a:lnTo>
                    <a:pt x="35488" y="323908"/>
                  </a:lnTo>
                  <a:lnTo>
                    <a:pt x="16331" y="288615"/>
                  </a:lnTo>
                  <a:lnTo>
                    <a:pt x="4222" y="249617"/>
                  </a:lnTo>
                  <a:lnTo>
                    <a:pt x="0" y="207753"/>
                  </a:lnTo>
                  <a:lnTo>
                    <a:pt x="4222" y="165952"/>
                  </a:lnTo>
                  <a:lnTo>
                    <a:pt x="16331" y="127002"/>
                  </a:lnTo>
                  <a:lnTo>
                    <a:pt x="35488" y="91737"/>
                  </a:lnTo>
                  <a:lnTo>
                    <a:pt x="60854" y="60993"/>
                  </a:lnTo>
                  <a:lnTo>
                    <a:pt x="91737" y="35488"/>
                  </a:lnTo>
                  <a:lnTo>
                    <a:pt x="127002" y="16331"/>
                  </a:lnTo>
                  <a:lnTo>
                    <a:pt x="165952" y="4222"/>
                  </a:lnTo>
                  <a:lnTo>
                    <a:pt x="207753" y="0"/>
                  </a:lnTo>
                  <a:lnTo>
                    <a:pt x="249616" y="4222"/>
                  </a:lnTo>
                  <a:lnTo>
                    <a:pt x="288615" y="16331"/>
                  </a:lnTo>
                  <a:lnTo>
                    <a:pt x="323908" y="35488"/>
                  </a:lnTo>
                  <a:lnTo>
                    <a:pt x="354652" y="60854"/>
                  </a:lnTo>
                  <a:lnTo>
                    <a:pt x="354652" y="60993"/>
                  </a:lnTo>
                  <a:lnTo>
                    <a:pt x="365699" y="74381"/>
                  </a:lnTo>
                  <a:lnTo>
                    <a:pt x="207753" y="74381"/>
                  </a:lnTo>
                  <a:lnTo>
                    <a:pt x="180825" y="77091"/>
                  </a:lnTo>
                  <a:lnTo>
                    <a:pt x="133093" y="97129"/>
                  </a:lnTo>
                  <a:lnTo>
                    <a:pt x="97117" y="133108"/>
                  </a:lnTo>
                  <a:lnTo>
                    <a:pt x="77087" y="180838"/>
                  </a:lnTo>
                  <a:lnTo>
                    <a:pt x="74381" y="207754"/>
                  </a:lnTo>
                  <a:lnTo>
                    <a:pt x="77092" y="234637"/>
                  </a:lnTo>
                  <a:lnTo>
                    <a:pt x="97159" y="282336"/>
                  </a:lnTo>
                  <a:lnTo>
                    <a:pt x="133137" y="318359"/>
                  </a:lnTo>
                  <a:lnTo>
                    <a:pt x="180839" y="338417"/>
                  </a:lnTo>
                  <a:lnTo>
                    <a:pt x="207753" y="341124"/>
                  </a:lnTo>
                  <a:lnTo>
                    <a:pt x="365814" y="341124"/>
                  </a:lnTo>
                  <a:lnTo>
                    <a:pt x="354652" y="354653"/>
                  </a:lnTo>
                  <a:lnTo>
                    <a:pt x="323908" y="380019"/>
                  </a:lnTo>
                  <a:lnTo>
                    <a:pt x="288615" y="399176"/>
                  </a:lnTo>
                  <a:lnTo>
                    <a:pt x="249616" y="411285"/>
                  </a:lnTo>
                  <a:lnTo>
                    <a:pt x="207753" y="415508"/>
                  </a:lnTo>
                  <a:close/>
                </a:path>
                <a:path w="415925" h="415925">
                  <a:moveTo>
                    <a:pt x="365814" y="341124"/>
                  </a:moveTo>
                  <a:lnTo>
                    <a:pt x="207753" y="341124"/>
                  </a:lnTo>
                  <a:lnTo>
                    <a:pt x="234637" y="338413"/>
                  </a:lnTo>
                  <a:lnTo>
                    <a:pt x="259679" y="330641"/>
                  </a:lnTo>
                  <a:lnTo>
                    <a:pt x="302069" y="302069"/>
                  </a:lnTo>
                  <a:lnTo>
                    <a:pt x="330642" y="259678"/>
                  </a:lnTo>
                  <a:lnTo>
                    <a:pt x="341125" y="207753"/>
                  </a:lnTo>
                  <a:lnTo>
                    <a:pt x="338419" y="180838"/>
                  </a:lnTo>
                  <a:lnTo>
                    <a:pt x="318389" y="133108"/>
                  </a:lnTo>
                  <a:lnTo>
                    <a:pt x="282343" y="97117"/>
                  </a:lnTo>
                  <a:lnTo>
                    <a:pt x="234598" y="77087"/>
                  </a:lnTo>
                  <a:lnTo>
                    <a:pt x="207753" y="74381"/>
                  </a:lnTo>
                  <a:lnTo>
                    <a:pt x="365699" y="74381"/>
                  </a:lnTo>
                  <a:lnTo>
                    <a:pt x="380018" y="91737"/>
                  </a:lnTo>
                  <a:lnTo>
                    <a:pt x="399175" y="127002"/>
                  </a:lnTo>
                  <a:lnTo>
                    <a:pt x="411284" y="165952"/>
                  </a:lnTo>
                  <a:lnTo>
                    <a:pt x="415507" y="207754"/>
                  </a:lnTo>
                  <a:lnTo>
                    <a:pt x="411284" y="249617"/>
                  </a:lnTo>
                  <a:lnTo>
                    <a:pt x="399175" y="288615"/>
                  </a:lnTo>
                  <a:lnTo>
                    <a:pt x="380018" y="323908"/>
                  </a:lnTo>
                  <a:lnTo>
                    <a:pt x="365814" y="341124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09206" y="6615073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29">
                  <a:moveTo>
                    <a:pt x="170563" y="341126"/>
                  </a:moveTo>
                  <a:lnTo>
                    <a:pt x="129107" y="336011"/>
                  </a:lnTo>
                  <a:lnTo>
                    <a:pt x="90157" y="320985"/>
                  </a:lnTo>
                  <a:lnTo>
                    <a:pt x="56025" y="296948"/>
                  </a:lnTo>
                  <a:lnTo>
                    <a:pt x="28743" y="265320"/>
                  </a:lnTo>
                  <a:lnTo>
                    <a:pt x="9962" y="228014"/>
                  </a:lnTo>
                  <a:lnTo>
                    <a:pt x="818" y="187281"/>
                  </a:lnTo>
                  <a:lnTo>
                    <a:pt x="0" y="170563"/>
                  </a:lnTo>
                  <a:lnTo>
                    <a:pt x="204" y="162183"/>
                  </a:lnTo>
                  <a:lnTo>
                    <a:pt x="7341" y="121049"/>
                  </a:lnTo>
                  <a:lnTo>
                    <a:pt x="24259" y="82882"/>
                  </a:lnTo>
                  <a:lnTo>
                    <a:pt x="49955" y="49955"/>
                  </a:lnTo>
                  <a:lnTo>
                    <a:pt x="82882" y="24258"/>
                  </a:lnTo>
                  <a:lnTo>
                    <a:pt x="121048" y="7342"/>
                  </a:lnTo>
                  <a:lnTo>
                    <a:pt x="162183" y="205"/>
                  </a:lnTo>
                  <a:lnTo>
                    <a:pt x="170563" y="0"/>
                  </a:lnTo>
                  <a:lnTo>
                    <a:pt x="178942" y="205"/>
                  </a:lnTo>
                  <a:lnTo>
                    <a:pt x="220073" y="7341"/>
                  </a:lnTo>
                  <a:lnTo>
                    <a:pt x="258239" y="24258"/>
                  </a:lnTo>
                  <a:lnTo>
                    <a:pt x="291167" y="49955"/>
                  </a:lnTo>
                  <a:lnTo>
                    <a:pt x="316862" y="82882"/>
                  </a:lnTo>
                  <a:lnTo>
                    <a:pt x="333780" y="121049"/>
                  </a:lnTo>
                  <a:lnTo>
                    <a:pt x="340919" y="162183"/>
                  </a:lnTo>
                  <a:lnTo>
                    <a:pt x="341125" y="170563"/>
                  </a:lnTo>
                  <a:lnTo>
                    <a:pt x="340919" y="178942"/>
                  </a:lnTo>
                  <a:lnTo>
                    <a:pt x="333781" y="220075"/>
                  </a:lnTo>
                  <a:lnTo>
                    <a:pt x="316863" y="258239"/>
                  </a:lnTo>
                  <a:lnTo>
                    <a:pt x="291167" y="291168"/>
                  </a:lnTo>
                  <a:lnTo>
                    <a:pt x="258239" y="316865"/>
                  </a:lnTo>
                  <a:lnTo>
                    <a:pt x="220074" y="333783"/>
                  </a:lnTo>
                  <a:lnTo>
                    <a:pt x="178942" y="340920"/>
                  </a:lnTo>
                  <a:lnTo>
                    <a:pt x="170563" y="341126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572016" y="6577882"/>
              <a:ext cx="415925" cy="415925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207754" y="415506"/>
                  </a:moveTo>
                  <a:lnTo>
                    <a:pt x="165953" y="411283"/>
                  </a:lnTo>
                  <a:lnTo>
                    <a:pt x="127002" y="399174"/>
                  </a:lnTo>
                  <a:lnTo>
                    <a:pt x="91737" y="380017"/>
                  </a:lnTo>
                  <a:lnTo>
                    <a:pt x="60993" y="354652"/>
                  </a:lnTo>
                  <a:lnTo>
                    <a:pt x="60854" y="354652"/>
                  </a:lnTo>
                  <a:lnTo>
                    <a:pt x="35488" y="323907"/>
                  </a:lnTo>
                  <a:lnTo>
                    <a:pt x="16331" y="288615"/>
                  </a:lnTo>
                  <a:lnTo>
                    <a:pt x="4222" y="249617"/>
                  </a:lnTo>
                  <a:lnTo>
                    <a:pt x="0" y="207754"/>
                  </a:lnTo>
                  <a:lnTo>
                    <a:pt x="4222" y="165952"/>
                  </a:lnTo>
                  <a:lnTo>
                    <a:pt x="16331" y="127002"/>
                  </a:lnTo>
                  <a:lnTo>
                    <a:pt x="35488" y="91737"/>
                  </a:lnTo>
                  <a:lnTo>
                    <a:pt x="60854" y="60993"/>
                  </a:lnTo>
                  <a:lnTo>
                    <a:pt x="91737" y="35488"/>
                  </a:lnTo>
                  <a:lnTo>
                    <a:pt x="127002" y="16331"/>
                  </a:lnTo>
                  <a:lnTo>
                    <a:pt x="165952" y="4222"/>
                  </a:lnTo>
                  <a:lnTo>
                    <a:pt x="207754" y="0"/>
                  </a:lnTo>
                  <a:lnTo>
                    <a:pt x="249617" y="4223"/>
                  </a:lnTo>
                  <a:lnTo>
                    <a:pt x="288615" y="16332"/>
                  </a:lnTo>
                  <a:lnTo>
                    <a:pt x="323908" y="35489"/>
                  </a:lnTo>
                  <a:lnTo>
                    <a:pt x="354652" y="60854"/>
                  </a:lnTo>
                  <a:lnTo>
                    <a:pt x="354653" y="60994"/>
                  </a:lnTo>
                  <a:lnTo>
                    <a:pt x="365700" y="74382"/>
                  </a:lnTo>
                  <a:lnTo>
                    <a:pt x="207754" y="74382"/>
                  </a:lnTo>
                  <a:lnTo>
                    <a:pt x="180826" y="77092"/>
                  </a:lnTo>
                  <a:lnTo>
                    <a:pt x="133094" y="97130"/>
                  </a:lnTo>
                  <a:lnTo>
                    <a:pt x="97118" y="133109"/>
                  </a:lnTo>
                  <a:lnTo>
                    <a:pt x="77088" y="180839"/>
                  </a:lnTo>
                  <a:lnTo>
                    <a:pt x="74382" y="207754"/>
                  </a:lnTo>
                  <a:lnTo>
                    <a:pt x="77093" y="234638"/>
                  </a:lnTo>
                  <a:lnTo>
                    <a:pt x="97160" y="282337"/>
                  </a:lnTo>
                  <a:lnTo>
                    <a:pt x="133138" y="318360"/>
                  </a:lnTo>
                  <a:lnTo>
                    <a:pt x="180840" y="338419"/>
                  </a:lnTo>
                  <a:lnTo>
                    <a:pt x="207754" y="341126"/>
                  </a:lnTo>
                  <a:lnTo>
                    <a:pt x="365813" y="341126"/>
                  </a:lnTo>
                  <a:lnTo>
                    <a:pt x="354653" y="354652"/>
                  </a:lnTo>
                  <a:lnTo>
                    <a:pt x="323908" y="380018"/>
                  </a:lnTo>
                  <a:lnTo>
                    <a:pt x="288615" y="399174"/>
                  </a:lnTo>
                  <a:lnTo>
                    <a:pt x="249617" y="411283"/>
                  </a:lnTo>
                  <a:lnTo>
                    <a:pt x="207754" y="415506"/>
                  </a:lnTo>
                  <a:close/>
                </a:path>
                <a:path w="415925" h="415925">
                  <a:moveTo>
                    <a:pt x="365813" y="341126"/>
                  </a:moveTo>
                  <a:lnTo>
                    <a:pt x="207754" y="341126"/>
                  </a:lnTo>
                  <a:lnTo>
                    <a:pt x="234638" y="338415"/>
                  </a:lnTo>
                  <a:lnTo>
                    <a:pt x="259680" y="330643"/>
                  </a:lnTo>
                  <a:lnTo>
                    <a:pt x="302070" y="302070"/>
                  </a:lnTo>
                  <a:lnTo>
                    <a:pt x="330642" y="259679"/>
                  </a:lnTo>
                  <a:lnTo>
                    <a:pt x="341125" y="207754"/>
                  </a:lnTo>
                  <a:lnTo>
                    <a:pt x="338420" y="180839"/>
                  </a:lnTo>
                  <a:lnTo>
                    <a:pt x="318389" y="133109"/>
                  </a:lnTo>
                  <a:lnTo>
                    <a:pt x="282344" y="97118"/>
                  </a:lnTo>
                  <a:lnTo>
                    <a:pt x="234599" y="77088"/>
                  </a:lnTo>
                  <a:lnTo>
                    <a:pt x="207754" y="74382"/>
                  </a:lnTo>
                  <a:lnTo>
                    <a:pt x="365700" y="74382"/>
                  </a:lnTo>
                  <a:lnTo>
                    <a:pt x="380019" y="91738"/>
                  </a:lnTo>
                  <a:lnTo>
                    <a:pt x="399176" y="127003"/>
                  </a:lnTo>
                  <a:lnTo>
                    <a:pt x="411285" y="165953"/>
                  </a:lnTo>
                  <a:lnTo>
                    <a:pt x="415508" y="207754"/>
                  </a:lnTo>
                  <a:lnTo>
                    <a:pt x="411285" y="249617"/>
                  </a:lnTo>
                  <a:lnTo>
                    <a:pt x="399176" y="288616"/>
                  </a:lnTo>
                  <a:lnTo>
                    <a:pt x="380019" y="323908"/>
                  </a:lnTo>
                  <a:lnTo>
                    <a:pt x="365813" y="341126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34979" y="6615073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29">
                  <a:moveTo>
                    <a:pt x="170563" y="341126"/>
                  </a:moveTo>
                  <a:lnTo>
                    <a:pt x="129107" y="336011"/>
                  </a:lnTo>
                  <a:lnTo>
                    <a:pt x="90158" y="320985"/>
                  </a:lnTo>
                  <a:lnTo>
                    <a:pt x="56025" y="296948"/>
                  </a:lnTo>
                  <a:lnTo>
                    <a:pt x="28743" y="265320"/>
                  </a:lnTo>
                  <a:lnTo>
                    <a:pt x="9963" y="228014"/>
                  </a:lnTo>
                  <a:lnTo>
                    <a:pt x="818" y="187281"/>
                  </a:lnTo>
                  <a:lnTo>
                    <a:pt x="0" y="170563"/>
                  </a:lnTo>
                  <a:lnTo>
                    <a:pt x="204" y="162183"/>
                  </a:lnTo>
                  <a:lnTo>
                    <a:pt x="7340" y="121049"/>
                  </a:lnTo>
                  <a:lnTo>
                    <a:pt x="24258" y="82882"/>
                  </a:lnTo>
                  <a:lnTo>
                    <a:pt x="49954" y="49955"/>
                  </a:lnTo>
                  <a:lnTo>
                    <a:pt x="82882" y="24258"/>
                  </a:lnTo>
                  <a:lnTo>
                    <a:pt x="121048" y="7342"/>
                  </a:lnTo>
                  <a:lnTo>
                    <a:pt x="162182" y="205"/>
                  </a:lnTo>
                  <a:lnTo>
                    <a:pt x="170563" y="0"/>
                  </a:lnTo>
                  <a:lnTo>
                    <a:pt x="178942" y="205"/>
                  </a:lnTo>
                  <a:lnTo>
                    <a:pt x="220074" y="7341"/>
                  </a:lnTo>
                  <a:lnTo>
                    <a:pt x="258239" y="24258"/>
                  </a:lnTo>
                  <a:lnTo>
                    <a:pt x="291167" y="49955"/>
                  </a:lnTo>
                  <a:lnTo>
                    <a:pt x="316863" y="82882"/>
                  </a:lnTo>
                  <a:lnTo>
                    <a:pt x="333781" y="121049"/>
                  </a:lnTo>
                  <a:lnTo>
                    <a:pt x="340919" y="162183"/>
                  </a:lnTo>
                  <a:lnTo>
                    <a:pt x="341125" y="170563"/>
                  </a:lnTo>
                  <a:lnTo>
                    <a:pt x="340919" y="178942"/>
                  </a:lnTo>
                  <a:lnTo>
                    <a:pt x="333780" y="220075"/>
                  </a:lnTo>
                  <a:lnTo>
                    <a:pt x="316862" y="258239"/>
                  </a:lnTo>
                  <a:lnTo>
                    <a:pt x="291167" y="291168"/>
                  </a:lnTo>
                  <a:lnTo>
                    <a:pt x="258239" y="316865"/>
                  </a:lnTo>
                  <a:lnTo>
                    <a:pt x="220074" y="333783"/>
                  </a:lnTo>
                  <a:lnTo>
                    <a:pt x="178942" y="340920"/>
                  </a:lnTo>
                  <a:lnTo>
                    <a:pt x="170563" y="341126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8493" y="3386937"/>
              <a:ext cx="10565130" cy="3606800"/>
            </a:xfrm>
            <a:custGeom>
              <a:avLst/>
              <a:gdLst/>
              <a:ahLst/>
              <a:cxnLst/>
              <a:rect l="l" t="t" r="r" b="b"/>
              <a:pathLst>
                <a:path w="10565130" h="3606800">
                  <a:moveTo>
                    <a:pt x="9517723" y="3361512"/>
                  </a:moveTo>
                  <a:lnTo>
                    <a:pt x="0" y="3361512"/>
                  </a:lnTo>
                  <a:lnTo>
                    <a:pt x="0" y="3435896"/>
                  </a:lnTo>
                  <a:lnTo>
                    <a:pt x="9517723" y="3435896"/>
                  </a:lnTo>
                  <a:lnTo>
                    <a:pt x="9517723" y="3361512"/>
                  </a:lnTo>
                  <a:close/>
                </a:path>
                <a:path w="10565130" h="3606800">
                  <a:moveTo>
                    <a:pt x="10527602" y="0"/>
                  </a:moveTo>
                  <a:lnTo>
                    <a:pt x="915670" y="0"/>
                  </a:lnTo>
                  <a:lnTo>
                    <a:pt x="915670" y="74383"/>
                  </a:lnTo>
                  <a:lnTo>
                    <a:pt x="10527602" y="74383"/>
                  </a:lnTo>
                  <a:lnTo>
                    <a:pt x="10527602" y="0"/>
                  </a:lnTo>
                  <a:close/>
                </a:path>
                <a:path w="10565130" h="3606800">
                  <a:moveTo>
                    <a:pt x="10564800" y="3398710"/>
                  </a:moveTo>
                  <a:lnTo>
                    <a:pt x="10560571" y="3356902"/>
                  </a:lnTo>
                  <a:lnTo>
                    <a:pt x="10548468" y="3317951"/>
                  </a:lnTo>
                  <a:lnTo>
                    <a:pt x="10529303" y="3282696"/>
                  </a:lnTo>
                  <a:lnTo>
                    <a:pt x="10503941" y="3251949"/>
                  </a:lnTo>
                  <a:lnTo>
                    <a:pt x="10503941" y="3251809"/>
                  </a:lnTo>
                  <a:lnTo>
                    <a:pt x="10490416" y="3240659"/>
                  </a:lnTo>
                  <a:lnTo>
                    <a:pt x="10490416" y="3398710"/>
                  </a:lnTo>
                  <a:lnTo>
                    <a:pt x="10487698" y="3425583"/>
                  </a:lnTo>
                  <a:lnTo>
                    <a:pt x="10467632" y="3473285"/>
                  </a:lnTo>
                  <a:lnTo>
                    <a:pt x="10431628" y="3509302"/>
                  </a:lnTo>
                  <a:lnTo>
                    <a:pt x="10383926" y="3529368"/>
                  </a:lnTo>
                  <a:lnTo>
                    <a:pt x="10357040" y="3532073"/>
                  </a:lnTo>
                  <a:lnTo>
                    <a:pt x="10330129" y="3529368"/>
                  </a:lnTo>
                  <a:lnTo>
                    <a:pt x="10282428" y="3509314"/>
                  </a:lnTo>
                  <a:lnTo>
                    <a:pt x="10246449" y="3473285"/>
                  </a:lnTo>
                  <a:lnTo>
                    <a:pt x="10226383" y="3425596"/>
                  </a:lnTo>
                  <a:lnTo>
                    <a:pt x="10223678" y="3398710"/>
                  </a:lnTo>
                  <a:lnTo>
                    <a:pt x="10226383" y="3371786"/>
                  </a:lnTo>
                  <a:lnTo>
                    <a:pt x="10246411" y="3324060"/>
                  </a:lnTo>
                  <a:lnTo>
                    <a:pt x="10282377" y="3288080"/>
                  </a:lnTo>
                  <a:lnTo>
                    <a:pt x="10330116" y="3268040"/>
                  </a:lnTo>
                  <a:lnTo>
                    <a:pt x="10357040" y="3265335"/>
                  </a:lnTo>
                  <a:lnTo>
                    <a:pt x="10383888" y="3268040"/>
                  </a:lnTo>
                  <a:lnTo>
                    <a:pt x="10431628" y="3288068"/>
                  </a:lnTo>
                  <a:lnTo>
                    <a:pt x="10467683" y="3324060"/>
                  </a:lnTo>
                  <a:lnTo>
                    <a:pt x="10487711" y="3371786"/>
                  </a:lnTo>
                  <a:lnTo>
                    <a:pt x="10490416" y="3398710"/>
                  </a:lnTo>
                  <a:lnTo>
                    <a:pt x="10490416" y="3240659"/>
                  </a:lnTo>
                  <a:lnTo>
                    <a:pt x="10473195" y="3226435"/>
                  </a:lnTo>
                  <a:lnTo>
                    <a:pt x="10437901" y="3207283"/>
                  </a:lnTo>
                  <a:lnTo>
                    <a:pt x="10398900" y="3195180"/>
                  </a:lnTo>
                  <a:lnTo>
                    <a:pt x="10357040" y="3190951"/>
                  </a:lnTo>
                  <a:lnTo>
                    <a:pt x="10315245" y="3195180"/>
                  </a:lnTo>
                  <a:lnTo>
                    <a:pt x="10276294" y="3207283"/>
                  </a:lnTo>
                  <a:lnTo>
                    <a:pt x="10241026" y="3226435"/>
                  </a:lnTo>
                  <a:lnTo>
                    <a:pt x="10210279" y="3251809"/>
                  </a:lnTo>
                  <a:lnTo>
                    <a:pt x="10184778" y="3282683"/>
                  </a:lnTo>
                  <a:lnTo>
                    <a:pt x="10165626" y="3317951"/>
                  </a:lnTo>
                  <a:lnTo>
                    <a:pt x="10153510" y="3356902"/>
                  </a:lnTo>
                  <a:lnTo>
                    <a:pt x="10149294" y="3398710"/>
                  </a:lnTo>
                  <a:lnTo>
                    <a:pt x="10153510" y="3440569"/>
                  </a:lnTo>
                  <a:lnTo>
                    <a:pt x="10165626" y="3479571"/>
                  </a:lnTo>
                  <a:lnTo>
                    <a:pt x="10184778" y="3514864"/>
                  </a:lnTo>
                  <a:lnTo>
                    <a:pt x="10210140" y="3545598"/>
                  </a:lnTo>
                  <a:lnTo>
                    <a:pt x="10210279" y="3545598"/>
                  </a:lnTo>
                  <a:lnTo>
                    <a:pt x="10241026" y="3570973"/>
                  </a:lnTo>
                  <a:lnTo>
                    <a:pt x="10276294" y="3590125"/>
                  </a:lnTo>
                  <a:lnTo>
                    <a:pt x="10315245" y="3602240"/>
                  </a:lnTo>
                  <a:lnTo>
                    <a:pt x="10357040" y="3606457"/>
                  </a:lnTo>
                  <a:lnTo>
                    <a:pt x="10398900" y="3602240"/>
                  </a:lnTo>
                  <a:lnTo>
                    <a:pt x="10437901" y="3590125"/>
                  </a:lnTo>
                  <a:lnTo>
                    <a:pt x="10473195" y="3570973"/>
                  </a:lnTo>
                  <a:lnTo>
                    <a:pt x="10503941" y="3545598"/>
                  </a:lnTo>
                  <a:lnTo>
                    <a:pt x="10529303" y="3514864"/>
                  </a:lnTo>
                  <a:lnTo>
                    <a:pt x="10548468" y="3479571"/>
                  </a:lnTo>
                  <a:lnTo>
                    <a:pt x="10560571" y="3440569"/>
                  </a:lnTo>
                  <a:lnTo>
                    <a:pt x="10564800" y="3398710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52" y="0"/>
            <a:ext cx="1286861" cy="241572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7081" y="8934243"/>
            <a:ext cx="1231322" cy="125069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34394" y="2042777"/>
            <a:ext cx="1742805" cy="131363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4814119" y="5765113"/>
            <a:ext cx="1837055" cy="1485900"/>
          </a:xfrm>
          <a:custGeom>
            <a:avLst/>
            <a:gdLst/>
            <a:ahLst/>
            <a:cxnLst/>
            <a:rect l="l" t="t" r="r" b="b"/>
            <a:pathLst>
              <a:path w="1837055" h="1485900">
                <a:moveTo>
                  <a:pt x="1305966" y="260159"/>
                </a:moveTo>
                <a:lnTo>
                  <a:pt x="1299591" y="227876"/>
                </a:lnTo>
                <a:lnTo>
                  <a:pt x="1281798" y="199898"/>
                </a:lnTo>
                <a:lnTo>
                  <a:pt x="1254531" y="178244"/>
                </a:lnTo>
                <a:lnTo>
                  <a:pt x="1219809" y="164934"/>
                </a:lnTo>
                <a:lnTo>
                  <a:pt x="1219809" y="134454"/>
                </a:lnTo>
                <a:lnTo>
                  <a:pt x="1217472" y="122961"/>
                </a:lnTo>
                <a:lnTo>
                  <a:pt x="1211135" y="113563"/>
                </a:lnTo>
                <a:lnTo>
                  <a:pt x="1201737" y="107226"/>
                </a:lnTo>
                <a:lnTo>
                  <a:pt x="1190244" y="104902"/>
                </a:lnTo>
                <a:lnTo>
                  <a:pt x="1178737" y="107226"/>
                </a:lnTo>
                <a:lnTo>
                  <a:pt x="1169339" y="113563"/>
                </a:lnTo>
                <a:lnTo>
                  <a:pt x="1163002" y="122961"/>
                </a:lnTo>
                <a:lnTo>
                  <a:pt x="1160665" y="134454"/>
                </a:lnTo>
                <a:lnTo>
                  <a:pt x="1160665" y="164934"/>
                </a:lnTo>
                <a:lnTo>
                  <a:pt x="1125943" y="178244"/>
                </a:lnTo>
                <a:lnTo>
                  <a:pt x="1098689" y="199898"/>
                </a:lnTo>
                <a:lnTo>
                  <a:pt x="1080884" y="227876"/>
                </a:lnTo>
                <a:lnTo>
                  <a:pt x="1074508" y="260159"/>
                </a:lnTo>
                <a:lnTo>
                  <a:pt x="1074508" y="280555"/>
                </a:lnTo>
                <a:lnTo>
                  <a:pt x="1087094" y="325297"/>
                </a:lnTo>
                <a:lnTo>
                  <a:pt x="1121968" y="360210"/>
                </a:lnTo>
                <a:lnTo>
                  <a:pt x="1227391" y="425437"/>
                </a:lnTo>
                <a:lnTo>
                  <a:pt x="1235633" y="431698"/>
                </a:lnTo>
                <a:lnTo>
                  <a:pt x="1241742" y="438861"/>
                </a:lnTo>
                <a:lnTo>
                  <a:pt x="1245527" y="446659"/>
                </a:lnTo>
                <a:lnTo>
                  <a:pt x="1246835" y="454837"/>
                </a:lnTo>
                <a:lnTo>
                  <a:pt x="1246835" y="467880"/>
                </a:lnTo>
                <a:lnTo>
                  <a:pt x="1222540" y="500113"/>
                </a:lnTo>
                <a:lnTo>
                  <a:pt x="1190244" y="507276"/>
                </a:lnTo>
                <a:lnTo>
                  <a:pt x="1186218" y="507276"/>
                </a:lnTo>
                <a:lnTo>
                  <a:pt x="1145108" y="494753"/>
                </a:lnTo>
                <a:lnTo>
                  <a:pt x="1129614" y="467880"/>
                </a:lnTo>
                <a:lnTo>
                  <a:pt x="1129614" y="455206"/>
                </a:lnTo>
                <a:lnTo>
                  <a:pt x="1127290" y="443712"/>
                </a:lnTo>
                <a:lnTo>
                  <a:pt x="1120952" y="434314"/>
                </a:lnTo>
                <a:lnTo>
                  <a:pt x="1111554" y="427977"/>
                </a:lnTo>
                <a:lnTo>
                  <a:pt x="1100048" y="425653"/>
                </a:lnTo>
                <a:lnTo>
                  <a:pt x="1088555" y="427977"/>
                </a:lnTo>
                <a:lnTo>
                  <a:pt x="1079157" y="434314"/>
                </a:lnTo>
                <a:lnTo>
                  <a:pt x="1072807" y="443712"/>
                </a:lnTo>
                <a:lnTo>
                  <a:pt x="1070483" y="455206"/>
                </a:lnTo>
                <a:lnTo>
                  <a:pt x="1070483" y="467880"/>
                </a:lnTo>
                <a:lnTo>
                  <a:pt x="1086751" y="518248"/>
                </a:lnTo>
                <a:lnTo>
                  <a:pt x="1126159" y="552056"/>
                </a:lnTo>
                <a:lnTo>
                  <a:pt x="1158875" y="563587"/>
                </a:lnTo>
                <a:lnTo>
                  <a:pt x="1158646" y="595858"/>
                </a:lnTo>
                <a:lnTo>
                  <a:pt x="1160881" y="607377"/>
                </a:lnTo>
                <a:lnTo>
                  <a:pt x="1167155" y="616813"/>
                </a:lnTo>
                <a:lnTo>
                  <a:pt x="1176515" y="623214"/>
                </a:lnTo>
                <a:lnTo>
                  <a:pt x="1187983" y="625627"/>
                </a:lnTo>
                <a:lnTo>
                  <a:pt x="1188212" y="625627"/>
                </a:lnTo>
                <a:lnTo>
                  <a:pt x="1217777" y="596303"/>
                </a:lnTo>
                <a:lnTo>
                  <a:pt x="1218018" y="563486"/>
                </a:lnTo>
                <a:lnTo>
                  <a:pt x="1234859" y="558736"/>
                </a:lnTo>
                <a:lnTo>
                  <a:pt x="1277696" y="532345"/>
                </a:lnTo>
                <a:lnTo>
                  <a:pt x="1304112" y="485444"/>
                </a:lnTo>
                <a:lnTo>
                  <a:pt x="1305966" y="467893"/>
                </a:lnTo>
                <a:lnTo>
                  <a:pt x="1305966" y="454837"/>
                </a:lnTo>
                <a:lnTo>
                  <a:pt x="1293380" y="410095"/>
                </a:lnTo>
                <a:lnTo>
                  <a:pt x="1258506" y="375183"/>
                </a:lnTo>
                <a:lnTo>
                  <a:pt x="1153096" y="309956"/>
                </a:lnTo>
                <a:lnTo>
                  <a:pt x="1144841" y="303695"/>
                </a:lnTo>
                <a:lnTo>
                  <a:pt x="1138732" y="296532"/>
                </a:lnTo>
                <a:lnTo>
                  <a:pt x="1134948" y="288734"/>
                </a:lnTo>
                <a:lnTo>
                  <a:pt x="1133640" y="280555"/>
                </a:lnTo>
                <a:lnTo>
                  <a:pt x="1133640" y="260159"/>
                </a:lnTo>
                <a:lnTo>
                  <a:pt x="1157935" y="227926"/>
                </a:lnTo>
                <a:lnTo>
                  <a:pt x="1190244" y="220764"/>
                </a:lnTo>
                <a:lnTo>
                  <a:pt x="1201724" y="221589"/>
                </a:lnTo>
                <a:lnTo>
                  <a:pt x="1237983" y="239204"/>
                </a:lnTo>
                <a:lnTo>
                  <a:pt x="1246835" y="260159"/>
                </a:lnTo>
                <a:lnTo>
                  <a:pt x="1246835" y="283171"/>
                </a:lnTo>
                <a:lnTo>
                  <a:pt x="1249159" y="294665"/>
                </a:lnTo>
                <a:lnTo>
                  <a:pt x="1255509" y="304063"/>
                </a:lnTo>
                <a:lnTo>
                  <a:pt x="1264907" y="310400"/>
                </a:lnTo>
                <a:lnTo>
                  <a:pt x="1276400" y="312724"/>
                </a:lnTo>
                <a:lnTo>
                  <a:pt x="1287907" y="310400"/>
                </a:lnTo>
                <a:lnTo>
                  <a:pt x="1297305" y="304063"/>
                </a:lnTo>
                <a:lnTo>
                  <a:pt x="1303642" y="294665"/>
                </a:lnTo>
                <a:lnTo>
                  <a:pt x="1305966" y="283171"/>
                </a:lnTo>
                <a:lnTo>
                  <a:pt x="1305966" y="260159"/>
                </a:lnTo>
                <a:close/>
              </a:path>
              <a:path w="1837055" h="1485900">
                <a:moveTo>
                  <a:pt x="1553705" y="365277"/>
                </a:moveTo>
                <a:lnTo>
                  <a:pt x="1550352" y="315772"/>
                </a:lnTo>
                <a:lnTo>
                  <a:pt x="1540624" y="268274"/>
                </a:lnTo>
                <a:lnTo>
                  <a:pt x="1524939" y="223227"/>
                </a:lnTo>
                <a:lnTo>
                  <a:pt x="1503730" y="181051"/>
                </a:lnTo>
                <a:lnTo>
                  <a:pt x="1492923" y="165074"/>
                </a:lnTo>
                <a:lnTo>
                  <a:pt x="1492923" y="365277"/>
                </a:lnTo>
                <a:lnTo>
                  <a:pt x="1488935" y="414604"/>
                </a:lnTo>
                <a:lnTo>
                  <a:pt x="1477365" y="461429"/>
                </a:lnTo>
                <a:lnTo>
                  <a:pt x="1458861" y="505104"/>
                </a:lnTo>
                <a:lnTo>
                  <a:pt x="1434058" y="545007"/>
                </a:lnTo>
                <a:lnTo>
                  <a:pt x="1403578" y="580517"/>
                </a:lnTo>
                <a:lnTo>
                  <a:pt x="1368056" y="610971"/>
                </a:lnTo>
                <a:lnTo>
                  <a:pt x="1328127" y="635774"/>
                </a:lnTo>
                <a:lnTo>
                  <a:pt x="1284427" y="654265"/>
                </a:lnTo>
                <a:lnTo>
                  <a:pt x="1237576" y="665822"/>
                </a:lnTo>
                <a:lnTo>
                  <a:pt x="1188212" y="669810"/>
                </a:lnTo>
                <a:lnTo>
                  <a:pt x="1138859" y="665822"/>
                </a:lnTo>
                <a:lnTo>
                  <a:pt x="1092009" y="654265"/>
                </a:lnTo>
                <a:lnTo>
                  <a:pt x="1048296" y="635774"/>
                </a:lnTo>
                <a:lnTo>
                  <a:pt x="1008367" y="610971"/>
                </a:lnTo>
                <a:lnTo>
                  <a:pt x="972858" y="580517"/>
                </a:lnTo>
                <a:lnTo>
                  <a:pt x="942378" y="545007"/>
                </a:lnTo>
                <a:lnTo>
                  <a:pt x="917562" y="505104"/>
                </a:lnTo>
                <a:lnTo>
                  <a:pt x="899058" y="461429"/>
                </a:lnTo>
                <a:lnTo>
                  <a:pt x="887501" y="414604"/>
                </a:lnTo>
                <a:lnTo>
                  <a:pt x="883500" y="365277"/>
                </a:lnTo>
                <a:lnTo>
                  <a:pt x="887501" y="315937"/>
                </a:lnTo>
                <a:lnTo>
                  <a:pt x="899058" y="269113"/>
                </a:lnTo>
                <a:lnTo>
                  <a:pt x="917562" y="225437"/>
                </a:lnTo>
                <a:lnTo>
                  <a:pt x="942378" y="185534"/>
                </a:lnTo>
                <a:lnTo>
                  <a:pt x="972858" y="150025"/>
                </a:lnTo>
                <a:lnTo>
                  <a:pt x="1008367" y="119570"/>
                </a:lnTo>
                <a:lnTo>
                  <a:pt x="1048296" y="94780"/>
                </a:lnTo>
                <a:lnTo>
                  <a:pt x="1092009" y="76288"/>
                </a:lnTo>
                <a:lnTo>
                  <a:pt x="1138859" y="64719"/>
                </a:lnTo>
                <a:lnTo>
                  <a:pt x="1188212" y="60731"/>
                </a:lnTo>
                <a:lnTo>
                  <a:pt x="1237576" y="64719"/>
                </a:lnTo>
                <a:lnTo>
                  <a:pt x="1284427" y="76288"/>
                </a:lnTo>
                <a:lnTo>
                  <a:pt x="1328127" y="94780"/>
                </a:lnTo>
                <a:lnTo>
                  <a:pt x="1368056" y="119570"/>
                </a:lnTo>
                <a:lnTo>
                  <a:pt x="1403578" y="150025"/>
                </a:lnTo>
                <a:lnTo>
                  <a:pt x="1434058" y="185534"/>
                </a:lnTo>
                <a:lnTo>
                  <a:pt x="1458861" y="225437"/>
                </a:lnTo>
                <a:lnTo>
                  <a:pt x="1477365" y="269113"/>
                </a:lnTo>
                <a:lnTo>
                  <a:pt x="1488935" y="315937"/>
                </a:lnTo>
                <a:lnTo>
                  <a:pt x="1492923" y="365277"/>
                </a:lnTo>
                <a:lnTo>
                  <a:pt x="1492923" y="165074"/>
                </a:lnTo>
                <a:lnTo>
                  <a:pt x="1477454" y="142201"/>
                </a:lnTo>
                <a:lnTo>
                  <a:pt x="1446530" y="107099"/>
                </a:lnTo>
                <a:lnTo>
                  <a:pt x="1411414" y="76200"/>
                </a:lnTo>
                <a:lnTo>
                  <a:pt x="1388516" y="60731"/>
                </a:lnTo>
                <a:lnTo>
                  <a:pt x="1372539" y="49936"/>
                </a:lnTo>
                <a:lnTo>
                  <a:pt x="1330337" y="28740"/>
                </a:lnTo>
                <a:lnTo>
                  <a:pt x="1285265" y="13068"/>
                </a:lnTo>
                <a:lnTo>
                  <a:pt x="1237742" y="3340"/>
                </a:lnTo>
                <a:lnTo>
                  <a:pt x="1188212" y="0"/>
                </a:lnTo>
                <a:lnTo>
                  <a:pt x="1138694" y="3340"/>
                </a:lnTo>
                <a:lnTo>
                  <a:pt x="1091171" y="13068"/>
                </a:lnTo>
                <a:lnTo>
                  <a:pt x="1046086" y="28740"/>
                </a:lnTo>
                <a:lnTo>
                  <a:pt x="1003896" y="49936"/>
                </a:lnTo>
                <a:lnTo>
                  <a:pt x="965022" y="76200"/>
                </a:lnTo>
                <a:lnTo>
                  <a:pt x="929906" y="107099"/>
                </a:lnTo>
                <a:lnTo>
                  <a:pt x="898982" y="142201"/>
                </a:lnTo>
                <a:lnTo>
                  <a:pt x="872705" y="181051"/>
                </a:lnTo>
                <a:lnTo>
                  <a:pt x="851496" y="223227"/>
                </a:lnTo>
                <a:lnTo>
                  <a:pt x="835812" y="268274"/>
                </a:lnTo>
                <a:lnTo>
                  <a:pt x="826071" y="315772"/>
                </a:lnTo>
                <a:lnTo>
                  <a:pt x="822731" y="365277"/>
                </a:lnTo>
                <a:lnTo>
                  <a:pt x="826071" y="414769"/>
                </a:lnTo>
                <a:lnTo>
                  <a:pt x="835812" y="462267"/>
                </a:lnTo>
                <a:lnTo>
                  <a:pt x="851496" y="507314"/>
                </a:lnTo>
                <a:lnTo>
                  <a:pt x="872705" y="549490"/>
                </a:lnTo>
                <a:lnTo>
                  <a:pt x="898982" y="588340"/>
                </a:lnTo>
                <a:lnTo>
                  <a:pt x="929906" y="623443"/>
                </a:lnTo>
                <a:lnTo>
                  <a:pt x="965022" y="654342"/>
                </a:lnTo>
                <a:lnTo>
                  <a:pt x="1003896" y="680605"/>
                </a:lnTo>
                <a:lnTo>
                  <a:pt x="1046086" y="701802"/>
                </a:lnTo>
                <a:lnTo>
                  <a:pt x="1091171" y="717473"/>
                </a:lnTo>
                <a:lnTo>
                  <a:pt x="1138694" y="727214"/>
                </a:lnTo>
                <a:lnTo>
                  <a:pt x="1188212" y="730554"/>
                </a:lnTo>
                <a:lnTo>
                  <a:pt x="1237742" y="727214"/>
                </a:lnTo>
                <a:lnTo>
                  <a:pt x="1285265" y="717473"/>
                </a:lnTo>
                <a:lnTo>
                  <a:pt x="1330337" y="701802"/>
                </a:lnTo>
                <a:lnTo>
                  <a:pt x="1372539" y="680605"/>
                </a:lnTo>
                <a:lnTo>
                  <a:pt x="1388516" y="669810"/>
                </a:lnTo>
                <a:lnTo>
                  <a:pt x="1411414" y="654342"/>
                </a:lnTo>
                <a:lnTo>
                  <a:pt x="1446530" y="623443"/>
                </a:lnTo>
                <a:lnTo>
                  <a:pt x="1477454" y="588340"/>
                </a:lnTo>
                <a:lnTo>
                  <a:pt x="1503730" y="549490"/>
                </a:lnTo>
                <a:lnTo>
                  <a:pt x="1524939" y="507314"/>
                </a:lnTo>
                <a:lnTo>
                  <a:pt x="1540624" y="462267"/>
                </a:lnTo>
                <a:lnTo>
                  <a:pt x="1550352" y="414769"/>
                </a:lnTo>
                <a:lnTo>
                  <a:pt x="1553705" y="365277"/>
                </a:lnTo>
                <a:close/>
              </a:path>
              <a:path w="1837055" h="1485900">
                <a:moveTo>
                  <a:pt x="1836889" y="901052"/>
                </a:moveTo>
                <a:lnTo>
                  <a:pt x="1828215" y="856957"/>
                </a:lnTo>
                <a:lnTo>
                  <a:pt x="1820087" y="843597"/>
                </a:lnTo>
                <a:lnTo>
                  <a:pt x="1804746" y="818324"/>
                </a:lnTo>
                <a:lnTo>
                  <a:pt x="1774367" y="795185"/>
                </a:lnTo>
                <a:lnTo>
                  <a:pt x="1774367" y="901052"/>
                </a:lnTo>
                <a:lnTo>
                  <a:pt x="1774342" y="902220"/>
                </a:lnTo>
                <a:lnTo>
                  <a:pt x="1762213" y="944245"/>
                </a:lnTo>
                <a:lnTo>
                  <a:pt x="1278547" y="1338618"/>
                </a:lnTo>
                <a:lnTo>
                  <a:pt x="1245565" y="1362544"/>
                </a:lnTo>
                <a:lnTo>
                  <a:pt x="1210195" y="1382534"/>
                </a:lnTo>
                <a:lnTo>
                  <a:pt x="1172794" y="1398384"/>
                </a:lnTo>
                <a:lnTo>
                  <a:pt x="1133703" y="1409915"/>
                </a:lnTo>
                <a:lnTo>
                  <a:pt x="1082433" y="1419339"/>
                </a:lnTo>
                <a:lnTo>
                  <a:pt x="1032802" y="1422996"/>
                </a:lnTo>
                <a:lnTo>
                  <a:pt x="983361" y="1420901"/>
                </a:lnTo>
                <a:lnTo>
                  <a:pt x="932675" y="1413065"/>
                </a:lnTo>
                <a:lnTo>
                  <a:pt x="879309" y="1399463"/>
                </a:lnTo>
                <a:lnTo>
                  <a:pt x="820420" y="1379639"/>
                </a:lnTo>
                <a:lnTo>
                  <a:pt x="636409" y="1321244"/>
                </a:lnTo>
                <a:lnTo>
                  <a:pt x="440918" y="1259205"/>
                </a:lnTo>
                <a:lnTo>
                  <a:pt x="437718" y="1258709"/>
                </a:lnTo>
                <a:lnTo>
                  <a:pt x="322414" y="1258709"/>
                </a:lnTo>
                <a:lnTo>
                  <a:pt x="322414" y="903147"/>
                </a:lnTo>
                <a:lnTo>
                  <a:pt x="438899" y="903147"/>
                </a:lnTo>
                <a:lnTo>
                  <a:pt x="443230" y="902220"/>
                </a:lnTo>
                <a:lnTo>
                  <a:pt x="505790" y="874433"/>
                </a:lnTo>
                <a:lnTo>
                  <a:pt x="551332" y="857631"/>
                </a:lnTo>
                <a:lnTo>
                  <a:pt x="597877" y="847077"/>
                </a:lnTo>
                <a:lnTo>
                  <a:pt x="644931" y="842695"/>
                </a:lnTo>
                <a:lnTo>
                  <a:pt x="691997" y="844435"/>
                </a:lnTo>
                <a:lnTo>
                  <a:pt x="738568" y="852246"/>
                </a:lnTo>
                <a:lnTo>
                  <a:pt x="784123" y="866076"/>
                </a:lnTo>
                <a:lnTo>
                  <a:pt x="828179" y="885863"/>
                </a:lnTo>
                <a:lnTo>
                  <a:pt x="870216" y="911555"/>
                </a:lnTo>
                <a:lnTo>
                  <a:pt x="888834" y="933183"/>
                </a:lnTo>
                <a:lnTo>
                  <a:pt x="911288" y="949312"/>
                </a:lnTo>
                <a:lnTo>
                  <a:pt x="936637" y="959396"/>
                </a:lnTo>
                <a:lnTo>
                  <a:pt x="963980" y="962875"/>
                </a:lnTo>
                <a:lnTo>
                  <a:pt x="1265402" y="962875"/>
                </a:lnTo>
                <a:lnTo>
                  <a:pt x="1285354" y="967371"/>
                </a:lnTo>
                <a:lnTo>
                  <a:pt x="1301800" y="979639"/>
                </a:lnTo>
                <a:lnTo>
                  <a:pt x="1313065" y="997813"/>
                </a:lnTo>
                <a:lnTo>
                  <a:pt x="1317447" y="1020038"/>
                </a:lnTo>
                <a:lnTo>
                  <a:pt x="1316456" y="1032865"/>
                </a:lnTo>
                <a:lnTo>
                  <a:pt x="1294688" y="1071016"/>
                </a:lnTo>
                <a:lnTo>
                  <a:pt x="1254277" y="1079525"/>
                </a:lnTo>
                <a:lnTo>
                  <a:pt x="918984" y="1079525"/>
                </a:lnTo>
                <a:lnTo>
                  <a:pt x="906792" y="1081938"/>
                </a:lnTo>
                <a:lnTo>
                  <a:pt x="896747" y="1088517"/>
                </a:lnTo>
                <a:lnTo>
                  <a:pt x="889863" y="1098308"/>
                </a:lnTo>
                <a:lnTo>
                  <a:pt x="887234" y="1110386"/>
                </a:lnTo>
                <a:lnTo>
                  <a:pt x="889571" y="1122705"/>
                </a:lnTo>
                <a:lnTo>
                  <a:pt x="896251" y="1132776"/>
                </a:lnTo>
                <a:lnTo>
                  <a:pt x="906246" y="1139571"/>
                </a:lnTo>
                <a:lnTo>
                  <a:pt x="918514" y="1142072"/>
                </a:lnTo>
                <a:lnTo>
                  <a:pt x="1268082" y="1142072"/>
                </a:lnTo>
                <a:lnTo>
                  <a:pt x="1324470" y="1131239"/>
                </a:lnTo>
                <a:lnTo>
                  <a:pt x="1378800" y="1106055"/>
                </a:lnTo>
                <a:lnTo>
                  <a:pt x="1479423" y="1027074"/>
                </a:lnTo>
                <a:lnTo>
                  <a:pt x="1691881" y="855294"/>
                </a:lnTo>
                <a:lnTo>
                  <a:pt x="1708200" y="845845"/>
                </a:lnTo>
                <a:lnTo>
                  <a:pt x="1725790" y="843597"/>
                </a:lnTo>
                <a:lnTo>
                  <a:pt x="1742998" y="848410"/>
                </a:lnTo>
                <a:lnTo>
                  <a:pt x="1758226" y="860171"/>
                </a:lnTo>
                <a:lnTo>
                  <a:pt x="1769859" y="879297"/>
                </a:lnTo>
                <a:lnTo>
                  <a:pt x="1774367" y="901052"/>
                </a:lnTo>
                <a:lnTo>
                  <a:pt x="1774367" y="795185"/>
                </a:lnTo>
                <a:lnTo>
                  <a:pt x="1769897" y="791768"/>
                </a:lnTo>
                <a:lnTo>
                  <a:pt x="1729968" y="780935"/>
                </a:lnTo>
                <a:lnTo>
                  <a:pt x="1689074" y="786130"/>
                </a:lnTo>
                <a:lnTo>
                  <a:pt x="1651381" y="807618"/>
                </a:lnTo>
                <a:lnTo>
                  <a:pt x="1379905" y="1027074"/>
                </a:lnTo>
                <a:lnTo>
                  <a:pt x="1380020" y="1018997"/>
                </a:lnTo>
                <a:lnTo>
                  <a:pt x="1370393" y="972845"/>
                </a:lnTo>
                <a:lnTo>
                  <a:pt x="1345603" y="935126"/>
                </a:lnTo>
                <a:lnTo>
                  <a:pt x="1309370" y="909662"/>
                </a:lnTo>
                <a:lnTo>
                  <a:pt x="1265402" y="900328"/>
                </a:lnTo>
                <a:lnTo>
                  <a:pt x="963980" y="900328"/>
                </a:lnTo>
                <a:lnTo>
                  <a:pt x="951217" y="898499"/>
                </a:lnTo>
                <a:lnTo>
                  <a:pt x="939317" y="893216"/>
                </a:lnTo>
                <a:lnTo>
                  <a:pt x="928789" y="884783"/>
                </a:lnTo>
                <a:lnTo>
                  <a:pt x="920140" y="873506"/>
                </a:lnTo>
                <a:lnTo>
                  <a:pt x="917956" y="869873"/>
                </a:lnTo>
                <a:lnTo>
                  <a:pt x="914958" y="866863"/>
                </a:lnTo>
                <a:lnTo>
                  <a:pt x="911631" y="864247"/>
                </a:lnTo>
                <a:lnTo>
                  <a:pt x="880300" y="842695"/>
                </a:lnTo>
                <a:lnTo>
                  <a:pt x="877239" y="840587"/>
                </a:lnTo>
                <a:lnTo>
                  <a:pt x="823798" y="811809"/>
                </a:lnTo>
                <a:lnTo>
                  <a:pt x="776528" y="794804"/>
                </a:lnTo>
                <a:lnTo>
                  <a:pt x="727748" y="783844"/>
                </a:lnTo>
                <a:lnTo>
                  <a:pt x="678014" y="778865"/>
                </a:lnTo>
                <a:lnTo>
                  <a:pt x="627862" y="779792"/>
                </a:lnTo>
                <a:lnTo>
                  <a:pt x="577837" y="786549"/>
                </a:lnTo>
                <a:lnTo>
                  <a:pt x="528497" y="799058"/>
                </a:lnTo>
                <a:lnTo>
                  <a:pt x="480364" y="817270"/>
                </a:lnTo>
                <a:lnTo>
                  <a:pt x="427875" y="840587"/>
                </a:lnTo>
                <a:lnTo>
                  <a:pt x="322414" y="840587"/>
                </a:lnTo>
                <a:lnTo>
                  <a:pt x="322414" y="823747"/>
                </a:lnTo>
                <a:lnTo>
                  <a:pt x="322414" y="792467"/>
                </a:lnTo>
                <a:lnTo>
                  <a:pt x="319963" y="780300"/>
                </a:lnTo>
                <a:lnTo>
                  <a:pt x="313258" y="770356"/>
                </a:lnTo>
                <a:lnTo>
                  <a:pt x="303301" y="763663"/>
                </a:lnTo>
                <a:lnTo>
                  <a:pt x="291134" y="761199"/>
                </a:lnTo>
                <a:lnTo>
                  <a:pt x="259842" y="761199"/>
                </a:lnTo>
                <a:lnTo>
                  <a:pt x="259842" y="823747"/>
                </a:lnTo>
                <a:lnTo>
                  <a:pt x="259842" y="1339608"/>
                </a:lnTo>
                <a:lnTo>
                  <a:pt x="62572" y="1339608"/>
                </a:lnTo>
                <a:lnTo>
                  <a:pt x="62572" y="823747"/>
                </a:lnTo>
                <a:lnTo>
                  <a:pt x="259842" y="823747"/>
                </a:lnTo>
                <a:lnTo>
                  <a:pt x="259842" y="761199"/>
                </a:lnTo>
                <a:lnTo>
                  <a:pt x="31280" y="761199"/>
                </a:lnTo>
                <a:lnTo>
                  <a:pt x="19100" y="763663"/>
                </a:lnTo>
                <a:lnTo>
                  <a:pt x="9156" y="770356"/>
                </a:lnTo>
                <a:lnTo>
                  <a:pt x="2451" y="780300"/>
                </a:lnTo>
                <a:lnTo>
                  <a:pt x="0" y="792467"/>
                </a:lnTo>
                <a:lnTo>
                  <a:pt x="0" y="1370876"/>
                </a:lnTo>
                <a:lnTo>
                  <a:pt x="2451" y="1383042"/>
                </a:lnTo>
                <a:lnTo>
                  <a:pt x="9156" y="1392986"/>
                </a:lnTo>
                <a:lnTo>
                  <a:pt x="19100" y="1399692"/>
                </a:lnTo>
                <a:lnTo>
                  <a:pt x="31280" y="1402143"/>
                </a:lnTo>
                <a:lnTo>
                  <a:pt x="291122" y="1402143"/>
                </a:lnTo>
                <a:lnTo>
                  <a:pt x="303301" y="1399692"/>
                </a:lnTo>
                <a:lnTo>
                  <a:pt x="313245" y="1392986"/>
                </a:lnTo>
                <a:lnTo>
                  <a:pt x="319951" y="1383042"/>
                </a:lnTo>
                <a:lnTo>
                  <a:pt x="322414" y="1370876"/>
                </a:lnTo>
                <a:lnTo>
                  <a:pt x="322414" y="1339608"/>
                </a:lnTo>
                <a:lnTo>
                  <a:pt x="322414" y="1321244"/>
                </a:lnTo>
                <a:lnTo>
                  <a:pt x="429666" y="1321244"/>
                </a:lnTo>
                <a:lnTo>
                  <a:pt x="800785" y="1439011"/>
                </a:lnTo>
                <a:lnTo>
                  <a:pt x="849769" y="1455813"/>
                </a:lnTo>
                <a:lnTo>
                  <a:pt x="896124" y="1468869"/>
                </a:lnTo>
                <a:lnTo>
                  <a:pt x="940536" y="1478203"/>
                </a:lnTo>
                <a:lnTo>
                  <a:pt x="983576" y="1483791"/>
                </a:lnTo>
                <a:lnTo>
                  <a:pt x="1026071" y="1485671"/>
                </a:lnTo>
                <a:lnTo>
                  <a:pt x="1068603" y="1483791"/>
                </a:lnTo>
                <a:lnTo>
                  <a:pt x="1111783" y="1478178"/>
                </a:lnTo>
                <a:lnTo>
                  <a:pt x="1156284" y="1468805"/>
                </a:lnTo>
                <a:lnTo>
                  <a:pt x="1202766" y="1455686"/>
                </a:lnTo>
                <a:lnTo>
                  <a:pt x="1239494" y="1441818"/>
                </a:lnTo>
                <a:lnTo>
                  <a:pt x="1272971" y="1422996"/>
                </a:lnTo>
                <a:lnTo>
                  <a:pt x="1806333" y="988974"/>
                </a:lnTo>
                <a:lnTo>
                  <a:pt x="1830616" y="945629"/>
                </a:lnTo>
                <a:lnTo>
                  <a:pt x="1836889" y="90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420" y="8913023"/>
            <a:ext cx="686435" cy="591185"/>
          </a:xfrm>
          <a:custGeom>
            <a:avLst/>
            <a:gdLst/>
            <a:ahLst/>
            <a:cxnLst/>
            <a:rect l="l" t="t" r="r" b="b"/>
            <a:pathLst>
              <a:path w="686435" h="591184">
                <a:moveTo>
                  <a:pt x="426130" y="374419"/>
                </a:moveTo>
                <a:lnTo>
                  <a:pt x="189559" y="256374"/>
                </a:lnTo>
                <a:lnTo>
                  <a:pt x="200852" y="259292"/>
                </a:lnTo>
                <a:lnTo>
                  <a:pt x="211813" y="256773"/>
                </a:lnTo>
                <a:lnTo>
                  <a:pt x="220722" y="250068"/>
                </a:lnTo>
                <a:lnTo>
                  <a:pt x="226702" y="240442"/>
                </a:lnTo>
                <a:lnTo>
                  <a:pt x="228880" y="229162"/>
                </a:lnTo>
                <a:lnTo>
                  <a:pt x="221327" y="25575"/>
                </a:lnTo>
                <a:lnTo>
                  <a:pt x="230873" y="9781"/>
                </a:lnTo>
                <a:lnTo>
                  <a:pt x="248713" y="1287"/>
                </a:lnTo>
                <a:lnTo>
                  <a:pt x="270266" y="0"/>
                </a:lnTo>
                <a:lnTo>
                  <a:pt x="290948" y="5820"/>
                </a:lnTo>
                <a:lnTo>
                  <a:pt x="573907" y="147012"/>
                </a:lnTo>
                <a:lnTo>
                  <a:pt x="592150" y="162116"/>
                </a:lnTo>
                <a:lnTo>
                  <a:pt x="602800" y="182189"/>
                </a:lnTo>
                <a:lnTo>
                  <a:pt x="605264" y="202070"/>
                </a:lnTo>
                <a:lnTo>
                  <a:pt x="598948" y="216598"/>
                </a:lnTo>
                <a:lnTo>
                  <a:pt x="434860" y="337133"/>
                </a:lnTo>
                <a:lnTo>
                  <a:pt x="426279" y="345218"/>
                </a:lnTo>
                <a:lnTo>
                  <a:pt x="422281" y="355833"/>
                </a:lnTo>
                <a:lnTo>
                  <a:pt x="422767" y="367227"/>
                </a:lnTo>
                <a:lnTo>
                  <a:pt x="426130" y="374419"/>
                </a:lnTo>
                <a:close/>
              </a:path>
              <a:path w="686435" h="591184">
                <a:moveTo>
                  <a:pt x="602702" y="468771"/>
                </a:moveTo>
                <a:lnTo>
                  <a:pt x="438095" y="386634"/>
                </a:lnTo>
                <a:lnTo>
                  <a:pt x="449615" y="389585"/>
                </a:lnTo>
                <a:lnTo>
                  <a:pt x="460545" y="387861"/>
                </a:lnTo>
                <a:lnTo>
                  <a:pt x="469228" y="382828"/>
                </a:lnTo>
                <a:lnTo>
                  <a:pt x="599047" y="289308"/>
                </a:lnTo>
                <a:lnTo>
                  <a:pt x="674010" y="373424"/>
                </a:lnTo>
                <a:lnTo>
                  <a:pt x="683076" y="387639"/>
                </a:lnTo>
                <a:lnTo>
                  <a:pt x="686397" y="404583"/>
                </a:lnTo>
                <a:lnTo>
                  <a:pt x="683284" y="420748"/>
                </a:lnTo>
                <a:lnTo>
                  <a:pt x="673050" y="432632"/>
                </a:lnTo>
                <a:lnTo>
                  <a:pt x="602702" y="468771"/>
                </a:lnTo>
                <a:close/>
              </a:path>
              <a:path w="686435" h="591184">
                <a:moveTo>
                  <a:pt x="61794" y="439028"/>
                </a:moveTo>
                <a:lnTo>
                  <a:pt x="0" y="99383"/>
                </a:lnTo>
                <a:lnTo>
                  <a:pt x="2902" y="83477"/>
                </a:lnTo>
                <a:lnTo>
                  <a:pt x="12437" y="71854"/>
                </a:lnTo>
                <a:lnTo>
                  <a:pt x="27436" y="64903"/>
                </a:lnTo>
                <a:lnTo>
                  <a:pt x="46731" y="63015"/>
                </a:lnTo>
                <a:lnTo>
                  <a:pt x="162134" y="71294"/>
                </a:lnTo>
                <a:lnTo>
                  <a:pt x="170667" y="231255"/>
                </a:lnTo>
                <a:lnTo>
                  <a:pt x="173197" y="240018"/>
                </a:lnTo>
                <a:lnTo>
                  <a:pt x="179917" y="249170"/>
                </a:lnTo>
                <a:lnTo>
                  <a:pt x="189559" y="256374"/>
                </a:lnTo>
                <a:lnTo>
                  <a:pt x="426130" y="374419"/>
                </a:lnTo>
                <a:lnTo>
                  <a:pt x="427638" y="377645"/>
                </a:lnTo>
                <a:lnTo>
                  <a:pt x="438095" y="386634"/>
                </a:lnTo>
                <a:lnTo>
                  <a:pt x="602702" y="468771"/>
                </a:lnTo>
                <a:lnTo>
                  <a:pt x="376849" y="584796"/>
                </a:lnTo>
                <a:lnTo>
                  <a:pt x="197274" y="495191"/>
                </a:lnTo>
                <a:lnTo>
                  <a:pt x="152937" y="474974"/>
                </a:lnTo>
                <a:lnTo>
                  <a:pt x="107764" y="456246"/>
                </a:lnTo>
                <a:lnTo>
                  <a:pt x="61794" y="439028"/>
                </a:lnTo>
                <a:close/>
              </a:path>
              <a:path w="686435" h="591184">
                <a:moveTo>
                  <a:pt x="365553" y="590599"/>
                </a:moveTo>
                <a:lnTo>
                  <a:pt x="324917" y="564603"/>
                </a:lnTo>
                <a:lnTo>
                  <a:pt x="283301" y="540024"/>
                </a:lnTo>
                <a:lnTo>
                  <a:pt x="240741" y="516880"/>
                </a:lnTo>
                <a:lnTo>
                  <a:pt x="376849" y="584796"/>
                </a:lnTo>
                <a:lnTo>
                  <a:pt x="365553" y="59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0" y="9406071"/>
            <a:ext cx="1023619" cy="881380"/>
            <a:chOff x="0" y="9406071"/>
            <a:chExt cx="1023619" cy="881380"/>
          </a:xfrm>
        </p:grpSpPr>
        <p:sp>
          <p:nvSpPr>
            <p:cNvPr id="26" name="object 26"/>
            <p:cNvSpPr/>
            <p:nvPr/>
          </p:nvSpPr>
          <p:spPr>
            <a:xfrm>
              <a:off x="0" y="9406076"/>
              <a:ext cx="1023619" cy="881380"/>
            </a:xfrm>
            <a:custGeom>
              <a:avLst/>
              <a:gdLst/>
              <a:ahLst/>
              <a:cxnLst/>
              <a:rect l="l" t="t" r="r" b="b"/>
              <a:pathLst>
                <a:path w="1023619" h="881379">
                  <a:moveTo>
                    <a:pt x="495566" y="396798"/>
                  </a:moveTo>
                  <a:lnTo>
                    <a:pt x="470598" y="384340"/>
                  </a:lnTo>
                  <a:lnTo>
                    <a:pt x="435013" y="374777"/>
                  </a:lnTo>
                  <a:lnTo>
                    <a:pt x="399643" y="379425"/>
                  </a:lnTo>
                  <a:lnTo>
                    <a:pt x="368579" y="396925"/>
                  </a:lnTo>
                  <a:lnTo>
                    <a:pt x="345909" y="425919"/>
                  </a:lnTo>
                  <a:lnTo>
                    <a:pt x="308584" y="500722"/>
                  </a:lnTo>
                  <a:lnTo>
                    <a:pt x="303758" y="521055"/>
                  </a:lnTo>
                  <a:lnTo>
                    <a:pt x="306425" y="543445"/>
                  </a:lnTo>
                  <a:lnTo>
                    <a:pt x="314375" y="566013"/>
                  </a:lnTo>
                  <a:lnTo>
                    <a:pt x="325335" y="586930"/>
                  </a:lnTo>
                  <a:lnTo>
                    <a:pt x="374269" y="639889"/>
                  </a:lnTo>
                  <a:lnTo>
                    <a:pt x="495566" y="396798"/>
                  </a:lnTo>
                  <a:close/>
                </a:path>
                <a:path w="1023619" h="881379">
                  <a:moveTo>
                    <a:pt x="1023454" y="880935"/>
                  </a:moveTo>
                  <a:lnTo>
                    <a:pt x="1023035" y="844397"/>
                  </a:lnTo>
                  <a:lnTo>
                    <a:pt x="1022705" y="838898"/>
                  </a:lnTo>
                  <a:lnTo>
                    <a:pt x="1019340" y="782624"/>
                  </a:lnTo>
                  <a:lnTo>
                    <a:pt x="1013002" y="721918"/>
                  </a:lnTo>
                  <a:lnTo>
                    <a:pt x="1004379" y="662622"/>
                  </a:lnTo>
                  <a:lnTo>
                    <a:pt x="993787" y="605015"/>
                  </a:lnTo>
                  <a:lnTo>
                    <a:pt x="981583" y="549427"/>
                  </a:lnTo>
                  <a:lnTo>
                    <a:pt x="970026" y="503796"/>
                  </a:lnTo>
                  <a:lnTo>
                    <a:pt x="968095" y="496163"/>
                  </a:lnTo>
                  <a:lnTo>
                    <a:pt x="953681" y="445541"/>
                  </a:lnTo>
                  <a:lnTo>
                    <a:pt x="938669" y="397852"/>
                  </a:lnTo>
                  <a:lnTo>
                    <a:pt x="923404" y="353428"/>
                  </a:lnTo>
                  <a:lnTo>
                    <a:pt x="908227" y="312572"/>
                  </a:lnTo>
                  <a:lnTo>
                    <a:pt x="893483" y="275602"/>
                  </a:lnTo>
                  <a:lnTo>
                    <a:pt x="866635" y="214528"/>
                  </a:lnTo>
                  <a:lnTo>
                    <a:pt x="845604" y="172707"/>
                  </a:lnTo>
                  <a:lnTo>
                    <a:pt x="814260" y="136804"/>
                  </a:lnTo>
                  <a:lnTo>
                    <a:pt x="780021" y="115747"/>
                  </a:lnTo>
                  <a:lnTo>
                    <a:pt x="735647" y="91579"/>
                  </a:lnTo>
                  <a:lnTo>
                    <a:pt x="686396" y="66433"/>
                  </a:lnTo>
                  <a:lnTo>
                    <a:pt x="636219" y="42329"/>
                  </a:lnTo>
                  <a:lnTo>
                    <a:pt x="589267" y="21539"/>
                  </a:lnTo>
                  <a:lnTo>
                    <a:pt x="551091" y="6578"/>
                  </a:lnTo>
                  <a:lnTo>
                    <a:pt x="527253" y="0"/>
                  </a:lnTo>
                  <a:lnTo>
                    <a:pt x="518502" y="304"/>
                  </a:lnTo>
                  <a:lnTo>
                    <a:pt x="457593" y="10426"/>
                  </a:lnTo>
                  <a:lnTo>
                    <a:pt x="392633" y="25679"/>
                  </a:lnTo>
                  <a:lnTo>
                    <a:pt x="354190" y="36118"/>
                  </a:lnTo>
                  <a:lnTo>
                    <a:pt x="312394" y="48552"/>
                  </a:lnTo>
                  <a:lnTo>
                    <a:pt x="267690" y="63042"/>
                  </a:lnTo>
                  <a:lnTo>
                    <a:pt x="220522" y="79705"/>
                  </a:lnTo>
                  <a:lnTo>
                    <a:pt x="171335" y="98590"/>
                  </a:lnTo>
                  <a:lnTo>
                    <a:pt x="120611" y="119811"/>
                  </a:lnTo>
                  <a:lnTo>
                    <a:pt x="68770" y="143446"/>
                  </a:lnTo>
                  <a:lnTo>
                    <a:pt x="16281" y="169570"/>
                  </a:lnTo>
                  <a:lnTo>
                    <a:pt x="0" y="178447"/>
                  </a:lnTo>
                  <a:lnTo>
                    <a:pt x="0" y="880922"/>
                  </a:lnTo>
                  <a:lnTo>
                    <a:pt x="89268" y="880922"/>
                  </a:lnTo>
                  <a:lnTo>
                    <a:pt x="88684" y="838860"/>
                  </a:lnTo>
                  <a:lnTo>
                    <a:pt x="103149" y="792657"/>
                  </a:lnTo>
                  <a:lnTo>
                    <a:pt x="120764" y="757339"/>
                  </a:lnTo>
                  <a:lnTo>
                    <a:pt x="127914" y="748372"/>
                  </a:lnTo>
                  <a:lnTo>
                    <a:pt x="137515" y="743305"/>
                  </a:lnTo>
                  <a:lnTo>
                    <a:pt x="148082" y="742137"/>
                  </a:lnTo>
                  <a:lnTo>
                    <a:pt x="158178" y="744855"/>
                  </a:lnTo>
                  <a:lnTo>
                    <a:pt x="166268" y="751573"/>
                  </a:lnTo>
                  <a:lnTo>
                    <a:pt x="171450" y="761212"/>
                  </a:lnTo>
                  <a:lnTo>
                    <a:pt x="173126" y="772020"/>
                  </a:lnTo>
                  <a:lnTo>
                    <a:pt x="170700" y="782256"/>
                  </a:lnTo>
                  <a:lnTo>
                    <a:pt x="153073" y="817575"/>
                  </a:lnTo>
                  <a:lnTo>
                    <a:pt x="143548" y="853122"/>
                  </a:lnTo>
                  <a:lnTo>
                    <a:pt x="147231" y="880922"/>
                  </a:lnTo>
                  <a:lnTo>
                    <a:pt x="256590" y="880922"/>
                  </a:lnTo>
                  <a:lnTo>
                    <a:pt x="291325" y="811301"/>
                  </a:lnTo>
                  <a:lnTo>
                    <a:pt x="348348" y="697026"/>
                  </a:lnTo>
                  <a:lnTo>
                    <a:pt x="277558" y="620179"/>
                  </a:lnTo>
                  <a:lnTo>
                    <a:pt x="258064" y="580250"/>
                  </a:lnTo>
                  <a:lnTo>
                    <a:pt x="248221" y="542937"/>
                  </a:lnTo>
                  <a:lnTo>
                    <a:pt x="248310" y="508152"/>
                  </a:lnTo>
                  <a:lnTo>
                    <a:pt x="295973" y="401002"/>
                  </a:lnTo>
                  <a:lnTo>
                    <a:pt x="324192" y="361670"/>
                  </a:lnTo>
                  <a:lnTo>
                    <a:pt x="361848" y="334149"/>
                  </a:lnTo>
                  <a:lnTo>
                    <a:pt x="405663" y="319532"/>
                  </a:lnTo>
                  <a:lnTo>
                    <a:pt x="452348" y="318935"/>
                  </a:lnTo>
                  <a:lnTo>
                    <a:pt x="498602" y="333438"/>
                  </a:lnTo>
                  <a:lnTo>
                    <a:pt x="523557" y="345897"/>
                  </a:lnTo>
                  <a:lnTo>
                    <a:pt x="537044" y="318884"/>
                  </a:lnTo>
                  <a:lnTo>
                    <a:pt x="544195" y="309918"/>
                  </a:lnTo>
                  <a:lnTo>
                    <a:pt x="553783" y="304863"/>
                  </a:lnTo>
                  <a:lnTo>
                    <a:pt x="564362" y="303682"/>
                  </a:lnTo>
                  <a:lnTo>
                    <a:pt x="574446" y="306412"/>
                  </a:lnTo>
                  <a:lnTo>
                    <a:pt x="582549" y="313131"/>
                  </a:lnTo>
                  <a:lnTo>
                    <a:pt x="587730" y="322770"/>
                  </a:lnTo>
                  <a:lnTo>
                    <a:pt x="589394" y="333578"/>
                  </a:lnTo>
                  <a:lnTo>
                    <a:pt x="586968" y="343801"/>
                  </a:lnTo>
                  <a:lnTo>
                    <a:pt x="573493" y="370814"/>
                  </a:lnTo>
                  <a:lnTo>
                    <a:pt x="583895" y="375996"/>
                  </a:lnTo>
                  <a:lnTo>
                    <a:pt x="623303" y="404241"/>
                  </a:lnTo>
                  <a:lnTo>
                    <a:pt x="650887" y="441896"/>
                  </a:lnTo>
                  <a:lnTo>
                    <a:pt x="665556" y="485698"/>
                  </a:lnTo>
                  <a:lnTo>
                    <a:pt x="666216" y="532333"/>
                  </a:lnTo>
                  <a:lnTo>
                    <a:pt x="651751" y="578535"/>
                  </a:lnTo>
                  <a:lnTo>
                    <a:pt x="634123" y="613854"/>
                  </a:lnTo>
                  <a:lnTo>
                    <a:pt x="626973" y="622820"/>
                  </a:lnTo>
                  <a:lnTo>
                    <a:pt x="617372" y="627888"/>
                  </a:lnTo>
                  <a:lnTo>
                    <a:pt x="606806" y="629056"/>
                  </a:lnTo>
                  <a:lnTo>
                    <a:pt x="596709" y="626325"/>
                  </a:lnTo>
                  <a:lnTo>
                    <a:pt x="588619" y="619607"/>
                  </a:lnTo>
                  <a:lnTo>
                    <a:pt x="583438" y="609968"/>
                  </a:lnTo>
                  <a:lnTo>
                    <a:pt x="581761" y="599160"/>
                  </a:lnTo>
                  <a:lnTo>
                    <a:pt x="584187" y="588937"/>
                  </a:lnTo>
                  <a:lnTo>
                    <a:pt x="601814" y="553618"/>
                  </a:lnTo>
                  <a:lnTo>
                    <a:pt x="611352" y="518071"/>
                  </a:lnTo>
                  <a:lnTo>
                    <a:pt x="606653" y="482727"/>
                  </a:lnTo>
                  <a:lnTo>
                    <a:pt x="589102" y="451662"/>
                  </a:lnTo>
                  <a:lnTo>
                    <a:pt x="560057" y="428980"/>
                  </a:lnTo>
                  <a:lnTo>
                    <a:pt x="549656" y="423786"/>
                  </a:lnTo>
                  <a:lnTo>
                    <a:pt x="419023" y="685584"/>
                  </a:lnTo>
                  <a:lnTo>
                    <a:pt x="476288" y="747890"/>
                  </a:lnTo>
                  <a:lnTo>
                    <a:pt x="496836" y="788720"/>
                  </a:lnTo>
                  <a:lnTo>
                    <a:pt x="507060" y="826820"/>
                  </a:lnTo>
                  <a:lnTo>
                    <a:pt x="507136" y="861822"/>
                  </a:lnTo>
                  <a:lnTo>
                    <a:pt x="501154" y="880935"/>
                  </a:lnTo>
                  <a:lnTo>
                    <a:pt x="1023454" y="880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883" y="10147754"/>
              <a:ext cx="128776" cy="139245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1491" y="8953978"/>
            <a:ext cx="3026932" cy="133265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26256" y="0"/>
            <a:ext cx="3261744" cy="3766620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4147755" y="3911600"/>
            <a:ext cx="99923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9670" marR="5080" indent="-2427605">
              <a:lnSpc>
                <a:spcPct val="116700"/>
              </a:lnSpc>
              <a:spcBef>
                <a:spcPts val="95"/>
              </a:spcBef>
            </a:pPr>
            <a:r>
              <a:rPr sz="6000" spc="145" dirty="0"/>
              <a:t>C</a:t>
            </a:r>
            <a:r>
              <a:rPr sz="6000" spc="110" dirty="0"/>
              <a:t>R</a:t>
            </a:r>
            <a:r>
              <a:rPr sz="6000" spc="-80" dirty="0"/>
              <a:t>E</a:t>
            </a:r>
            <a:r>
              <a:rPr sz="6000" spc="280" dirty="0"/>
              <a:t>D</a:t>
            </a:r>
            <a:r>
              <a:rPr sz="6000" spc="480" dirty="0"/>
              <a:t>I</a:t>
            </a:r>
            <a:r>
              <a:rPr sz="6000" spc="105" dirty="0"/>
              <a:t>T</a:t>
            </a:r>
            <a:r>
              <a:rPr sz="6000" spc="-470" dirty="0"/>
              <a:t> </a:t>
            </a:r>
            <a:r>
              <a:rPr sz="6000" spc="145" dirty="0"/>
              <a:t>C</a:t>
            </a:r>
            <a:r>
              <a:rPr sz="6000" spc="345" dirty="0"/>
              <a:t>A</a:t>
            </a:r>
            <a:r>
              <a:rPr sz="6000" spc="110" dirty="0"/>
              <a:t>R</a:t>
            </a:r>
            <a:r>
              <a:rPr sz="6000" spc="280" dirty="0"/>
              <a:t>D</a:t>
            </a:r>
            <a:r>
              <a:rPr sz="6000" spc="-470" dirty="0"/>
              <a:t> </a:t>
            </a:r>
            <a:r>
              <a:rPr sz="6000" spc="185" dirty="0"/>
              <a:t>F</a:t>
            </a:r>
            <a:r>
              <a:rPr sz="6000" spc="480" dirty="0"/>
              <a:t>I</a:t>
            </a:r>
            <a:r>
              <a:rPr sz="6000" spc="520" dirty="0"/>
              <a:t>N</a:t>
            </a:r>
            <a:r>
              <a:rPr sz="6000" spc="345" dirty="0"/>
              <a:t>A</a:t>
            </a:r>
            <a:r>
              <a:rPr sz="6000" spc="520" dirty="0"/>
              <a:t>N</a:t>
            </a:r>
            <a:r>
              <a:rPr sz="6000" spc="145" dirty="0"/>
              <a:t>C</a:t>
            </a:r>
            <a:r>
              <a:rPr sz="6000" spc="480" dirty="0"/>
              <a:t>I</a:t>
            </a:r>
            <a:r>
              <a:rPr sz="6000" spc="345" dirty="0"/>
              <a:t>A</a:t>
            </a:r>
            <a:r>
              <a:rPr sz="6000" spc="280" dirty="0"/>
              <a:t>L  </a:t>
            </a:r>
            <a:r>
              <a:rPr sz="6000" spc="245" dirty="0"/>
              <a:t>DASHBOARD</a:t>
            </a:r>
            <a:endParaRPr sz="6000" dirty="0"/>
          </a:p>
        </p:txBody>
      </p:sp>
      <p:sp>
        <p:nvSpPr>
          <p:cNvPr id="31" name="object 31"/>
          <p:cNvSpPr/>
          <p:nvPr/>
        </p:nvSpPr>
        <p:spPr>
          <a:xfrm>
            <a:off x="0" y="6355218"/>
            <a:ext cx="3108960" cy="3924300"/>
          </a:xfrm>
          <a:custGeom>
            <a:avLst/>
            <a:gdLst/>
            <a:ahLst/>
            <a:cxnLst/>
            <a:rect l="l" t="t" r="r" b="b"/>
            <a:pathLst>
              <a:path w="3108960" h="3924300">
                <a:moveTo>
                  <a:pt x="1491011" y="756819"/>
                </a:moveTo>
                <a:lnTo>
                  <a:pt x="1464757" y="750213"/>
                </a:lnTo>
                <a:lnTo>
                  <a:pt x="1464767" y="749299"/>
                </a:lnTo>
                <a:lnTo>
                  <a:pt x="1462216" y="698499"/>
                </a:lnTo>
                <a:lnTo>
                  <a:pt x="1456414" y="660399"/>
                </a:lnTo>
                <a:lnTo>
                  <a:pt x="1448023" y="609599"/>
                </a:lnTo>
                <a:lnTo>
                  <a:pt x="1436710" y="558799"/>
                </a:lnTo>
                <a:lnTo>
                  <a:pt x="1422434" y="520699"/>
                </a:lnTo>
                <a:lnTo>
                  <a:pt x="1405150" y="469899"/>
                </a:lnTo>
                <a:lnTo>
                  <a:pt x="1384817" y="431799"/>
                </a:lnTo>
                <a:lnTo>
                  <a:pt x="1361391" y="393699"/>
                </a:lnTo>
                <a:lnTo>
                  <a:pt x="1334830" y="355599"/>
                </a:lnTo>
                <a:lnTo>
                  <a:pt x="1305091" y="317499"/>
                </a:lnTo>
                <a:lnTo>
                  <a:pt x="1272186" y="279399"/>
                </a:lnTo>
                <a:lnTo>
                  <a:pt x="1236877" y="241299"/>
                </a:lnTo>
                <a:lnTo>
                  <a:pt x="1199415" y="215899"/>
                </a:lnTo>
                <a:lnTo>
                  <a:pt x="1160053" y="190499"/>
                </a:lnTo>
                <a:lnTo>
                  <a:pt x="1119043" y="165099"/>
                </a:lnTo>
                <a:lnTo>
                  <a:pt x="1076638" y="139699"/>
                </a:lnTo>
                <a:lnTo>
                  <a:pt x="1033088" y="126999"/>
                </a:lnTo>
                <a:lnTo>
                  <a:pt x="988647" y="101599"/>
                </a:lnTo>
                <a:lnTo>
                  <a:pt x="746590" y="38099"/>
                </a:lnTo>
                <a:lnTo>
                  <a:pt x="696774" y="38099"/>
                </a:lnTo>
                <a:lnTo>
                  <a:pt x="646676" y="25399"/>
                </a:lnTo>
                <a:lnTo>
                  <a:pt x="142436" y="25399"/>
                </a:lnTo>
                <a:lnTo>
                  <a:pt x="241391" y="0"/>
                </a:lnTo>
                <a:lnTo>
                  <a:pt x="639665" y="0"/>
                </a:lnTo>
                <a:lnTo>
                  <a:pt x="689294" y="12699"/>
                </a:lnTo>
                <a:lnTo>
                  <a:pt x="739098" y="12699"/>
                </a:lnTo>
                <a:lnTo>
                  <a:pt x="984365" y="76199"/>
                </a:lnTo>
                <a:lnTo>
                  <a:pt x="1031392" y="88899"/>
                </a:lnTo>
                <a:lnTo>
                  <a:pt x="1077319" y="114299"/>
                </a:lnTo>
                <a:lnTo>
                  <a:pt x="1121963" y="139699"/>
                </a:lnTo>
                <a:lnTo>
                  <a:pt x="1165142" y="165099"/>
                </a:lnTo>
                <a:lnTo>
                  <a:pt x="1206674" y="190499"/>
                </a:lnTo>
                <a:lnTo>
                  <a:pt x="1246377" y="215899"/>
                </a:lnTo>
                <a:lnTo>
                  <a:pt x="1284068" y="253999"/>
                </a:lnTo>
                <a:lnTo>
                  <a:pt x="1319391" y="292099"/>
                </a:lnTo>
                <a:lnTo>
                  <a:pt x="1351251" y="330199"/>
                </a:lnTo>
                <a:lnTo>
                  <a:pt x="1379701" y="368299"/>
                </a:lnTo>
                <a:lnTo>
                  <a:pt x="1404794" y="406399"/>
                </a:lnTo>
                <a:lnTo>
                  <a:pt x="1426586" y="457199"/>
                </a:lnTo>
                <a:lnTo>
                  <a:pt x="1445128" y="507999"/>
                </a:lnTo>
                <a:lnTo>
                  <a:pt x="1460475" y="546099"/>
                </a:lnTo>
                <a:lnTo>
                  <a:pt x="1472681" y="596899"/>
                </a:lnTo>
                <a:lnTo>
                  <a:pt x="1481799" y="647699"/>
                </a:lnTo>
                <a:lnTo>
                  <a:pt x="1487882" y="698499"/>
                </a:lnTo>
                <a:lnTo>
                  <a:pt x="1489434" y="723899"/>
                </a:lnTo>
                <a:lnTo>
                  <a:pt x="1473300" y="723899"/>
                </a:lnTo>
                <a:lnTo>
                  <a:pt x="1489688" y="728064"/>
                </a:lnTo>
                <a:lnTo>
                  <a:pt x="1490985" y="749299"/>
                </a:lnTo>
                <a:lnTo>
                  <a:pt x="1491011" y="756819"/>
                </a:lnTo>
                <a:close/>
              </a:path>
              <a:path w="3108960" h="3924300">
                <a:moveTo>
                  <a:pt x="871" y="76199"/>
                </a:moveTo>
                <a:lnTo>
                  <a:pt x="0" y="76199"/>
                </a:lnTo>
                <a:lnTo>
                  <a:pt x="0" y="50799"/>
                </a:lnTo>
                <a:lnTo>
                  <a:pt x="44295" y="38099"/>
                </a:lnTo>
                <a:lnTo>
                  <a:pt x="93247" y="25399"/>
                </a:lnTo>
                <a:lnTo>
                  <a:pt x="294800" y="25399"/>
                </a:lnTo>
                <a:lnTo>
                  <a:pt x="245320" y="38099"/>
                </a:lnTo>
                <a:lnTo>
                  <a:pt x="196034" y="38099"/>
                </a:lnTo>
                <a:lnTo>
                  <a:pt x="146916" y="50799"/>
                </a:lnTo>
                <a:lnTo>
                  <a:pt x="97995" y="50799"/>
                </a:lnTo>
                <a:lnTo>
                  <a:pt x="871" y="76199"/>
                </a:lnTo>
                <a:close/>
              </a:path>
              <a:path w="3108960" h="3924300">
                <a:moveTo>
                  <a:pt x="1208927" y="761999"/>
                </a:moveTo>
                <a:lnTo>
                  <a:pt x="1019472" y="761999"/>
                </a:lnTo>
                <a:lnTo>
                  <a:pt x="1119558" y="736599"/>
                </a:lnTo>
                <a:lnTo>
                  <a:pt x="1169890" y="736599"/>
                </a:lnTo>
                <a:lnTo>
                  <a:pt x="1220358" y="723899"/>
                </a:lnTo>
                <a:lnTo>
                  <a:pt x="1463492" y="723899"/>
                </a:lnTo>
                <a:lnTo>
                  <a:pt x="1464767" y="749299"/>
                </a:lnTo>
                <a:lnTo>
                  <a:pt x="1259265" y="749299"/>
                </a:lnTo>
                <a:lnTo>
                  <a:pt x="1208927" y="761999"/>
                </a:lnTo>
                <a:close/>
              </a:path>
              <a:path w="3108960" h="3924300">
                <a:moveTo>
                  <a:pt x="1489688" y="728064"/>
                </a:moveTo>
                <a:lnTo>
                  <a:pt x="1473300" y="723899"/>
                </a:lnTo>
                <a:lnTo>
                  <a:pt x="1489434" y="723899"/>
                </a:lnTo>
                <a:lnTo>
                  <a:pt x="1489688" y="728064"/>
                </a:lnTo>
                <a:close/>
              </a:path>
              <a:path w="3108960" h="3924300">
                <a:moveTo>
                  <a:pt x="1847425" y="3162299"/>
                </a:moveTo>
                <a:lnTo>
                  <a:pt x="1829347" y="3162299"/>
                </a:lnTo>
                <a:lnTo>
                  <a:pt x="1691991" y="3124199"/>
                </a:lnTo>
                <a:lnTo>
                  <a:pt x="1648307" y="3098799"/>
                </a:lnTo>
                <a:lnTo>
                  <a:pt x="1609083" y="3073399"/>
                </a:lnTo>
                <a:lnTo>
                  <a:pt x="1571950" y="3047999"/>
                </a:lnTo>
                <a:lnTo>
                  <a:pt x="1537139" y="3009899"/>
                </a:lnTo>
                <a:lnTo>
                  <a:pt x="1504886" y="2984499"/>
                </a:lnTo>
                <a:lnTo>
                  <a:pt x="1475425" y="2946399"/>
                </a:lnTo>
                <a:lnTo>
                  <a:pt x="1448989" y="2908299"/>
                </a:lnTo>
                <a:lnTo>
                  <a:pt x="1425813" y="2870199"/>
                </a:lnTo>
                <a:lnTo>
                  <a:pt x="1406131" y="2819399"/>
                </a:lnTo>
                <a:lnTo>
                  <a:pt x="1390176" y="2781299"/>
                </a:lnTo>
                <a:lnTo>
                  <a:pt x="1378184" y="2730499"/>
                </a:lnTo>
                <a:lnTo>
                  <a:pt x="1370387" y="2692399"/>
                </a:lnTo>
                <a:lnTo>
                  <a:pt x="1367020" y="2641599"/>
                </a:lnTo>
                <a:lnTo>
                  <a:pt x="1368318" y="2590799"/>
                </a:lnTo>
                <a:lnTo>
                  <a:pt x="1374513" y="2552699"/>
                </a:lnTo>
                <a:lnTo>
                  <a:pt x="1386141" y="2501899"/>
                </a:lnTo>
                <a:lnTo>
                  <a:pt x="1402200" y="2451099"/>
                </a:lnTo>
                <a:lnTo>
                  <a:pt x="1422332" y="2412999"/>
                </a:lnTo>
                <a:lnTo>
                  <a:pt x="1446183" y="2374899"/>
                </a:lnTo>
                <a:lnTo>
                  <a:pt x="1473396" y="2324099"/>
                </a:lnTo>
                <a:lnTo>
                  <a:pt x="1503616" y="2285999"/>
                </a:lnTo>
                <a:lnTo>
                  <a:pt x="1536487" y="2260599"/>
                </a:lnTo>
                <a:lnTo>
                  <a:pt x="1571654" y="2222499"/>
                </a:lnTo>
                <a:lnTo>
                  <a:pt x="1608760" y="2184399"/>
                </a:lnTo>
                <a:lnTo>
                  <a:pt x="1647450" y="2158999"/>
                </a:lnTo>
                <a:lnTo>
                  <a:pt x="1687368" y="2133599"/>
                </a:lnTo>
                <a:lnTo>
                  <a:pt x="1728159" y="2095499"/>
                </a:lnTo>
                <a:lnTo>
                  <a:pt x="1852209" y="2019299"/>
                </a:lnTo>
                <a:lnTo>
                  <a:pt x="1894988" y="2006599"/>
                </a:lnTo>
                <a:lnTo>
                  <a:pt x="2112153" y="1879599"/>
                </a:lnTo>
                <a:lnTo>
                  <a:pt x="2154212" y="1854199"/>
                </a:lnTo>
                <a:lnTo>
                  <a:pt x="2195136" y="1816099"/>
                </a:lnTo>
                <a:lnTo>
                  <a:pt x="2234636" y="1790699"/>
                </a:lnTo>
                <a:lnTo>
                  <a:pt x="2272422" y="1765299"/>
                </a:lnTo>
                <a:lnTo>
                  <a:pt x="2308203" y="1727199"/>
                </a:lnTo>
                <a:lnTo>
                  <a:pt x="2341690" y="1689099"/>
                </a:lnTo>
                <a:lnTo>
                  <a:pt x="2372593" y="1650999"/>
                </a:lnTo>
                <a:lnTo>
                  <a:pt x="2400622" y="1612899"/>
                </a:lnTo>
                <a:lnTo>
                  <a:pt x="2425486" y="1562099"/>
                </a:lnTo>
                <a:lnTo>
                  <a:pt x="2446898" y="1523999"/>
                </a:lnTo>
                <a:lnTo>
                  <a:pt x="2464074" y="1473199"/>
                </a:lnTo>
                <a:lnTo>
                  <a:pt x="2476483" y="1422399"/>
                </a:lnTo>
                <a:lnTo>
                  <a:pt x="2483499" y="1371599"/>
                </a:lnTo>
                <a:lnTo>
                  <a:pt x="2484498" y="1320799"/>
                </a:lnTo>
                <a:lnTo>
                  <a:pt x="2478857" y="1269999"/>
                </a:lnTo>
                <a:lnTo>
                  <a:pt x="2465950" y="1219199"/>
                </a:lnTo>
                <a:lnTo>
                  <a:pt x="2445153" y="1168399"/>
                </a:lnTo>
                <a:lnTo>
                  <a:pt x="2418842" y="1130299"/>
                </a:lnTo>
                <a:lnTo>
                  <a:pt x="2387544" y="1092199"/>
                </a:lnTo>
                <a:lnTo>
                  <a:pt x="2352107" y="1054099"/>
                </a:lnTo>
                <a:lnTo>
                  <a:pt x="2313381" y="1028699"/>
                </a:lnTo>
                <a:lnTo>
                  <a:pt x="2272215" y="1003299"/>
                </a:lnTo>
                <a:lnTo>
                  <a:pt x="2142575" y="927099"/>
                </a:lnTo>
                <a:lnTo>
                  <a:pt x="2096787" y="914399"/>
                </a:lnTo>
                <a:lnTo>
                  <a:pt x="2050387" y="888999"/>
                </a:lnTo>
                <a:lnTo>
                  <a:pt x="2003419" y="876299"/>
                </a:lnTo>
                <a:lnTo>
                  <a:pt x="1955924" y="850899"/>
                </a:lnTo>
                <a:lnTo>
                  <a:pt x="1662209" y="774699"/>
                </a:lnTo>
                <a:lnTo>
                  <a:pt x="1612188" y="774699"/>
                </a:lnTo>
                <a:lnTo>
                  <a:pt x="1561972" y="761999"/>
                </a:lnTo>
                <a:lnTo>
                  <a:pt x="1511604" y="761999"/>
                </a:lnTo>
                <a:lnTo>
                  <a:pt x="1491011" y="756819"/>
                </a:lnTo>
                <a:lnTo>
                  <a:pt x="1490985" y="749299"/>
                </a:lnTo>
                <a:lnTo>
                  <a:pt x="1489688" y="728064"/>
                </a:lnTo>
                <a:lnTo>
                  <a:pt x="1523284" y="736599"/>
                </a:lnTo>
                <a:lnTo>
                  <a:pt x="1573169" y="736599"/>
                </a:lnTo>
                <a:lnTo>
                  <a:pt x="1622913" y="749299"/>
                </a:lnTo>
                <a:lnTo>
                  <a:pt x="1672476" y="749299"/>
                </a:lnTo>
                <a:lnTo>
                  <a:pt x="1963687" y="825499"/>
                </a:lnTo>
                <a:lnTo>
                  <a:pt x="2010806" y="850899"/>
                </a:lnTo>
                <a:lnTo>
                  <a:pt x="2057409" y="863599"/>
                </a:lnTo>
                <a:lnTo>
                  <a:pt x="2103455" y="888999"/>
                </a:lnTo>
                <a:lnTo>
                  <a:pt x="2148901" y="901699"/>
                </a:lnTo>
                <a:lnTo>
                  <a:pt x="2237828" y="952499"/>
                </a:lnTo>
                <a:lnTo>
                  <a:pt x="2278279" y="977899"/>
                </a:lnTo>
                <a:lnTo>
                  <a:pt x="2317647" y="1003299"/>
                </a:lnTo>
                <a:lnTo>
                  <a:pt x="2355243" y="1028699"/>
                </a:lnTo>
                <a:lnTo>
                  <a:pt x="2390375" y="1054099"/>
                </a:lnTo>
                <a:lnTo>
                  <a:pt x="2422351" y="1092199"/>
                </a:lnTo>
                <a:lnTo>
                  <a:pt x="2450481" y="1130299"/>
                </a:lnTo>
                <a:lnTo>
                  <a:pt x="2474072" y="1168399"/>
                </a:lnTo>
                <a:lnTo>
                  <a:pt x="2492433" y="1219199"/>
                </a:lnTo>
                <a:lnTo>
                  <a:pt x="2505234" y="1269999"/>
                </a:lnTo>
                <a:lnTo>
                  <a:pt x="2511306" y="1308099"/>
                </a:lnTo>
                <a:lnTo>
                  <a:pt x="2511208" y="1358899"/>
                </a:lnTo>
                <a:lnTo>
                  <a:pt x="2505497" y="1409699"/>
                </a:lnTo>
                <a:lnTo>
                  <a:pt x="2494732" y="1460499"/>
                </a:lnTo>
                <a:lnTo>
                  <a:pt x="2479471" y="1511299"/>
                </a:lnTo>
                <a:lnTo>
                  <a:pt x="2460272" y="1562099"/>
                </a:lnTo>
                <a:lnTo>
                  <a:pt x="2437179" y="1600199"/>
                </a:lnTo>
                <a:lnTo>
                  <a:pt x="2410965" y="1650999"/>
                </a:lnTo>
                <a:lnTo>
                  <a:pt x="2381891" y="1689099"/>
                </a:lnTo>
                <a:lnTo>
                  <a:pt x="2350220" y="1727199"/>
                </a:lnTo>
                <a:lnTo>
                  <a:pt x="2316212" y="1752599"/>
                </a:lnTo>
                <a:lnTo>
                  <a:pt x="2280130" y="1790699"/>
                </a:lnTo>
                <a:lnTo>
                  <a:pt x="2242235" y="1816099"/>
                </a:lnTo>
                <a:lnTo>
                  <a:pt x="2202788" y="1854199"/>
                </a:lnTo>
                <a:lnTo>
                  <a:pt x="2162051" y="1879599"/>
                </a:lnTo>
                <a:lnTo>
                  <a:pt x="2120285" y="1904999"/>
                </a:lnTo>
                <a:lnTo>
                  <a:pt x="1905186" y="2031999"/>
                </a:lnTo>
                <a:lnTo>
                  <a:pt x="1862743" y="2044699"/>
                </a:lnTo>
                <a:lnTo>
                  <a:pt x="1704020" y="2146299"/>
                </a:lnTo>
                <a:lnTo>
                  <a:pt x="1665204" y="2184399"/>
                </a:lnTo>
                <a:lnTo>
                  <a:pt x="1627492" y="2209799"/>
                </a:lnTo>
                <a:lnTo>
                  <a:pt x="1591265" y="2235199"/>
                </a:lnTo>
                <a:lnTo>
                  <a:pt x="1556900" y="2273299"/>
                </a:lnTo>
                <a:lnTo>
                  <a:pt x="1524778" y="2311399"/>
                </a:lnTo>
                <a:lnTo>
                  <a:pt x="1495278" y="2349499"/>
                </a:lnTo>
                <a:lnTo>
                  <a:pt x="1468778" y="2387599"/>
                </a:lnTo>
                <a:lnTo>
                  <a:pt x="1445660" y="2425699"/>
                </a:lnTo>
                <a:lnTo>
                  <a:pt x="1426300" y="2463799"/>
                </a:lnTo>
                <a:lnTo>
                  <a:pt x="1411080" y="2514599"/>
                </a:lnTo>
                <a:lnTo>
                  <a:pt x="1400378" y="2552699"/>
                </a:lnTo>
                <a:lnTo>
                  <a:pt x="1394574" y="2603499"/>
                </a:lnTo>
                <a:lnTo>
                  <a:pt x="1394120" y="2654299"/>
                </a:lnTo>
                <a:lnTo>
                  <a:pt x="1398991" y="2705099"/>
                </a:lnTo>
                <a:lnTo>
                  <a:pt x="1408893" y="2743199"/>
                </a:lnTo>
                <a:lnTo>
                  <a:pt x="1423533" y="2793999"/>
                </a:lnTo>
                <a:lnTo>
                  <a:pt x="1442615" y="2844799"/>
                </a:lnTo>
                <a:lnTo>
                  <a:pt x="1465846" y="2882899"/>
                </a:lnTo>
                <a:lnTo>
                  <a:pt x="1492930" y="2920999"/>
                </a:lnTo>
                <a:lnTo>
                  <a:pt x="1523574" y="2959099"/>
                </a:lnTo>
                <a:lnTo>
                  <a:pt x="1557483" y="2997199"/>
                </a:lnTo>
                <a:lnTo>
                  <a:pt x="1594363" y="3035299"/>
                </a:lnTo>
                <a:lnTo>
                  <a:pt x="1633919" y="3060699"/>
                </a:lnTo>
                <a:lnTo>
                  <a:pt x="1675857" y="3086099"/>
                </a:lnTo>
                <a:lnTo>
                  <a:pt x="1719882" y="3098799"/>
                </a:lnTo>
                <a:lnTo>
                  <a:pt x="1765701" y="3124199"/>
                </a:lnTo>
                <a:lnTo>
                  <a:pt x="1812189" y="3124199"/>
                </a:lnTo>
                <a:lnTo>
                  <a:pt x="1823982" y="3127394"/>
                </a:lnTo>
                <a:lnTo>
                  <a:pt x="1837987" y="3149599"/>
                </a:lnTo>
                <a:lnTo>
                  <a:pt x="1847425" y="3162299"/>
                </a:lnTo>
                <a:close/>
              </a:path>
              <a:path w="3108960" h="3924300">
                <a:moveTo>
                  <a:pt x="1464757" y="750213"/>
                </a:moveTo>
                <a:lnTo>
                  <a:pt x="1461124" y="749299"/>
                </a:lnTo>
                <a:lnTo>
                  <a:pt x="1464767" y="749299"/>
                </a:lnTo>
                <a:lnTo>
                  <a:pt x="1464757" y="750213"/>
                </a:lnTo>
                <a:close/>
              </a:path>
              <a:path w="3108960" h="3924300">
                <a:moveTo>
                  <a:pt x="716851" y="1879599"/>
                </a:moveTo>
                <a:lnTo>
                  <a:pt x="608910" y="1879599"/>
                </a:lnTo>
                <a:lnTo>
                  <a:pt x="704978" y="1854199"/>
                </a:lnTo>
                <a:lnTo>
                  <a:pt x="750948" y="1828799"/>
                </a:lnTo>
                <a:lnTo>
                  <a:pt x="795483" y="1816099"/>
                </a:lnTo>
                <a:lnTo>
                  <a:pt x="838539" y="1790699"/>
                </a:lnTo>
                <a:lnTo>
                  <a:pt x="880071" y="1765299"/>
                </a:lnTo>
                <a:lnTo>
                  <a:pt x="920035" y="1727199"/>
                </a:lnTo>
                <a:lnTo>
                  <a:pt x="958387" y="1701799"/>
                </a:lnTo>
                <a:lnTo>
                  <a:pt x="996676" y="1663699"/>
                </a:lnTo>
                <a:lnTo>
                  <a:pt x="1033976" y="1625599"/>
                </a:lnTo>
                <a:lnTo>
                  <a:pt x="1070251" y="1600199"/>
                </a:lnTo>
                <a:lnTo>
                  <a:pt x="1105469" y="1562099"/>
                </a:lnTo>
                <a:lnTo>
                  <a:pt x="1139595" y="1523999"/>
                </a:lnTo>
                <a:lnTo>
                  <a:pt x="1172597" y="1473199"/>
                </a:lnTo>
                <a:lnTo>
                  <a:pt x="1204439" y="1435099"/>
                </a:lnTo>
                <a:lnTo>
                  <a:pt x="1235089" y="1396999"/>
                </a:lnTo>
                <a:lnTo>
                  <a:pt x="1263812" y="1358899"/>
                </a:lnTo>
                <a:lnTo>
                  <a:pt x="1291182" y="1320799"/>
                </a:lnTo>
                <a:lnTo>
                  <a:pt x="1317064" y="1269999"/>
                </a:lnTo>
                <a:lnTo>
                  <a:pt x="1341322" y="1231899"/>
                </a:lnTo>
                <a:lnTo>
                  <a:pt x="1363821" y="1181099"/>
                </a:lnTo>
                <a:lnTo>
                  <a:pt x="1384425" y="1142999"/>
                </a:lnTo>
                <a:lnTo>
                  <a:pt x="1402998" y="1092199"/>
                </a:lnTo>
                <a:lnTo>
                  <a:pt x="1419405" y="1041399"/>
                </a:lnTo>
                <a:lnTo>
                  <a:pt x="1433510" y="1003299"/>
                </a:lnTo>
                <a:lnTo>
                  <a:pt x="1445178" y="952499"/>
                </a:lnTo>
                <a:lnTo>
                  <a:pt x="1454274" y="901699"/>
                </a:lnTo>
                <a:lnTo>
                  <a:pt x="1460661" y="850899"/>
                </a:lnTo>
                <a:lnTo>
                  <a:pt x="1464204" y="800099"/>
                </a:lnTo>
                <a:lnTo>
                  <a:pt x="1464757" y="750213"/>
                </a:lnTo>
                <a:lnTo>
                  <a:pt x="1491011" y="756819"/>
                </a:lnTo>
                <a:lnTo>
                  <a:pt x="1491161" y="800099"/>
                </a:lnTo>
                <a:lnTo>
                  <a:pt x="1488464" y="850899"/>
                </a:lnTo>
                <a:lnTo>
                  <a:pt x="1482947" y="901699"/>
                </a:lnTo>
                <a:lnTo>
                  <a:pt x="1474664" y="939799"/>
                </a:lnTo>
                <a:lnTo>
                  <a:pt x="1463530" y="990599"/>
                </a:lnTo>
                <a:lnTo>
                  <a:pt x="1449871" y="1041399"/>
                </a:lnTo>
                <a:lnTo>
                  <a:pt x="1433819" y="1092199"/>
                </a:lnTo>
                <a:lnTo>
                  <a:pt x="1415511" y="1142999"/>
                </a:lnTo>
                <a:lnTo>
                  <a:pt x="1395080" y="1181099"/>
                </a:lnTo>
                <a:lnTo>
                  <a:pt x="1372663" y="1231899"/>
                </a:lnTo>
                <a:lnTo>
                  <a:pt x="1348393" y="1269999"/>
                </a:lnTo>
                <a:lnTo>
                  <a:pt x="1322405" y="1320799"/>
                </a:lnTo>
                <a:lnTo>
                  <a:pt x="1294835" y="1358899"/>
                </a:lnTo>
                <a:lnTo>
                  <a:pt x="1265816" y="1396999"/>
                </a:lnTo>
                <a:lnTo>
                  <a:pt x="1235485" y="1447799"/>
                </a:lnTo>
                <a:lnTo>
                  <a:pt x="1203975" y="1485899"/>
                </a:lnTo>
                <a:lnTo>
                  <a:pt x="1171422" y="1523999"/>
                </a:lnTo>
                <a:lnTo>
                  <a:pt x="1137960" y="1562099"/>
                </a:lnTo>
                <a:lnTo>
                  <a:pt x="1103724" y="1600199"/>
                </a:lnTo>
                <a:lnTo>
                  <a:pt x="1068849" y="1638299"/>
                </a:lnTo>
                <a:lnTo>
                  <a:pt x="1035083" y="1663699"/>
                </a:lnTo>
                <a:lnTo>
                  <a:pt x="999807" y="1701799"/>
                </a:lnTo>
                <a:lnTo>
                  <a:pt x="963095" y="1727199"/>
                </a:lnTo>
                <a:lnTo>
                  <a:pt x="925021" y="1765299"/>
                </a:lnTo>
                <a:lnTo>
                  <a:pt x="885662" y="1790699"/>
                </a:lnTo>
                <a:lnTo>
                  <a:pt x="845090" y="1816099"/>
                </a:lnTo>
                <a:lnTo>
                  <a:pt x="803381" y="1841499"/>
                </a:lnTo>
                <a:lnTo>
                  <a:pt x="760610" y="1854199"/>
                </a:lnTo>
                <a:lnTo>
                  <a:pt x="716851" y="1879599"/>
                </a:lnTo>
                <a:close/>
              </a:path>
              <a:path w="3108960" h="3924300">
                <a:moveTo>
                  <a:pt x="626668" y="1904999"/>
                </a:moveTo>
                <a:lnTo>
                  <a:pt x="437734" y="1904999"/>
                </a:lnTo>
                <a:lnTo>
                  <a:pt x="389151" y="1892299"/>
                </a:lnTo>
                <a:lnTo>
                  <a:pt x="342555" y="1879599"/>
                </a:lnTo>
                <a:lnTo>
                  <a:pt x="298941" y="1854199"/>
                </a:lnTo>
                <a:lnTo>
                  <a:pt x="258767" y="1828799"/>
                </a:lnTo>
                <a:lnTo>
                  <a:pt x="222490" y="1790699"/>
                </a:lnTo>
                <a:lnTo>
                  <a:pt x="190567" y="1752599"/>
                </a:lnTo>
                <a:lnTo>
                  <a:pt x="163456" y="1714499"/>
                </a:lnTo>
                <a:lnTo>
                  <a:pt x="141614" y="1676399"/>
                </a:lnTo>
                <a:lnTo>
                  <a:pt x="125791" y="1625599"/>
                </a:lnTo>
                <a:lnTo>
                  <a:pt x="115258" y="1574799"/>
                </a:lnTo>
                <a:lnTo>
                  <a:pt x="109813" y="1523999"/>
                </a:lnTo>
                <a:lnTo>
                  <a:pt x="109248" y="1485899"/>
                </a:lnTo>
                <a:lnTo>
                  <a:pt x="113360" y="1435099"/>
                </a:lnTo>
                <a:lnTo>
                  <a:pt x="121943" y="1384299"/>
                </a:lnTo>
                <a:lnTo>
                  <a:pt x="134793" y="1333499"/>
                </a:lnTo>
                <a:lnTo>
                  <a:pt x="152691" y="1295399"/>
                </a:lnTo>
                <a:lnTo>
                  <a:pt x="174578" y="1244599"/>
                </a:lnTo>
                <a:lnTo>
                  <a:pt x="200142" y="1206499"/>
                </a:lnTo>
                <a:lnTo>
                  <a:pt x="229069" y="1155699"/>
                </a:lnTo>
                <a:lnTo>
                  <a:pt x="261045" y="1117599"/>
                </a:lnTo>
                <a:lnTo>
                  <a:pt x="295758" y="1092199"/>
                </a:lnTo>
                <a:lnTo>
                  <a:pt x="332893" y="1054099"/>
                </a:lnTo>
                <a:lnTo>
                  <a:pt x="372137" y="1028699"/>
                </a:lnTo>
                <a:lnTo>
                  <a:pt x="413178" y="990599"/>
                </a:lnTo>
                <a:lnTo>
                  <a:pt x="455700" y="965199"/>
                </a:lnTo>
                <a:lnTo>
                  <a:pt x="499392" y="939799"/>
                </a:lnTo>
                <a:lnTo>
                  <a:pt x="589030" y="888999"/>
                </a:lnTo>
                <a:lnTo>
                  <a:pt x="634350" y="876299"/>
                </a:lnTo>
                <a:lnTo>
                  <a:pt x="679584" y="850899"/>
                </a:lnTo>
                <a:lnTo>
                  <a:pt x="726816" y="838199"/>
                </a:lnTo>
                <a:lnTo>
                  <a:pt x="774558" y="812799"/>
                </a:lnTo>
                <a:lnTo>
                  <a:pt x="969800" y="761999"/>
                </a:lnTo>
                <a:lnTo>
                  <a:pt x="1158672" y="761999"/>
                </a:lnTo>
                <a:lnTo>
                  <a:pt x="1108546" y="774699"/>
                </a:lnTo>
                <a:lnTo>
                  <a:pt x="1058597" y="774699"/>
                </a:lnTo>
                <a:lnTo>
                  <a:pt x="717885" y="863599"/>
                </a:lnTo>
                <a:lnTo>
                  <a:pt x="671056" y="888999"/>
                </a:lnTo>
                <a:lnTo>
                  <a:pt x="624830" y="901699"/>
                </a:lnTo>
                <a:lnTo>
                  <a:pt x="579254" y="927099"/>
                </a:lnTo>
                <a:lnTo>
                  <a:pt x="497334" y="977899"/>
                </a:lnTo>
                <a:lnTo>
                  <a:pt x="457313" y="990599"/>
                </a:lnTo>
                <a:lnTo>
                  <a:pt x="418309" y="1028699"/>
                </a:lnTo>
                <a:lnTo>
                  <a:pt x="380613" y="1054099"/>
                </a:lnTo>
                <a:lnTo>
                  <a:pt x="344519" y="1079499"/>
                </a:lnTo>
                <a:lnTo>
                  <a:pt x="310321" y="1117599"/>
                </a:lnTo>
                <a:lnTo>
                  <a:pt x="278309" y="1142999"/>
                </a:lnTo>
                <a:lnTo>
                  <a:pt x="248779" y="1181099"/>
                </a:lnTo>
                <a:lnTo>
                  <a:pt x="222021" y="1219199"/>
                </a:lnTo>
                <a:lnTo>
                  <a:pt x="198330" y="1257299"/>
                </a:lnTo>
                <a:lnTo>
                  <a:pt x="177997" y="1295399"/>
                </a:lnTo>
                <a:lnTo>
                  <a:pt x="161316" y="1346199"/>
                </a:lnTo>
                <a:lnTo>
                  <a:pt x="148580" y="1384299"/>
                </a:lnTo>
                <a:lnTo>
                  <a:pt x="140081" y="1435099"/>
                </a:lnTo>
                <a:lnTo>
                  <a:pt x="136112" y="1485899"/>
                </a:lnTo>
                <a:lnTo>
                  <a:pt x="137133" y="1536699"/>
                </a:lnTo>
                <a:lnTo>
                  <a:pt x="143536" y="1587499"/>
                </a:lnTo>
                <a:lnTo>
                  <a:pt x="155474" y="1625599"/>
                </a:lnTo>
                <a:lnTo>
                  <a:pt x="173097" y="1676399"/>
                </a:lnTo>
                <a:lnTo>
                  <a:pt x="196559" y="1714499"/>
                </a:lnTo>
                <a:lnTo>
                  <a:pt x="226010" y="1752599"/>
                </a:lnTo>
                <a:lnTo>
                  <a:pt x="261603" y="1790699"/>
                </a:lnTo>
                <a:lnTo>
                  <a:pt x="304267" y="1828799"/>
                </a:lnTo>
                <a:lnTo>
                  <a:pt x="350785" y="1854199"/>
                </a:lnTo>
                <a:lnTo>
                  <a:pt x="400235" y="1866899"/>
                </a:lnTo>
                <a:lnTo>
                  <a:pt x="451694" y="1879599"/>
                </a:lnTo>
                <a:lnTo>
                  <a:pt x="716851" y="1879599"/>
                </a:lnTo>
                <a:lnTo>
                  <a:pt x="626668" y="1904999"/>
                </a:lnTo>
                <a:close/>
              </a:path>
              <a:path w="3108960" h="3924300">
                <a:moveTo>
                  <a:pt x="1860313" y="3136899"/>
                </a:moveTo>
                <a:lnTo>
                  <a:pt x="1859072" y="3136899"/>
                </a:lnTo>
                <a:lnTo>
                  <a:pt x="1823982" y="3127394"/>
                </a:lnTo>
                <a:lnTo>
                  <a:pt x="1794330" y="3060699"/>
                </a:lnTo>
                <a:lnTo>
                  <a:pt x="1779224" y="3009899"/>
                </a:lnTo>
                <a:lnTo>
                  <a:pt x="1768760" y="2959099"/>
                </a:lnTo>
                <a:lnTo>
                  <a:pt x="1763056" y="2920999"/>
                </a:lnTo>
                <a:lnTo>
                  <a:pt x="1762234" y="2870199"/>
                </a:lnTo>
                <a:lnTo>
                  <a:pt x="1766490" y="2819399"/>
                </a:lnTo>
                <a:lnTo>
                  <a:pt x="1775733" y="2768599"/>
                </a:lnTo>
                <a:lnTo>
                  <a:pt x="1789676" y="2717799"/>
                </a:lnTo>
                <a:lnTo>
                  <a:pt x="1808033" y="2666999"/>
                </a:lnTo>
                <a:lnTo>
                  <a:pt x="1830521" y="2628899"/>
                </a:lnTo>
                <a:lnTo>
                  <a:pt x="1856852" y="2590799"/>
                </a:lnTo>
                <a:lnTo>
                  <a:pt x="1886741" y="2539999"/>
                </a:lnTo>
                <a:lnTo>
                  <a:pt x="1920183" y="2501899"/>
                </a:lnTo>
                <a:lnTo>
                  <a:pt x="1957029" y="2476499"/>
                </a:lnTo>
                <a:lnTo>
                  <a:pt x="1996923" y="2438399"/>
                </a:lnTo>
                <a:lnTo>
                  <a:pt x="2039509" y="2412999"/>
                </a:lnTo>
                <a:lnTo>
                  <a:pt x="2084430" y="2387599"/>
                </a:lnTo>
                <a:lnTo>
                  <a:pt x="2131332" y="2362199"/>
                </a:lnTo>
                <a:lnTo>
                  <a:pt x="2228373" y="2336799"/>
                </a:lnTo>
                <a:lnTo>
                  <a:pt x="2277247" y="2336799"/>
                </a:lnTo>
                <a:lnTo>
                  <a:pt x="2325049" y="2349499"/>
                </a:lnTo>
                <a:lnTo>
                  <a:pt x="2370345" y="2362199"/>
                </a:lnTo>
                <a:lnTo>
                  <a:pt x="2228390" y="2362199"/>
                </a:lnTo>
                <a:lnTo>
                  <a:pt x="2136983" y="2387599"/>
                </a:lnTo>
                <a:lnTo>
                  <a:pt x="2093436" y="2412999"/>
                </a:lnTo>
                <a:lnTo>
                  <a:pt x="2051740" y="2438399"/>
                </a:lnTo>
                <a:lnTo>
                  <a:pt x="2012203" y="2463799"/>
                </a:lnTo>
                <a:lnTo>
                  <a:pt x="1975135" y="2489199"/>
                </a:lnTo>
                <a:lnTo>
                  <a:pt x="1940845" y="2527299"/>
                </a:lnTo>
                <a:lnTo>
                  <a:pt x="1909643" y="2552699"/>
                </a:lnTo>
                <a:lnTo>
                  <a:pt x="1877966" y="2603499"/>
                </a:lnTo>
                <a:lnTo>
                  <a:pt x="1850585" y="2641599"/>
                </a:lnTo>
                <a:lnTo>
                  <a:pt x="1827814" y="2692399"/>
                </a:lnTo>
                <a:lnTo>
                  <a:pt x="1809968" y="2743199"/>
                </a:lnTo>
                <a:lnTo>
                  <a:pt x="1797360" y="2793999"/>
                </a:lnTo>
                <a:lnTo>
                  <a:pt x="1790305" y="2844799"/>
                </a:lnTo>
                <a:lnTo>
                  <a:pt x="1789117" y="2895599"/>
                </a:lnTo>
                <a:lnTo>
                  <a:pt x="1793791" y="2946399"/>
                </a:lnTo>
                <a:lnTo>
                  <a:pt x="1804052" y="2997199"/>
                </a:lnTo>
                <a:lnTo>
                  <a:pt x="1819748" y="3047999"/>
                </a:lnTo>
                <a:lnTo>
                  <a:pt x="1840728" y="3098799"/>
                </a:lnTo>
                <a:lnTo>
                  <a:pt x="1860313" y="3136899"/>
                </a:lnTo>
                <a:close/>
              </a:path>
              <a:path w="3108960" h="3924300">
                <a:moveTo>
                  <a:pt x="1970663" y="3162299"/>
                </a:moveTo>
                <a:lnTo>
                  <a:pt x="1877207" y="3162299"/>
                </a:lnTo>
                <a:lnTo>
                  <a:pt x="1866841" y="3149599"/>
                </a:lnTo>
                <a:lnTo>
                  <a:pt x="1860313" y="3136899"/>
                </a:lnTo>
                <a:lnTo>
                  <a:pt x="1952995" y="3136899"/>
                </a:lnTo>
                <a:lnTo>
                  <a:pt x="1999523" y="3124199"/>
                </a:lnTo>
                <a:lnTo>
                  <a:pt x="2045421" y="3124199"/>
                </a:lnTo>
                <a:lnTo>
                  <a:pt x="2090432" y="3098799"/>
                </a:lnTo>
                <a:lnTo>
                  <a:pt x="2134300" y="3086099"/>
                </a:lnTo>
                <a:lnTo>
                  <a:pt x="2176770" y="3060699"/>
                </a:lnTo>
                <a:lnTo>
                  <a:pt x="2217585" y="3035299"/>
                </a:lnTo>
                <a:lnTo>
                  <a:pt x="2256490" y="3009899"/>
                </a:lnTo>
                <a:lnTo>
                  <a:pt x="2293227" y="2984499"/>
                </a:lnTo>
                <a:lnTo>
                  <a:pt x="2327541" y="2946399"/>
                </a:lnTo>
                <a:lnTo>
                  <a:pt x="2359176" y="2920999"/>
                </a:lnTo>
                <a:lnTo>
                  <a:pt x="2387876" y="2882899"/>
                </a:lnTo>
                <a:lnTo>
                  <a:pt x="2414800" y="2832099"/>
                </a:lnTo>
                <a:lnTo>
                  <a:pt x="2438324" y="2793999"/>
                </a:lnTo>
                <a:lnTo>
                  <a:pt x="2457775" y="2743199"/>
                </a:lnTo>
                <a:lnTo>
                  <a:pt x="2472479" y="2705099"/>
                </a:lnTo>
                <a:lnTo>
                  <a:pt x="2481764" y="2654299"/>
                </a:lnTo>
                <a:lnTo>
                  <a:pt x="2484957" y="2603499"/>
                </a:lnTo>
                <a:lnTo>
                  <a:pt x="2481384" y="2552699"/>
                </a:lnTo>
                <a:lnTo>
                  <a:pt x="2472712" y="2514599"/>
                </a:lnTo>
                <a:lnTo>
                  <a:pt x="2458080" y="2476499"/>
                </a:lnTo>
                <a:lnTo>
                  <a:pt x="2437108" y="2438399"/>
                </a:lnTo>
                <a:lnTo>
                  <a:pt x="2369083" y="2387599"/>
                </a:lnTo>
                <a:lnTo>
                  <a:pt x="2324035" y="2374899"/>
                </a:lnTo>
                <a:lnTo>
                  <a:pt x="2276420" y="2362199"/>
                </a:lnTo>
                <a:lnTo>
                  <a:pt x="2370345" y="2362199"/>
                </a:lnTo>
                <a:lnTo>
                  <a:pt x="2411706" y="2387599"/>
                </a:lnTo>
                <a:lnTo>
                  <a:pt x="2447697" y="2412999"/>
                </a:lnTo>
                <a:lnTo>
                  <a:pt x="2476889" y="2451099"/>
                </a:lnTo>
                <a:lnTo>
                  <a:pt x="2495247" y="2501899"/>
                </a:lnTo>
                <a:lnTo>
                  <a:pt x="2506630" y="2539999"/>
                </a:lnTo>
                <a:lnTo>
                  <a:pt x="2511645" y="2590799"/>
                </a:lnTo>
                <a:lnTo>
                  <a:pt x="2510894" y="2628899"/>
                </a:lnTo>
                <a:lnTo>
                  <a:pt x="2504981" y="2679699"/>
                </a:lnTo>
                <a:lnTo>
                  <a:pt x="2494511" y="2717799"/>
                </a:lnTo>
                <a:lnTo>
                  <a:pt x="2480087" y="2768599"/>
                </a:lnTo>
                <a:lnTo>
                  <a:pt x="2460470" y="2806699"/>
                </a:lnTo>
                <a:lnTo>
                  <a:pt x="2437238" y="2857499"/>
                </a:lnTo>
                <a:lnTo>
                  <a:pt x="2410655" y="2895599"/>
                </a:lnTo>
                <a:lnTo>
                  <a:pt x="2380986" y="2933699"/>
                </a:lnTo>
                <a:lnTo>
                  <a:pt x="2348494" y="2971799"/>
                </a:lnTo>
                <a:lnTo>
                  <a:pt x="2313443" y="2997199"/>
                </a:lnTo>
                <a:lnTo>
                  <a:pt x="2276095" y="3035299"/>
                </a:lnTo>
                <a:lnTo>
                  <a:pt x="2236902" y="3060699"/>
                </a:lnTo>
                <a:lnTo>
                  <a:pt x="2195792" y="3086099"/>
                </a:lnTo>
                <a:lnTo>
                  <a:pt x="2153028" y="3111499"/>
                </a:lnTo>
                <a:lnTo>
                  <a:pt x="1970663" y="3162299"/>
                </a:lnTo>
                <a:close/>
              </a:path>
              <a:path w="3108960" h="3924300">
                <a:moveTo>
                  <a:pt x="2447332" y="3390899"/>
                </a:moveTo>
                <a:lnTo>
                  <a:pt x="2223956" y="3390899"/>
                </a:lnTo>
                <a:lnTo>
                  <a:pt x="2133738" y="3365499"/>
                </a:lnTo>
                <a:lnTo>
                  <a:pt x="2048186" y="3340099"/>
                </a:lnTo>
                <a:lnTo>
                  <a:pt x="2007711" y="3314699"/>
                </a:lnTo>
                <a:lnTo>
                  <a:pt x="1969065" y="3289299"/>
                </a:lnTo>
                <a:lnTo>
                  <a:pt x="1932467" y="3263899"/>
                </a:lnTo>
                <a:lnTo>
                  <a:pt x="1898138" y="3225799"/>
                </a:lnTo>
                <a:lnTo>
                  <a:pt x="1866299" y="3187699"/>
                </a:lnTo>
                <a:lnTo>
                  <a:pt x="1837987" y="3149599"/>
                </a:lnTo>
                <a:lnTo>
                  <a:pt x="1823982" y="3127394"/>
                </a:lnTo>
                <a:lnTo>
                  <a:pt x="1859072" y="3136899"/>
                </a:lnTo>
                <a:lnTo>
                  <a:pt x="1860313" y="3136899"/>
                </a:lnTo>
                <a:lnTo>
                  <a:pt x="1897937" y="3187699"/>
                </a:lnTo>
                <a:lnTo>
                  <a:pt x="1933864" y="3225799"/>
                </a:lnTo>
                <a:lnTo>
                  <a:pt x="1973195" y="3263899"/>
                </a:lnTo>
                <a:lnTo>
                  <a:pt x="2015701" y="3289299"/>
                </a:lnTo>
                <a:lnTo>
                  <a:pt x="2060849" y="3314699"/>
                </a:lnTo>
                <a:lnTo>
                  <a:pt x="2108105" y="3327399"/>
                </a:lnTo>
                <a:lnTo>
                  <a:pt x="2156936" y="3352799"/>
                </a:lnTo>
                <a:lnTo>
                  <a:pt x="2206808" y="3352799"/>
                </a:lnTo>
                <a:lnTo>
                  <a:pt x="2307540" y="3378199"/>
                </a:lnTo>
                <a:lnTo>
                  <a:pt x="2399931" y="3378199"/>
                </a:lnTo>
                <a:lnTo>
                  <a:pt x="2447332" y="3390899"/>
                </a:lnTo>
                <a:close/>
              </a:path>
              <a:path w="3108960" h="3924300">
                <a:moveTo>
                  <a:pt x="2591388" y="3403599"/>
                </a:moveTo>
                <a:lnTo>
                  <a:pt x="2317076" y="3403599"/>
                </a:lnTo>
                <a:lnTo>
                  <a:pt x="2270263" y="3390899"/>
                </a:lnTo>
                <a:lnTo>
                  <a:pt x="2543308" y="3390899"/>
                </a:lnTo>
                <a:lnTo>
                  <a:pt x="2591388" y="3403599"/>
                </a:lnTo>
                <a:close/>
              </a:path>
              <a:path w="3108960" h="3924300">
                <a:moveTo>
                  <a:pt x="2686491" y="3416299"/>
                </a:moveTo>
                <a:lnTo>
                  <a:pt x="2458338" y="3416299"/>
                </a:lnTo>
                <a:lnTo>
                  <a:pt x="2411334" y="3403599"/>
                </a:lnTo>
                <a:lnTo>
                  <a:pt x="2639198" y="3403599"/>
                </a:lnTo>
                <a:lnTo>
                  <a:pt x="2686491" y="3416299"/>
                </a:lnTo>
                <a:close/>
              </a:path>
              <a:path w="3108960" h="3924300">
                <a:moveTo>
                  <a:pt x="3075405" y="3924299"/>
                </a:moveTo>
                <a:lnTo>
                  <a:pt x="3044853" y="3924299"/>
                </a:lnTo>
                <a:lnTo>
                  <a:pt x="3065114" y="3886199"/>
                </a:lnTo>
                <a:lnTo>
                  <a:pt x="3079168" y="3835399"/>
                </a:lnTo>
                <a:lnTo>
                  <a:pt x="3082417" y="3784599"/>
                </a:lnTo>
                <a:lnTo>
                  <a:pt x="3075895" y="3733799"/>
                </a:lnTo>
                <a:lnTo>
                  <a:pt x="3060638" y="3682999"/>
                </a:lnTo>
                <a:lnTo>
                  <a:pt x="3037681" y="3644899"/>
                </a:lnTo>
                <a:lnTo>
                  <a:pt x="3008061" y="3606799"/>
                </a:lnTo>
                <a:lnTo>
                  <a:pt x="2972813" y="3568699"/>
                </a:lnTo>
                <a:lnTo>
                  <a:pt x="2932658" y="3530599"/>
                </a:lnTo>
                <a:lnTo>
                  <a:pt x="2889647" y="3505199"/>
                </a:lnTo>
                <a:lnTo>
                  <a:pt x="2844219" y="3479799"/>
                </a:lnTo>
                <a:lnTo>
                  <a:pt x="2796814" y="3467099"/>
                </a:lnTo>
                <a:lnTo>
                  <a:pt x="2647127" y="3428999"/>
                </a:lnTo>
                <a:lnTo>
                  <a:pt x="2596207" y="3428999"/>
                </a:lnTo>
                <a:lnTo>
                  <a:pt x="2550995" y="3416299"/>
                </a:lnTo>
                <a:lnTo>
                  <a:pt x="2733019" y="3416299"/>
                </a:lnTo>
                <a:lnTo>
                  <a:pt x="2822790" y="3441699"/>
                </a:lnTo>
                <a:lnTo>
                  <a:pt x="2865537" y="3467099"/>
                </a:lnTo>
                <a:lnTo>
                  <a:pt x="2906529" y="3479799"/>
                </a:lnTo>
                <a:lnTo>
                  <a:pt x="2945517" y="3505199"/>
                </a:lnTo>
                <a:lnTo>
                  <a:pt x="2982253" y="3543299"/>
                </a:lnTo>
                <a:lnTo>
                  <a:pt x="3016491" y="3568699"/>
                </a:lnTo>
                <a:lnTo>
                  <a:pt x="3047982" y="3606799"/>
                </a:lnTo>
                <a:lnTo>
                  <a:pt x="3073833" y="3657599"/>
                </a:lnTo>
                <a:lnTo>
                  <a:pt x="3092808" y="3695699"/>
                </a:lnTo>
                <a:lnTo>
                  <a:pt x="3104597" y="3746499"/>
                </a:lnTo>
                <a:lnTo>
                  <a:pt x="3108890" y="3784599"/>
                </a:lnTo>
                <a:lnTo>
                  <a:pt x="3105378" y="3835399"/>
                </a:lnTo>
                <a:lnTo>
                  <a:pt x="3093752" y="3886199"/>
                </a:lnTo>
                <a:lnTo>
                  <a:pt x="3075405" y="392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D1C3AEF3-BCFF-29F0-C39A-33C17E49084A}"/>
              </a:ext>
            </a:extLst>
          </p:cNvPr>
          <p:cNvSpPr txBox="1"/>
          <p:nvPr/>
        </p:nvSpPr>
        <p:spPr>
          <a:xfrm>
            <a:off x="13487400" y="8594076"/>
            <a:ext cx="390664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rebuchet MS"/>
                <a:cs typeface="Trebuchet MS"/>
              </a:rPr>
              <a:t>ABHISHEK PADHY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34" name="Graphic 33" descr="Artificial Intelligence with solid fill">
            <a:extLst>
              <a:ext uri="{FF2B5EF4-FFF2-40B4-BE49-F238E27FC236}">
                <a16:creationId xmlns:a16="http://schemas.microsoft.com/office/drawing/2014/main" id="{EFDA6588-44C8-F1DC-1E67-498651DC4B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20600" y="828699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6">
            <a:extLst>
              <a:ext uri="{FF2B5EF4-FFF2-40B4-BE49-F238E27FC236}">
                <a16:creationId xmlns:a16="http://schemas.microsoft.com/office/drawing/2014/main" id="{2F06A323-2B66-BC47-F654-6C5577AEEF07}"/>
              </a:ext>
            </a:extLst>
          </p:cNvPr>
          <p:cNvGrpSpPr/>
          <p:nvPr/>
        </p:nvGrpSpPr>
        <p:grpSpPr>
          <a:xfrm>
            <a:off x="2514600" y="1943100"/>
            <a:ext cx="15087600" cy="7620000"/>
            <a:chOff x="1403874" y="2721282"/>
            <a:chExt cx="7506108" cy="2639695"/>
          </a:xfrm>
        </p:grpSpPr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A6C8A454-0129-9994-40ED-A14F0949BE35}"/>
                </a:ext>
              </a:extLst>
            </p:cNvPr>
            <p:cNvSpPr/>
            <p:nvPr/>
          </p:nvSpPr>
          <p:spPr>
            <a:xfrm>
              <a:off x="1403874" y="2721282"/>
              <a:ext cx="7505065" cy="2639695"/>
            </a:xfrm>
            <a:custGeom>
              <a:avLst/>
              <a:gdLst/>
              <a:ahLst/>
              <a:cxnLst/>
              <a:rect l="l" t="t" r="r" b="b"/>
              <a:pathLst>
                <a:path w="7505065" h="2639695">
                  <a:moveTo>
                    <a:pt x="7317715" y="2639104"/>
                  </a:moveTo>
                  <a:lnTo>
                    <a:pt x="190493" y="2639104"/>
                  </a:lnTo>
                  <a:lnTo>
                    <a:pt x="146819" y="2634073"/>
                  </a:lnTo>
                  <a:lnTo>
                    <a:pt x="106722" y="2619742"/>
                  </a:lnTo>
                  <a:lnTo>
                    <a:pt x="71351" y="2597254"/>
                  </a:lnTo>
                  <a:lnTo>
                    <a:pt x="41850" y="2567752"/>
                  </a:lnTo>
                  <a:lnTo>
                    <a:pt x="19362" y="2532381"/>
                  </a:lnTo>
                  <a:lnTo>
                    <a:pt x="5031" y="2492284"/>
                  </a:lnTo>
                  <a:lnTo>
                    <a:pt x="0" y="2448605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7317708" y="0"/>
                  </a:lnTo>
                  <a:lnTo>
                    <a:pt x="7361388" y="5031"/>
                  </a:lnTo>
                  <a:lnTo>
                    <a:pt x="7401485" y="19362"/>
                  </a:lnTo>
                  <a:lnTo>
                    <a:pt x="7436856" y="41850"/>
                  </a:lnTo>
                  <a:lnTo>
                    <a:pt x="7466358" y="71351"/>
                  </a:lnTo>
                  <a:lnTo>
                    <a:pt x="7488846" y="106722"/>
                  </a:lnTo>
                  <a:lnTo>
                    <a:pt x="7503177" y="146820"/>
                  </a:lnTo>
                  <a:lnTo>
                    <a:pt x="7504954" y="162243"/>
                  </a:lnTo>
                  <a:lnTo>
                    <a:pt x="7504954" y="2476861"/>
                  </a:lnTo>
                  <a:lnTo>
                    <a:pt x="7488846" y="2532381"/>
                  </a:lnTo>
                  <a:lnTo>
                    <a:pt x="7466358" y="2567752"/>
                  </a:lnTo>
                  <a:lnTo>
                    <a:pt x="7436856" y="2597254"/>
                  </a:lnTo>
                  <a:lnTo>
                    <a:pt x="7401485" y="2619742"/>
                  </a:lnTo>
                  <a:lnTo>
                    <a:pt x="7361388" y="2634073"/>
                  </a:lnTo>
                  <a:lnTo>
                    <a:pt x="7317715" y="2639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3748DA25-3211-9908-4C86-6F12BBFD8F9C}"/>
                </a:ext>
              </a:extLst>
            </p:cNvPr>
            <p:cNvSpPr/>
            <p:nvPr/>
          </p:nvSpPr>
          <p:spPr>
            <a:xfrm>
              <a:off x="1407457" y="2883498"/>
              <a:ext cx="7502525" cy="2476500"/>
            </a:xfrm>
            <a:custGeom>
              <a:avLst/>
              <a:gdLst/>
              <a:ahLst/>
              <a:cxnLst/>
              <a:rect l="l" t="t" r="r" b="b"/>
              <a:pathLst>
                <a:path w="7502525" h="2476500">
                  <a:moveTo>
                    <a:pt x="7501183" y="0"/>
                  </a:moveTo>
                  <a:lnTo>
                    <a:pt x="7502115" y="8096"/>
                  </a:lnTo>
                </a:path>
                <a:path w="7502525" h="2476500">
                  <a:moveTo>
                    <a:pt x="7502115" y="2306490"/>
                  </a:moveTo>
                  <a:lnTo>
                    <a:pt x="7485078" y="2370083"/>
                  </a:lnTo>
                  <a:lnTo>
                    <a:pt x="7462591" y="2405453"/>
                  </a:lnTo>
                  <a:lnTo>
                    <a:pt x="7433091" y="2434953"/>
                  </a:lnTo>
                  <a:lnTo>
                    <a:pt x="7397721" y="2457441"/>
                  </a:lnTo>
                  <a:lnTo>
                    <a:pt x="7357625" y="2471772"/>
                  </a:lnTo>
                  <a:lnTo>
                    <a:pt x="7319113" y="2476208"/>
                  </a:lnTo>
                </a:path>
                <a:path w="7502525" h="2476500">
                  <a:moveTo>
                    <a:pt x="181800" y="2476208"/>
                  </a:moveTo>
                  <a:lnTo>
                    <a:pt x="143288" y="2471772"/>
                  </a:lnTo>
                  <a:lnTo>
                    <a:pt x="103192" y="2457441"/>
                  </a:lnTo>
                  <a:lnTo>
                    <a:pt x="67822" y="2434953"/>
                  </a:lnTo>
                  <a:lnTo>
                    <a:pt x="38322" y="2405453"/>
                  </a:lnTo>
                  <a:lnTo>
                    <a:pt x="15835" y="2370083"/>
                  </a:lnTo>
                  <a:lnTo>
                    <a:pt x="1504" y="2329988"/>
                  </a:lnTo>
                  <a:lnTo>
                    <a:pt x="0" y="2316929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DD712-F6AA-0014-F19A-B2CF118D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76" y="190500"/>
            <a:ext cx="4806962" cy="83248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98E5-F2FF-E079-D91A-23580E1E8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1964393"/>
            <a:ext cx="14249400" cy="71489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 I created two dashboards: </a:t>
            </a:r>
          </a:p>
          <a:p>
            <a:pPr>
              <a:lnSpc>
                <a:spcPct val="150000"/>
              </a:lnSpc>
            </a:pPr>
            <a:r>
              <a:rPr lang="en-US" sz="28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1. Credit card transaction report. </a:t>
            </a:r>
          </a:p>
          <a:p>
            <a:pPr>
              <a:lnSpc>
                <a:spcPct val="150000"/>
              </a:lnSpc>
            </a:pPr>
            <a:r>
              <a:rPr lang="en-US" sz="28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2. Credit card customer report.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For the transaction report, I created main KPIs including the sum of total revenue, sum of interest earned from cards, sum of total transaction amount, and sum of total transaction volume.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I also checked which card was performing better and found that the blue card was performing well among all. I also checked the sum of revenue from different factors like education level, job role, gender, expense type, and by chip.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I found that higher education leads to higher revenue, females are creating higher revenue compared to men, and chip swipe transactions generate higher revenue. </a:t>
            </a: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3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CAE4-9DCF-06DA-DF77-C9D9B143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50C95BFF-76D5-663B-047E-193E328F95C2}"/>
              </a:ext>
            </a:extLst>
          </p:cNvPr>
          <p:cNvGrpSpPr/>
          <p:nvPr/>
        </p:nvGrpSpPr>
        <p:grpSpPr>
          <a:xfrm>
            <a:off x="2819400" y="2171700"/>
            <a:ext cx="13563600" cy="7620000"/>
            <a:chOff x="1403874" y="2721282"/>
            <a:chExt cx="7506108" cy="2639695"/>
          </a:xfrm>
        </p:grpSpPr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B3DE1513-6535-8942-ED78-02AC0FA8D5BD}"/>
                </a:ext>
              </a:extLst>
            </p:cNvPr>
            <p:cNvSpPr/>
            <p:nvPr/>
          </p:nvSpPr>
          <p:spPr>
            <a:xfrm>
              <a:off x="1403874" y="2721282"/>
              <a:ext cx="7505065" cy="2639695"/>
            </a:xfrm>
            <a:custGeom>
              <a:avLst/>
              <a:gdLst/>
              <a:ahLst/>
              <a:cxnLst/>
              <a:rect l="l" t="t" r="r" b="b"/>
              <a:pathLst>
                <a:path w="7505065" h="2639695">
                  <a:moveTo>
                    <a:pt x="7317715" y="2639104"/>
                  </a:moveTo>
                  <a:lnTo>
                    <a:pt x="190493" y="2639104"/>
                  </a:lnTo>
                  <a:lnTo>
                    <a:pt x="146819" y="2634073"/>
                  </a:lnTo>
                  <a:lnTo>
                    <a:pt x="106722" y="2619742"/>
                  </a:lnTo>
                  <a:lnTo>
                    <a:pt x="71351" y="2597254"/>
                  </a:lnTo>
                  <a:lnTo>
                    <a:pt x="41850" y="2567752"/>
                  </a:lnTo>
                  <a:lnTo>
                    <a:pt x="19362" y="2532381"/>
                  </a:lnTo>
                  <a:lnTo>
                    <a:pt x="5031" y="2492284"/>
                  </a:lnTo>
                  <a:lnTo>
                    <a:pt x="0" y="2448605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7317708" y="0"/>
                  </a:lnTo>
                  <a:lnTo>
                    <a:pt x="7361388" y="5031"/>
                  </a:lnTo>
                  <a:lnTo>
                    <a:pt x="7401485" y="19362"/>
                  </a:lnTo>
                  <a:lnTo>
                    <a:pt x="7436856" y="41850"/>
                  </a:lnTo>
                  <a:lnTo>
                    <a:pt x="7466358" y="71351"/>
                  </a:lnTo>
                  <a:lnTo>
                    <a:pt x="7488846" y="106722"/>
                  </a:lnTo>
                  <a:lnTo>
                    <a:pt x="7503177" y="146820"/>
                  </a:lnTo>
                  <a:lnTo>
                    <a:pt x="7504954" y="162243"/>
                  </a:lnTo>
                  <a:lnTo>
                    <a:pt x="7504954" y="2476861"/>
                  </a:lnTo>
                  <a:lnTo>
                    <a:pt x="7488846" y="2532381"/>
                  </a:lnTo>
                  <a:lnTo>
                    <a:pt x="7466358" y="2567752"/>
                  </a:lnTo>
                  <a:lnTo>
                    <a:pt x="7436856" y="2597254"/>
                  </a:lnTo>
                  <a:lnTo>
                    <a:pt x="7401485" y="2619742"/>
                  </a:lnTo>
                  <a:lnTo>
                    <a:pt x="7361388" y="2634073"/>
                  </a:lnTo>
                  <a:lnTo>
                    <a:pt x="7317715" y="2639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B075FE82-F78D-C692-4B45-539CA43361EB}"/>
                </a:ext>
              </a:extLst>
            </p:cNvPr>
            <p:cNvSpPr/>
            <p:nvPr/>
          </p:nvSpPr>
          <p:spPr>
            <a:xfrm>
              <a:off x="1407457" y="2883498"/>
              <a:ext cx="7502525" cy="2476500"/>
            </a:xfrm>
            <a:custGeom>
              <a:avLst/>
              <a:gdLst/>
              <a:ahLst/>
              <a:cxnLst/>
              <a:rect l="l" t="t" r="r" b="b"/>
              <a:pathLst>
                <a:path w="7502525" h="2476500">
                  <a:moveTo>
                    <a:pt x="7501183" y="0"/>
                  </a:moveTo>
                  <a:lnTo>
                    <a:pt x="7502115" y="8096"/>
                  </a:lnTo>
                </a:path>
                <a:path w="7502525" h="2476500">
                  <a:moveTo>
                    <a:pt x="7502115" y="2306490"/>
                  </a:moveTo>
                  <a:lnTo>
                    <a:pt x="7485078" y="2370083"/>
                  </a:lnTo>
                  <a:lnTo>
                    <a:pt x="7462591" y="2405453"/>
                  </a:lnTo>
                  <a:lnTo>
                    <a:pt x="7433091" y="2434953"/>
                  </a:lnTo>
                  <a:lnTo>
                    <a:pt x="7397721" y="2457441"/>
                  </a:lnTo>
                  <a:lnTo>
                    <a:pt x="7357625" y="2471772"/>
                  </a:lnTo>
                  <a:lnTo>
                    <a:pt x="7319113" y="2476208"/>
                  </a:lnTo>
                </a:path>
                <a:path w="7502525" h="2476500">
                  <a:moveTo>
                    <a:pt x="181800" y="2476208"/>
                  </a:moveTo>
                  <a:lnTo>
                    <a:pt x="143288" y="2471772"/>
                  </a:lnTo>
                  <a:lnTo>
                    <a:pt x="103192" y="2457441"/>
                  </a:lnTo>
                  <a:lnTo>
                    <a:pt x="67822" y="2434953"/>
                  </a:lnTo>
                  <a:lnTo>
                    <a:pt x="38322" y="2405453"/>
                  </a:lnTo>
                  <a:lnTo>
                    <a:pt x="15835" y="2370083"/>
                  </a:lnTo>
                  <a:lnTo>
                    <a:pt x="1504" y="2329988"/>
                  </a:lnTo>
                  <a:lnTo>
                    <a:pt x="0" y="2316929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2AD79BA-F65F-E725-69A9-23EBB8B2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6600" y="2857500"/>
            <a:ext cx="12649200" cy="64008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For the customer credit report, I created a bar chart for the sum of income by job, age group, education level, gender, and state.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 I found higher income in business job roles, higher education leads to higher income, and higher age groups have higher income.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While the sum of revenue in a year and days are higher in men compared to women, as shown by a stacked bar chart. </a:t>
            </a:r>
            <a:endParaRPr lang="en-US" sz="3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0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CAE4-9DCF-06DA-DF77-C9D9B143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342900"/>
            <a:ext cx="6400800" cy="738664"/>
          </a:xfrm>
        </p:spPr>
        <p:txBody>
          <a:bodyPr/>
          <a:lstStyle/>
          <a:p>
            <a:r>
              <a:rPr lang="en-US" sz="4800" b="1" dirty="0"/>
              <a:t>RECOMMENDATIONS</a:t>
            </a:r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50C95BFF-76D5-663B-047E-193E328F95C2}"/>
              </a:ext>
            </a:extLst>
          </p:cNvPr>
          <p:cNvGrpSpPr/>
          <p:nvPr/>
        </p:nvGrpSpPr>
        <p:grpSpPr>
          <a:xfrm>
            <a:off x="838200" y="1866900"/>
            <a:ext cx="16916400" cy="7467600"/>
            <a:chOff x="1403874" y="2721282"/>
            <a:chExt cx="7506108" cy="2639695"/>
          </a:xfrm>
        </p:grpSpPr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B3DE1513-6535-8942-ED78-02AC0FA8D5BD}"/>
                </a:ext>
              </a:extLst>
            </p:cNvPr>
            <p:cNvSpPr/>
            <p:nvPr/>
          </p:nvSpPr>
          <p:spPr>
            <a:xfrm>
              <a:off x="1403874" y="2721282"/>
              <a:ext cx="7505065" cy="2639695"/>
            </a:xfrm>
            <a:custGeom>
              <a:avLst/>
              <a:gdLst/>
              <a:ahLst/>
              <a:cxnLst/>
              <a:rect l="l" t="t" r="r" b="b"/>
              <a:pathLst>
                <a:path w="7505065" h="2639695">
                  <a:moveTo>
                    <a:pt x="7317715" y="2639104"/>
                  </a:moveTo>
                  <a:lnTo>
                    <a:pt x="190493" y="2639104"/>
                  </a:lnTo>
                  <a:lnTo>
                    <a:pt x="146819" y="2634073"/>
                  </a:lnTo>
                  <a:lnTo>
                    <a:pt x="106722" y="2619742"/>
                  </a:lnTo>
                  <a:lnTo>
                    <a:pt x="71351" y="2597254"/>
                  </a:lnTo>
                  <a:lnTo>
                    <a:pt x="41850" y="2567752"/>
                  </a:lnTo>
                  <a:lnTo>
                    <a:pt x="19362" y="2532381"/>
                  </a:lnTo>
                  <a:lnTo>
                    <a:pt x="5031" y="2492284"/>
                  </a:lnTo>
                  <a:lnTo>
                    <a:pt x="0" y="2448605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7317708" y="0"/>
                  </a:lnTo>
                  <a:lnTo>
                    <a:pt x="7361388" y="5031"/>
                  </a:lnTo>
                  <a:lnTo>
                    <a:pt x="7401485" y="19362"/>
                  </a:lnTo>
                  <a:lnTo>
                    <a:pt x="7436856" y="41850"/>
                  </a:lnTo>
                  <a:lnTo>
                    <a:pt x="7466358" y="71351"/>
                  </a:lnTo>
                  <a:lnTo>
                    <a:pt x="7488846" y="106722"/>
                  </a:lnTo>
                  <a:lnTo>
                    <a:pt x="7503177" y="146820"/>
                  </a:lnTo>
                  <a:lnTo>
                    <a:pt x="7504954" y="162243"/>
                  </a:lnTo>
                  <a:lnTo>
                    <a:pt x="7504954" y="2476861"/>
                  </a:lnTo>
                  <a:lnTo>
                    <a:pt x="7488846" y="2532381"/>
                  </a:lnTo>
                  <a:lnTo>
                    <a:pt x="7466358" y="2567752"/>
                  </a:lnTo>
                  <a:lnTo>
                    <a:pt x="7436856" y="2597254"/>
                  </a:lnTo>
                  <a:lnTo>
                    <a:pt x="7401485" y="2619742"/>
                  </a:lnTo>
                  <a:lnTo>
                    <a:pt x="7361388" y="2634073"/>
                  </a:lnTo>
                  <a:lnTo>
                    <a:pt x="7317715" y="2639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B075FE82-F78D-C692-4B45-539CA43361EB}"/>
                </a:ext>
              </a:extLst>
            </p:cNvPr>
            <p:cNvSpPr/>
            <p:nvPr/>
          </p:nvSpPr>
          <p:spPr>
            <a:xfrm>
              <a:off x="1407457" y="2883498"/>
              <a:ext cx="7502525" cy="2476500"/>
            </a:xfrm>
            <a:custGeom>
              <a:avLst/>
              <a:gdLst/>
              <a:ahLst/>
              <a:cxnLst/>
              <a:rect l="l" t="t" r="r" b="b"/>
              <a:pathLst>
                <a:path w="7502525" h="2476500">
                  <a:moveTo>
                    <a:pt x="7501183" y="0"/>
                  </a:moveTo>
                  <a:lnTo>
                    <a:pt x="7502115" y="8096"/>
                  </a:lnTo>
                </a:path>
                <a:path w="7502525" h="2476500">
                  <a:moveTo>
                    <a:pt x="7502115" y="2306490"/>
                  </a:moveTo>
                  <a:lnTo>
                    <a:pt x="7485078" y="2370083"/>
                  </a:lnTo>
                  <a:lnTo>
                    <a:pt x="7462591" y="2405453"/>
                  </a:lnTo>
                  <a:lnTo>
                    <a:pt x="7433091" y="2434953"/>
                  </a:lnTo>
                  <a:lnTo>
                    <a:pt x="7397721" y="2457441"/>
                  </a:lnTo>
                  <a:lnTo>
                    <a:pt x="7357625" y="2471772"/>
                  </a:lnTo>
                  <a:lnTo>
                    <a:pt x="7319113" y="2476208"/>
                  </a:lnTo>
                </a:path>
                <a:path w="7502525" h="2476500">
                  <a:moveTo>
                    <a:pt x="181800" y="2476208"/>
                  </a:moveTo>
                  <a:lnTo>
                    <a:pt x="143288" y="2471772"/>
                  </a:lnTo>
                  <a:lnTo>
                    <a:pt x="103192" y="2457441"/>
                  </a:lnTo>
                  <a:lnTo>
                    <a:pt x="67822" y="2434953"/>
                  </a:lnTo>
                  <a:lnTo>
                    <a:pt x="38322" y="2405453"/>
                  </a:lnTo>
                  <a:lnTo>
                    <a:pt x="15835" y="2370083"/>
                  </a:lnTo>
                  <a:lnTo>
                    <a:pt x="1504" y="2329988"/>
                  </a:lnTo>
                  <a:lnTo>
                    <a:pt x="0" y="2316929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2AD79BA-F65F-E725-69A9-23EBB8B2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171701"/>
            <a:ext cx="15697199" cy="6477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Based on the data analysis: </a:t>
            </a:r>
          </a:p>
          <a:p>
            <a:pPr>
              <a:lnSpc>
                <a:spcPct val="150000"/>
              </a:lnSpc>
            </a:pPr>
            <a:r>
              <a:rPr lang="en-US" sz="25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1. Promote Blue Card: Use promotions to encourage more people to use the successful blue card. </a:t>
            </a:r>
            <a:endParaRPr lang="en-US" sz="25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2. Understand customers: Understand customers' demographics (like education and job) to tailor marketing to their needs. </a:t>
            </a:r>
            <a:endParaRPr lang="en-US" sz="25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3. Highlight Chip Benefits: Promote the security and convenience of chip transactions to increase their use. </a:t>
            </a:r>
          </a:p>
          <a:p>
            <a:pPr>
              <a:lnSpc>
                <a:spcPct val="150000"/>
              </a:lnSpc>
            </a:pPr>
            <a:r>
              <a:rPr lang="en-US" sz="25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4. Incentivize Female: Offer special deals or rewards to keep female customers engaged, as they currently bring in more revenue. </a:t>
            </a:r>
            <a:endParaRPr lang="en-US" sz="25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5. Protect Customer Dat: Ensure strong security measures are in place to safeguard customer information. </a:t>
            </a:r>
            <a:endParaRPr lang="en-US" sz="25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6. Stay Updated: Regularly check dashboards to stay on top of trends and make timely adjustments. </a:t>
            </a:r>
            <a:endParaRPr lang="en-US" sz="25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7. Listen to Customers: Set up a way for customers to give feedback, helping to improve services and offers. </a:t>
            </a:r>
            <a:endParaRPr lang="en-US" sz="25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4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40" dirty="0"/>
              <a:t>T</a:t>
            </a:r>
            <a:r>
              <a:rPr spc="405" dirty="0"/>
              <a:t>H</a:t>
            </a:r>
            <a:r>
              <a:rPr spc="450" dirty="0"/>
              <a:t>A</a:t>
            </a:r>
            <a:r>
              <a:rPr spc="675" dirty="0"/>
              <a:t>N</a:t>
            </a:r>
            <a:r>
              <a:rPr spc="910" dirty="0"/>
              <a:t>K</a:t>
            </a:r>
            <a:r>
              <a:rPr spc="-605" dirty="0"/>
              <a:t> </a:t>
            </a:r>
            <a:r>
              <a:rPr spc="630" dirty="0"/>
              <a:t>Y</a:t>
            </a:r>
            <a:r>
              <a:rPr spc="245" dirty="0"/>
              <a:t>O</a:t>
            </a:r>
            <a:r>
              <a:rPr spc="355" dirty="0"/>
              <a:t>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7081" y="8934243"/>
            <a:ext cx="1231322" cy="12506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1491" y="8953978"/>
            <a:ext cx="3026932" cy="13326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652" y="0"/>
            <a:ext cx="1286861" cy="24157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26585" y="0"/>
            <a:ext cx="3261413" cy="391729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6355218"/>
            <a:ext cx="3108960" cy="3931920"/>
            <a:chOff x="0" y="6355218"/>
            <a:chExt cx="3108960" cy="3931920"/>
          </a:xfrm>
        </p:grpSpPr>
        <p:sp>
          <p:nvSpPr>
            <p:cNvPr id="8" name="object 8"/>
            <p:cNvSpPr/>
            <p:nvPr/>
          </p:nvSpPr>
          <p:spPr>
            <a:xfrm>
              <a:off x="0" y="6355219"/>
              <a:ext cx="3108960" cy="3931920"/>
            </a:xfrm>
            <a:custGeom>
              <a:avLst/>
              <a:gdLst/>
              <a:ahLst/>
              <a:cxnLst/>
              <a:rect l="l" t="t" r="r" b="b"/>
              <a:pathLst>
                <a:path w="3108960" h="3931920">
                  <a:moveTo>
                    <a:pt x="495566" y="3447656"/>
                  </a:moveTo>
                  <a:lnTo>
                    <a:pt x="470598" y="3435197"/>
                  </a:lnTo>
                  <a:lnTo>
                    <a:pt x="435013" y="3425634"/>
                  </a:lnTo>
                  <a:lnTo>
                    <a:pt x="399643" y="3430282"/>
                  </a:lnTo>
                  <a:lnTo>
                    <a:pt x="368579" y="3447783"/>
                  </a:lnTo>
                  <a:lnTo>
                    <a:pt x="345909" y="3476777"/>
                  </a:lnTo>
                  <a:lnTo>
                    <a:pt x="308584" y="3551580"/>
                  </a:lnTo>
                  <a:lnTo>
                    <a:pt x="303758" y="3571913"/>
                  </a:lnTo>
                  <a:lnTo>
                    <a:pt x="306425" y="3594303"/>
                  </a:lnTo>
                  <a:lnTo>
                    <a:pt x="314375" y="3616871"/>
                  </a:lnTo>
                  <a:lnTo>
                    <a:pt x="325335" y="3637788"/>
                  </a:lnTo>
                  <a:lnTo>
                    <a:pt x="374269" y="3690747"/>
                  </a:lnTo>
                  <a:lnTo>
                    <a:pt x="495566" y="3447656"/>
                  </a:lnTo>
                  <a:close/>
                </a:path>
                <a:path w="3108960" h="3931920">
                  <a:moveTo>
                    <a:pt x="1023454" y="3931793"/>
                  </a:moveTo>
                  <a:lnTo>
                    <a:pt x="1023035" y="3895255"/>
                  </a:lnTo>
                  <a:lnTo>
                    <a:pt x="1022705" y="3889756"/>
                  </a:lnTo>
                  <a:lnTo>
                    <a:pt x="1019340" y="3833482"/>
                  </a:lnTo>
                  <a:lnTo>
                    <a:pt x="1013002" y="3772776"/>
                  </a:lnTo>
                  <a:lnTo>
                    <a:pt x="1004379" y="3713480"/>
                  </a:lnTo>
                  <a:lnTo>
                    <a:pt x="993787" y="3655872"/>
                  </a:lnTo>
                  <a:lnTo>
                    <a:pt x="981583" y="3600285"/>
                  </a:lnTo>
                  <a:lnTo>
                    <a:pt x="970026" y="3554653"/>
                  </a:lnTo>
                  <a:lnTo>
                    <a:pt x="968095" y="3547021"/>
                  </a:lnTo>
                  <a:lnTo>
                    <a:pt x="953681" y="3496399"/>
                  </a:lnTo>
                  <a:lnTo>
                    <a:pt x="938669" y="3448710"/>
                  </a:lnTo>
                  <a:lnTo>
                    <a:pt x="923404" y="3404285"/>
                  </a:lnTo>
                  <a:lnTo>
                    <a:pt x="908227" y="3363430"/>
                  </a:lnTo>
                  <a:lnTo>
                    <a:pt x="893483" y="3326460"/>
                  </a:lnTo>
                  <a:lnTo>
                    <a:pt x="866635" y="3265386"/>
                  </a:lnTo>
                  <a:lnTo>
                    <a:pt x="845604" y="3223564"/>
                  </a:lnTo>
                  <a:lnTo>
                    <a:pt x="814260" y="3187662"/>
                  </a:lnTo>
                  <a:lnTo>
                    <a:pt x="780021" y="3166605"/>
                  </a:lnTo>
                  <a:lnTo>
                    <a:pt x="735647" y="3142437"/>
                  </a:lnTo>
                  <a:lnTo>
                    <a:pt x="686396" y="3117291"/>
                  </a:lnTo>
                  <a:lnTo>
                    <a:pt x="636219" y="3093186"/>
                  </a:lnTo>
                  <a:lnTo>
                    <a:pt x="589267" y="3072396"/>
                  </a:lnTo>
                  <a:lnTo>
                    <a:pt x="551091" y="3057436"/>
                  </a:lnTo>
                  <a:lnTo>
                    <a:pt x="527253" y="3050857"/>
                  </a:lnTo>
                  <a:lnTo>
                    <a:pt x="518502" y="3051162"/>
                  </a:lnTo>
                  <a:lnTo>
                    <a:pt x="457593" y="3061284"/>
                  </a:lnTo>
                  <a:lnTo>
                    <a:pt x="392633" y="3076537"/>
                  </a:lnTo>
                  <a:lnTo>
                    <a:pt x="354190" y="3086976"/>
                  </a:lnTo>
                  <a:lnTo>
                    <a:pt x="312394" y="3099409"/>
                  </a:lnTo>
                  <a:lnTo>
                    <a:pt x="267690" y="3113900"/>
                  </a:lnTo>
                  <a:lnTo>
                    <a:pt x="220522" y="3130562"/>
                  </a:lnTo>
                  <a:lnTo>
                    <a:pt x="171335" y="3149447"/>
                  </a:lnTo>
                  <a:lnTo>
                    <a:pt x="120611" y="3170669"/>
                  </a:lnTo>
                  <a:lnTo>
                    <a:pt x="68770" y="3194304"/>
                  </a:lnTo>
                  <a:lnTo>
                    <a:pt x="16281" y="3220428"/>
                  </a:lnTo>
                  <a:lnTo>
                    <a:pt x="0" y="3229305"/>
                  </a:lnTo>
                  <a:lnTo>
                    <a:pt x="0" y="3931780"/>
                  </a:lnTo>
                  <a:lnTo>
                    <a:pt x="89268" y="3931780"/>
                  </a:lnTo>
                  <a:lnTo>
                    <a:pt x="88684" y="3889718"/>
                  </a:lnTo>
                  <a:lnTo>
                    <a:pt x="103149" y="3843515"/>
                  </a:lnTo>
                  <a:lnTo>
                    <a:pt x="120764" y="3808196"/>
                  </a:lnTo>
                  <a:lnTo>
                    <a:pt x="127914" y="3799230"/>
                  </a:lnTo>
                  <a:lnTo>
                    <a:pt x="137515" y="3794163"/>
                  </a:lnTo>
                  <a:lnTo>
                    <a:pt x="148082" y="3792994"/>
                  </a:lnTo>
                  <a:lnTo>
                    <a:pt x="158178" y="3795712"/>
                  </a:lnTo>
                  <a:lnTo>
                    <a:pt x="166268" y="3802430"/>
                  </a:lnTo>
                  <a:lnTo>
                    <a:pt x="171450" y="3812070"/>
                  </a:lnTo>
                  <a:lnTo>
                    <a:pt x="173126" y="3822877"/>
                  </a:lnTo>
                  <a:lnTo>
                    <a:pt x="170700" y="3833114"/>
                  </a:lnTo>
                  <a:lnTo>
                    <a:pt x="153073" y="3868432"/>
                  </a:lnTo>
                  <a:lnTo>
                    <a:pt x="143548" y="3903980"/>
                  </a:lnTo>
                  <a:lnTo>
                    <a:pt x="147231" y="3931780"/>
                  </a:lnTo>
                  <a:lnTo>
                    <a:pt x="256590" y="3931780"/>
                  </a:lnTo>
                  <a:lnTo>
                    <a:pt x="291325" y="3862159"/>
                  </a:lnTo>
                  <a:lnTo>
                    <a:pt x="348348" y="3747884"/>
                  </a:lnTo>
                  <a:lnTo>
                    <a:pt x="277558" y="3671036"/>
                  </a:lnTo>
                  <a:lnTo>
                    <a:pt x="258064" y="3631107"/>
                  </a:lnTo>
                  <a:lnTo>
                    <a:pt x="248221" y="3593795"/>
                  </a:lnTo>
                  <a:lnTo>
                    <a:pt x="248310" y="3559010"/>
                  </a:lnTo>
                  <a:lnTo>
                    <a:pt x="295973" y="3451860"/>
                  </a:lnTo>
                  <a:lnTo>
                    <a:pt x="324192" y="3412528"/>
                  </a:lnTo>
                  <a:lnTo>
                    <a:pt x="361848" y="3385007"/>
                  </a:lnTo>
                  <a:lnTo>
                    <a:pt x="405663" y="3370389"/>
                  </a:lnTo>
                  <a:lnTo>
                    <a:pt x="452348" y="3369792"/>
                  </a:lnTo>
                  <a:lnTo>
                    <a:pt x="498602" y="3384296"/>
                  </a:lnTo>
                  <a:lnTo>
                    <a:pt x="523557" y="3396754"/>
                  </a:lnTo>
                  <a:lnTo>
                    <a:pt x="537044" y="3369741"/>
                  </a:lnTo>
                  <a:lnTo>
                    <a:pt x="544195" y="3360775"/>
                  </a:lnTo>
                  <a:lnTo>
                    <a:pt x="553783" y="3355721"/>
                  </a:lnTo>
                  <a:lnTo>
                    <a:pt x="564362" y="3354540"/>
                  </a:lnTo>
                  <a:lnTo>
                    <a:pt x="574446" y="3357270"/>
                  </a:lnTo>
                  <a:lnTo>
                    <a:pt x="582549" y="3363988"/>
                  </a:lnTo>
                  <a:lnTo>
                    <a:pt x="587730" y="3373628"/>
                  </a:lnTo>
                  <a:lnTo>
                    <a:pt x="589394" y="3384435"/>
                  </a:lnTo>
                  <a:lnTo>
                    <a:pt x="586968" y="3394659"/>
                  </a:lnTo>
                  <a:lnTo>
                    <a:pt x="573493" y="3421672"/>
                  </a:lnTo>
                  <a:lnTo>
                    <a:pt x="583895" y="3426853"/>
                  </a:lnTo>
                  <a:lnTo>
                    <a:pt x="623303" y="3455098"/>
                  </a:lnTo>
                  <a:lnTo>
                    <a:pt x="650887" y="3492754"/>
                  </a:lnTo>
                  <a:lnTo>
                    <a:pt x="665556" y="3536556"/>
                  </a:lnTo>
                  <a:lnTo>
                    <a:pt x="666216" y="3583190"/>
                  </a:lnTo>
                  <a:lnTo>
                    <a:pt x="651751" y="3629393"/>
                  </a:lnTo>
                  <a:lnTo>
                    <a:pt x="634123" y="3664712"/>
                  </a:lnTo>
                  <a:lnTo>
                    <a:pt x="626973" y="3673678"/>
                  </a:lnTo>
                  <a:lnTo>
                    <a:pt x="617372" y="3678745"/>
                  </a:lnTo>
                  <a:lnTo>
                    <a:pt x="606806" y="3679914"/>
                  </a:lnTo>
                  <a:lnTo>
                    <a:pt x="596709" y="3677183"/>
                  </a:lnTo>
                  <a:lnTo>
                    <a:pt x="588619" y="3670465"/>
                  </a:lnTo>
                  <a:lnTo>
                    <a:pt x="583438" y="3660825"/>
                  </a:lnTo>
                  <a:lnTo>
                    <a:pt x="581761" y="3650018"/>
                  </a:lnTo>
                  <a:lnTo>
                    <a:pt x="584187" y="3639794"/>
                  </a:lnTo>
                  <a:lnTo>
                    <a:pt x="601814" y="3604476"/>
                  </a:lnTo>
                  <a:lnTo>
                    <a:pt x="611352" y="3568928"/>
                  </a:lnTo>
                  <a:lnTo>
                    <a:pt x="606653" y="3533584"/>
                  </a:lnTo>
                  <a:lnTo>
                    <a:pt x="589102" y="3502520"/>
                  </a:lnTo>
                  <a:lnTo>
                    <a:pt x="560057" y="3479838"/>
                  </a:lnTo>
                  <a:lnTo>
                    <a:pt x="549656" y="3474643"/>
                  </a:lnTo>
                  <a:lnTo>
                    <a:pt x="419023" y="3736441"/>
                  </a:lnTo>
                  <a:lnTo>
                    <a:pt x="476288" y="3798747"/>
                  </a:lnTo>
                  <a:lnTo>
                    <a:pt x="496836" y="3839578"/>
                  </a:lnTo>
                  <a:lnTo>
                    <a:pt x="507060" y="3877678"/>
                  </a:lnTo>
                  <a:lnTo>
                    <a:pt x="507136" y="3912679"/>
                  </a:lnTo>
                  <a:lnTo>
                    <a:pt x="501154" y="3931793"/>
                  </a:lnTo>
                  <a:lnTo>
                    <a:pt x="1023454" y="3931793"/>
                  </a:lnTo>
                  <a:close/>
                </a:path>
                <a:path w="3108960" h="3931920">
                  <a:moveTo>
                    <a:pt x="1178814" y="2962389"/>
                  </a:moveTo>
                  <a:lnTo>
                    <a:pt x="1175486" y="2945447"/>
                  </a:lnTo>
                  <a:lnTo>
                    <a:pt x="1166418" y="2931236"/>
                  </a:lnTo>
                  <a:lnTo>
                    <a:pt x="1091463" y="2847124"/>
                  </a:lnTo>
                  <a:lnTo>
                    <a:pt x="961644" y="2940634"/>
                  </a:lnTo>
                  <a:lnTo>
                    <a:pt x="952957" y="2945676"/>
                  </a:lnTo>
                  <a:lnTo>
                    <a:pt x="915187" y="2925038"/>
                  </a:lnTo>
                  <a:lnTo>
                    <a:pt x="914692" y="2913646"/>
                  </a:lnTo>
                  <a:lnTo>
                    <a:pt x="918692" y="2903029"/>
                  </a:lnTo>
                  <a:lnTo>
                    <a:pt x="927277" y="2894939"/>
                  </a:lnTo>
                  <a:lnTo>
                    <a:pt x="1091361" y="2774404"/>
                  </a:lnTo>
                  <a:lnTo>
                    <a:pt x="1097673" y="2759875"/>
                  </a:lnTo>
                  <a:lnTo>
                    <a:pt x="1084567" y="2719921"/>
                  </a:lnTo>
                  <a:lnTo>
                    <a:pt x="783361" y="2563634"/>
                  </a:lnTo>
                  <a:lnTo>
                    <a:pt x="762685" y="2557805"/>
                  </a:lnTo>
                  <a:lnTo>
                    <a:pt x="741133" y="2559100"/>
                  </a:lnTo>
                  <a:lnTo>
                    <a:pt x="723290" y="2567597"/>
                  </a:lnTo>
                  <a:lnTo>
                    <a:pt x="713740" y="2583383"/>
                  </a:lnTo>
                  <a:lnTo>
                    <a:pt x="721296" y="2786977"/>
                  </a:lnTo>
                  <a:lnTo>
                    <a:pt x="719112" y="2798254"/>
                  </a:lnTo>
                  <a:lnTo>
                    <a:pt x="713130" y="2807881"/>
                  </a:lnTo>
                  <a:lnTo>
                    <a:pt x="704227" y="2814586"/>
                  </a:lnTo>
                  <a:lnTo>
                    <a:pt x="693267" y="2817101"/>
                  </a:lnTo>
                  <a:lnTo>
                    <a:pt x="681977" y="2814180"/>
                  </a:lnTo>
                  <a:lnTo>
                    <a:pt x="672338" y="2806979"/>
                  </a:lnTo>
                  <a:lnTo>
                    <a:pt x="665607" y="2797822"/>
                  </a:lnTo>
                  <a:lnTo>
                    <a:pt x="663079" y="2789059"/>
                  </a:lnTo>
                  <a:lnTo>
                    <a:pt x="654545" y="2629103"/>
                  </a:lnTo>
                  <a:lnTo>
                    <a:pt x="539140" y="2620822"/>
                  </a:lnTo>
                  <a:lnTo>
                    <a:pt x="519849" y="2622715"/>
                  </a:lnTo>
                  <a:lnTo>
                    <a:pt x="504850" y="2629662"/>
                  </a:lnTo>
                  <a:lnTo>
                    <a:pt x="495312" y="2641282"/>
                  </a:lnTo>
                  <a:lnTo>
                    <a:pt x="492417" y="2657195"/>
                  </a:lnTo>
                  <a:lnTo>
                    <a:pt x="554202" y="2996844"/>
                  </a:lnTo>
                  <a:lnTo>
                    <a:pt x="600176" y="3014053"/>
                  </a:lnTo>
                  <a:lnTo>
                    <a:pt x="645350" y="3032785"/>
                  </a:lnTo>
                  <a:lnTo>
                    <a:pt x="689686" y="3053003"/>
                  </a:lnTo>
                  <a:lnTo>
                    <a:pt x="733158" y="3074695"/>
                  </a:lnTo>
                  <a:lnTo>
                    <a:pt x="775716" y="3097834"/>
                  </a:lnTo>
                  <a:lnTo>
                    <a:pt x="817333" y="3122409"/>
                  </a:lnTo>
                  <a:lnTo>
                    <a:pt x="857973" y="3148406"/>
                  </a:lnTo>
                  <a:lnTo>
                    <a:pt x="869264" y="3142602"/>
                  </a:lnTo>
                  <a:lnTo>
                    <a:pt x="1095121" y="3026575"/>
                  </a:lnTo>
                  <a:lnTo>
                    <a:pt x="1165466" y="2990443"/>
                  </a:lnTo>
                  <a:lnTo>
                    <a:pt x="1175702" y="2978556"/>
                  </a:lnTo>
                  <a:lnTo>
                    <a:pt x="1178814" y="2962389"/>
                  </a:lnTo>
                  <a:close/>
                </a:path>
                <a:path w="3108960" h="3931920">
                  <a:moveTo>
                    <a:pt x="3108883" y="3784600"/>
                  </a:moveTo>
                  <a:lnTo>
                    <a:pt x="3104591" y="3746500"/>
                  </a:lnTo>
                  <a:lnTo>
                    <a:pt x="3092805" y="3695700"/>
                  </a:lnTo>
                  <a:lnTo>
                    <a:pt x="3073831" y="3657600"/>
                  </a:lnTo>
                  <a:lnTo>
                    <a:pt x="3047974" y="3606800"/>
                  </a:lnTo>
                  <a:lnTo>
                    <a:pt x="3016491" y="3568700"/>
                  </a:lnTo>
                  <a:lnTo>
                    <a:pt x="2982252" y="3543300"/>
                  </a:lnTo>
                  <a:lnTo>
                    <a:pt x="2945511" y="3505200"/>
                  </a:lnTo>
                  <a:lnTo>
                    <a:pt x="2906522" y="3479800"/>
                  </a:lnTo>
                  <a:lnTo>
                    <a:pt x="2865526" y="3467100"/>
                  </a:lnTo>
                  <a:lnTo>
                    <a:pt x="2822778" y="3441700"/>
                  </a:lnTo>
                  <a:lnTo>
                    <a:pt x="2733014" y="3416300"/>
                  </a:lnTo>
                  <a:lnTo>
                    <a:pt x="2686481" y="3416300"/>
                  </a:lnTo>
                  <a:lnTo>
                    <a:pt x="2639187" y="3403600"/>
                  </a:lnTo>
                  <a:lnTo>
                    <a:pt x="2591384" y="3403600"/>
                  </a:lnTo>
                  <a:lnTo>
                    <a:pt x="2543302" y="3390900"/>
                  </a:lnTo>
                  <a:lnTo>
                    <a:pt x="2447328" y="3390900"/>
                  </a:lnTo>
                  <a:lnTo>
                    <a:pt x="2399919" y="3378200"/>
                  </a:lnTo>
                  <a:lnTo>
                    <a:pt x="2307539" y="3378200"/>
                  </a:lnTo>
                  <a:lnTo>
                    <a:pt x="2206802" y="3352800"/>
                  </a:lnTo>
                  <a:lnTo>
                    <a:pt x="2156930" y="3352800"/>
                  </a:lnTo>
                  <a:lnTo>
                    <a:pt x="2108098" y="3327400"/>
                  </a:lnTo>
                  <a:lnTo>
                    <a:pt x="2060841" y="3314700"/>
                  </a:lnTo>
                  <a:lnTo>
                    <a:pt x="2015693" y="3289300"/>
                  </a:lnTo>
                  <a:lnTo>
                    <a:pt x="1973186" y="3263900"/>
                  </a:lnTo>
                  <a:lnTo>
                    <a:pt x="1933854" y="3225800"/>
                  </a:lnTo>
                  <a:lnTo>
                    <a:pt x="1897926" y="3187700"/>
                  </a:lnTo>
                  <a:lnTo>
                    <a:pt x="1877199" y="3162300"/>
                  </a:lnTo>
                  <a:lnTo>
                    <a:pt x="1970659" y="3162300"/>
                  </a:lnTo>
                  <a:lnTo>
                    <a:pt x="2153018" y="3111500"/>
                  </a:lnTo>
                  <a:lnTo>
                    <a:pt x="2195792" y="3086100"/>
                  </a:lnTo>
                  <a:lnTo>
                    <a:pt x="2236901" y="3060700"/>
                  </a:lnTo>
                  <a:lnTo>
                    <a:pt x="2276094" y="3035300"/>
                  </a:lnTo>
                  <a:lnTo>
                    <a:pt x="2313432" y="2997200"/>
                  </a:lnTo>
                  <a:lnTo>
                    <a:pt x="2348484" y="2971800"/>
                  </a:lnTo>
                  <a:lnTo>
                    <a:pt x="2380983" y="2933700"/>
                  </a:lnTo>
                  <a:lnTo>
                    <a:pt x="2410650" y="2895600"/>
                  </a:lnTo>
                  <a:lnTo>
                    <a:pt x="2437231" y="2857500"/>
                  </a:lnTo>
                  <a:lnTo>
                    <a:pt x="2460460" y="2806700"/>
                  </a:lnTo>
                  <a:lnTo>
                    <a:pt x="2480081" y="2768600"/>
                  </a:lnTo>
                  <a:lnTo>
                    <a:pt x="2494508" y="2717800"/>
                  </a:lnTo>
                  <a:lnTo>
                    <a:pt x="2504973" y="2679700"/>
                  </a:lnTo>
                  <a:lnTo>
                    <a:pt x="2510891" y="2628900"/>
                  </a:lnTo>
                  <a:lnTo>
                    <a:pt x="2511641" y="2590800"/>
                  </a:lnTo>
                  <a:lnTo>
                    <a:pt x="2506624" y="2540000"/>
                  </a:lnTo>
                  <a:lnTo>
                    <a:pt x="2495245" y="2501900"/>
                  </a:lnTo>
                  <a:lnTo>
                    <a:pt x="2484945" y="2473414"/>
                  </a:lnTo>
                  <a:lnTo>
                    <a:pt x="2484945" y="2603500"/>
                  </a:lnTo>
                  <a:lnTo>
                    <a:pt x="2481757" y="2654300"/>
                  </a:lnTo>
                  <a:lnTo>
                    <a:pt x="2472474" y="2705100"/>
                  </a:lnTo>
                  <a:lnTo>
                    <a:pt x="2457767" y="2743200"/>
                  </a:lnTo>
                  <a:lnTo>
                    <a:pt x="2438323" y="2794000"/>
                  </a:lnTo>
                  <a:lnTo>
                    <a:pt x="2414790" y="2832100"/>
                  </a:lnTo>
                  <a:lnTo>
                    <a:pt x="2387866" y="2882900"/>
                  </a:lnTo>
                  <a:lnTo>
                    <a:pt x="2359164" y="2921000"/>
                  </a:lnTo>
                  <a:lnTo>
                    <a:pt x="2327529" y="2946400"/>
                  </a:lnTo>
                  <a:lnTo>
                    <a:pt x="2293226" y="2984500"/>
                  </a:lnTo>
                  <a:lnTo>
                    <a:pt x="2256485" y="3009900"/>
                  </a:lnTo>
                  <a:lnTo>
                    <a:pt x="2217585" y="3035300"/>
                  </a:lnTo>
                  <a:lnTo>
                    <a:pt x="2176767" y="3060700"/>
                  </a:lnTo>
                  <a:lnTo>
                    <a:pt x="2134298" y="3086100"/>
                  </a:lnTo>
                  <a:lnTo>
                    <a:pt x="2090420" y="3098800"/>
                  </a:lnTo>
                  <a:lnTo>
                    <a:pt x="2045411" y="3124200"/>
                  </a:lnTo>
                  <a:lnTo>
                    <a:pt x="1999513" y="3124200"/>
                  </a:lnTo>
                  <a:lnTo>
                    <a:pt x="1952993" y="3136900"/>
                  </a:lnTo>
                  <a:lnTo>
                    <a:pt x="1860308" y="3136900"/>
                  </a:lnTo>
                  <a:lnTo>
                    <a:pt x="1840725" y="3098800"/>
                  </a:lnTo>
                  <a:lnTo>
                    <a:pt x="1819744" y="3048000"/>
                  </a:lnTo>
                  <a:lnTo>
                    <a:pt x="1804047" y="2997200"/>
                  </a:lnTo>
                  <a:lnTo>
                    <a:pt x="1793786" y="2946400"/>
                  </a:lnTo>
                  <a:lnTo>
                    <a:pt x="1789112" y="2895600"/>
                  </a:lnTo>
                  <a:lnTo>
                    <a:pt x="1790293" y="2844800"/>
                  </a:lnTo>
                  <a:lnTo>
                    <a:pt x="1797354" y="2794000"/>
                  </a:lnTo>
                  <a:lnTo>
                    <a:pt x="1809965" y="2743200"/>
                  </a:lnTo>
                  <a:lnTo>
                    <a:pt x="1827809" y="2692400"/>
                  </a:lnTo>
                  <a:lnTo>
                    <a:pt x="1850580" y="2641600"/>
                  </a:lnTo>
                  <a:lnTo>
                    <a:pt x="1877961" y="2603500"/>
                  </a:lnTo>
                  <a:lnTo>
                    <a:pt x="1909635" y="2552700"/>
                  </a:lnTo>
                  <a:lnTo>
                    <a:pt x="1940839" y="2527300"/>
                  </a:lnTo>
                  <a:lnTo>
                    <a:pt x="1975129" y="2489200"/>
                  </a:lnTo>
                  <a:lnTo>
                    <a:pt x="2012200" y="2463800"/>
                  </a:lnTo>
                  <a:lnTo>
                    <a:pt x="2051735" y="2438400"/>
                  </a:lnTo>
                  <a:lnTo>
                    <a:pt x="2093429" y="2413000"/>
                  </a:lnTo>
                  <a:lnTo>
                    <a:pt x="2136978" y="2387600"/>
                  </a:lnTo>
                  <a:lnTo>
                    <a:pt x="2228380" y="2362200"/>
                  </a:lnTo>
                  <a:lnTo>
                    <a:pt x="2276411" y="2362200"/>
                  </a:lnTo>
                  <a:lnTo>
                    <a:pt x="2324023" y="2374900"/>
                  </a:lnTo>
                  <a:lnTo>
                    <a:pt x="2369083" y="2387600"/>
                  </a:lnTo>
                  <a:lnTo>
                    <a:pt x="2409406" y="2413000"/>
                  </a:lnTo>
                  <a:lnTo>
                    <a:pt x="2458072" y="2476500"/>
                  </a:lnTo>
                  <a:lnTo>
                    <a:pt x="2472702" y="2514600"/>
                  </a:lnTo>
                  <a:lnTo>
                    <a:pt x="2481376" y="2552700"/>
                  </a:lnTo>
                  <a:lnTo>
                    <a:pt x="2484945" y="2603500"/>
                  </a:lnTo>
                  <a:lnTo>
                    <a:pt x="2484945" y="2473414"/>
                  </a:lnTo>
                  <a:lnTo>
                    <a:pt x="2447696" y="2413000"/>
                  </a:lnTo>
                  <a:lnTo>
                    <a:pt x="2411704" y="2387600"/>
                  </a:lnTo>
                  <a:lnTo>
                    <a:pt x="2370340" y="2362200"/>
                  </a:lnTo>
                  <a:lnTo>
                    <a:pt x="2325039" y="2349500"/>
                  </a:lnTo>
                  <a:lnTo>
                    <a:pt x="2277237" y="2336800"/>
                  </a:lnTo>
                  <a:lnTo>
                    <a:pt x="2228367" y="2336800"/>
                  </a:lnTo>
                  <a:lnTo>
                    <a:pt x="2131326" y="2362200"/>
                  </a:lnTo>
                  <a:lnTo>
                    <a:pt x="2084425" y="2387600"/>
                  </a:lnTo>
                  <a:lnTo>
                    <a:pt x="2039505" y="2413000"/>
                  </a:lnTo>
                  <a:lnTo>
                    <a:pt x="1996922" y="2438400"/>
                  </a:lnTo>
                  <a:lnTo>
                    <a:pt x="1957019" y="2476500"/>
                  </a:lnTo>
                  <a:lnTo>
                    <a:pt x="1920176" y="2501900"/>
                  </a:lnTo>
                  <a:lnTo>
                    <a:pt x="1886737" y="2540000"/>
                  </a:lnTo>
                  <a:lnTo>
                    <a:pt x="1856841" y="2590800"/>
                  </a:lnTo>
                  <a:lnTo>
                    <a:pt x="1830514" y="2628900"/>
                  </a:lnTo>
                  <a:lnTo>
                    <a:pt x="1808022" y="2667000"/>
                  </a:lnTo>
                  <a:lnTo>
                    <a:pt x="1789671" y="2717800"/>
                  </a:lnTo>
                  <a:lnTo>
                    <a:pt x="1775726" y="2768600"/>
                  </a:lnTo>
                  <a:lnTo>
                    <a:pt x="1766481" y="2819400"/>
                  </a:lnTo>
                  <a:lnTo>
                    <a:pt x="1762226" y="2870200"/>
                  </a:lnTo>
                  <a:lnTo>
                    <a:pt x="1763052" y="2921000"/>
                  </a:lnTo>
                  <a:lnTo>
                    <a:pt x="1768754" y="2959100"/>
                  </a:lnTo>
                  <a:lnTo>
                    <a:pt x="1779219" y="3009900"/>
                  </a:lnTo>
                  <a:lnTo>
                    <a:pt x="1794319" y="3060700"/>
                  </a:lnTo>
                  <a:lnTo>
                    <a:pt x="1813953" y="3111500"/>
                  </a:lnTo>
                  <a:lnTo>
                    <a:pt x="1823974" y="3127400"/>
                  </a:lnTo>
                  <a:lnTo>
                    <a:pt x="1812188" y="3124200"/>
                  </a:lnTo>
                  <a:lnTo>
                    <a:pt x="1765693" y="3124200"/>
                  </a:lnTo>
                  <a:lnTo>
                    <a:pt x="1719872" y="3098800"/>
                  </a:lnTo>
                  <a:lnTo>
                    <a:pt x="1675853" y="3086100"/>
                  </a:lnTo>
                  <a:lnTo>
                    <a:pt x="1633918" y="3060700"/>
                  </a:lnTo>
                  <a:lnTo>
                    <a:pt x="1594358" y="3035300"/>
                  </a:lnTo>
                  <a:lnTo>
                    <a:pt x="1557477" y="2997200"/>
                  </a:lnTo>
                  <a:lnTo>
                    <a:pt x="1523568" y="2959100"/>
                  </a:lnTo>
                  <a:lnTo>
                    <a:pt x="1492923" y="2921000"/>
                  </a:lnTo>
                  <a:lnTo>
                    <a:pt x="1465834" y="2882900"/>
                  </a:lnTo>
                  <a:lnTo>
                    <a:pt x="1442605" y="2844800"/>
                  </a:lnTo>
                  <a:lnTo>
                    <a:pt x="1423530" y="2794000"/>
                  </a:lnTo>
                  <a:lnTo>
                    <a:pt x="1408887" y="2743200"/>
                  </a:lnTo>
                  <a:lnTo>
                    <a:pt x="1398981" y="2705100"/>
                  </a:lnTo>
                  <a:lnTo>
                    <a:pt x="1394117" y="2654300"/>
                  </a:lnTo>
                  <a:lnTo>
                    <a:pt x="1394574" y="2603500"/>
                  </a:lnTo>
                  <a:lnTo>
                    <a:pt x="1400378" y="2552700"/>
                  </a:lnTo>
                  <a:lnTo>
                    <a:pt x="1411071" y="2514600"/>
                  </a:lnTo>
                  <a:lnTo>
                    <a:pt x="1426298" y="2463800"/>
                  </a:lnTo>
                  <a:lnTo>
                    <a:pt x="1445653" y="2425700"/>
                  </a:lnTo>
                  <a:lnTo>
                    <a:pt x="1468767" y="2387600"/>
                  </a:lnTo>
                  <a:lnTo>
                    <a:pt x="1495272" y="2349500"/>
                  </a:lnTo>
                  <a:lnTo>
                    <a:pt x="1524774" y="2311400"/>
                  </a:lnTo>
                  <a:lnTo>
                    <a:pt x="1556893" y="2273300"/>
                  </a:lnTo>
                  <a:lnTo>
                    <a:pt x="1591259" y="2235200"/>
                  </a:lnTo>
                  <a:lnTo>
                    <a:pt x="1627492" y="2209800"/>
                  </a:lnTo>
                  <a:lnTo>
                    <a:pt x="1665198" y="2184400"/>
                  </a:lnTo>
                  <a:lnTo>
                    <a:pt x="1704009" y="2146300"/>
                  </a:lnTo>
                  <a:lnTo>
                    <a:pt x="1862734" y="2044700"/>
                  </a:lnTo>
                  <a:lnTo>
                    <a:pt x="1905177" y="2032000"/>
                  </a:lnTo>
                  <a:lnTo>
                    <a:pt x="2120277" y="1905000"/>
                  </a:lnTo>
                  <a:lnTo>
                    <a:pt x="2162048" y="1879600"/>
                  </a:lnTo>
                  <a:lnTo>
                    <a:pt x="2202777" y="1854200"/>
                  </a:lnTo>
                  <a:lnTo>
                    <a:pt x="2242223" y="1816100"/>
                  </a:lnTo>
                  <a:lnTo>
                    <a:pt x="2280120" y="1790700"/>
                  </a:lnTo>
                  <a:lnTo>
                    <a:pt x="2316200" y="1752600"/>
                  </a:lnTo>
                  <a:lnTo>
                    <a:pt x="2350211" y="1727200"/>
                  </a:lnTo>
                  <a:lnTo>
                    <a:pt x="2381885" y="1689100"/>
                  </a:lnTo>
                  <a:lnTo>
                    <a:pt x="2410955" y="1651000"/>
                  </a:lnTo>
                  <a:lnTo>
                    <a:pt x="2437168" y="1600200"/>
                  </a:lnTo>
                  <a:lnTo>
                    <a:pt x="2460269" y="1562100"/>
                  </a:lnTo>
                  <a:lnTo>
                    <a:pt x="2479459" y="1511300"/>
                  </a:lnTo>
                  <a:lnTo>
                    <a:pt x="2494724" y="1460500"/>
                  </a:lnTo>
                  <a:lnTo>
                    <a:pt x="2505494" y="1409700"/>
                  </a:lnTo>
                  <a:lnTo>
                    <a:pt x="2511196" y="1358900"/>
                  </a:lnTo>
                  <a:lnTo>
                    <a:pt x="2511298" y="1308100"/>
                  </a:lnTo>
                  <a:lnTo>
                    <a:pt x="2505227" y="1270000"/>
                  </a:lnTo>
                  <a:lnTo>
                    <a:pt x="2492425" y="1219200"/>
                  </a:lnTo>
                  <a:lnTo>
                    <a:pt x="2474061" y="1168400"/>
                  </a:lnTo>
                  <a:lnTo>
                    <a:pt x="2450477" y="1130300"/>
                  </a:lnTo>
                  <a:lnTo>
                    <a:pt x="2422347" y="1092200"/>
                  </a:lnTo>
                  <a:lnTo>
                    <a:pt x="2390368" y="1054100"/>
                  </a:lnTo>
                  <a:lnTo>
                    <a:pt x="2355240" y="1028700"/>
                  </a:lnTo>
                  <a:lnTo>
                    <a:pt x="2317635" y="1003300"/>
                  </a:lnTo>
                  <a:lnTo>
                    <a:pt x="2278278" y="977900"/>
                  </a:lnTo>
                  <a:lnTo>
                    <a:pt x="2237829" y="952500"/>
                  </a:lnTo>
                  <a:lnTo>
                    <a:pt x="2148890" y="901700"/>
                  </a:lnTo>
                  <a:lnTo>
                    <a:pt x="2103450" y="889000"/>
                  </a:lnTo>
                  <a:lnTo>
                    <a:pt x="2057400" y="863600"/>
                  </a:lnTo>
                  <a:lnTo>
                    <a:pt x="2010803" y="850900"/>
                  </a:lnTo>
                  <a:lnTo>
                    <a:pt x="1963686" y="825500"/>
                  </a:lnTo>
                  <a:lnTo>
                    <a:pt x="1672475" y="749300"/>
                  </a:lnTo>
                  <a:lnTo>
                    <a:pt x="1622907" y="749300"/>
                  </a:lnTo>
                  <a:lnTo>
                    <a:pt x="1573161" y="736600"/>
                  </a:lnTo>
                  <a:lnTo>
                    <a:pt x="1523276" y="736600"/>
                  </a:lnTo>
                  <a:lnTo>
                    <a:pt x="1489684" y="728065"/>
                  </a:lnTo>
                  <a:lnTo>
                    <a:pt x="1489430" y="723900"/>
                  </a:lnTo>
                  <a:lnTo>
                    <a:pt x="1487881" y="698500"/>
                  </a:lnTo>
                  <a:lnTo>
                    <a:pt x="1481797" y="647700"/>
                  </a:lnTo>
                  <a:lnTo>
                    <a:pt x="1472679" y="596900"/>
                  </a:lnTo>
                  <a:lnTo>
                    <a:pt x="1464754" y="563918"/>
                  </a:lnTo>
                  <a:lnTo>
                    <a:pt x="1464754" y="750214"/>
                  </a:lnTo>
                  <a:lnTo>
                    <a:pt x="1464195" y="800100"/>
                  </a:lnTo>
                  <a:lnTo>
                    <a:pt x="1460652" y="850900"/>
                  </a:lnTo>
                  <a:lnTo>
                    <a:pt x="1454264" y="901700"/>
                  </a:lnTo>
                  <a:lnTo>
                    <a:pt x="1445171" y="952500"/>
                  </a:lnTo>
                  <a:lnTo>
                    <a:pt x="1433499" y="1003300"/>
                  </a:lnTo>
                  <a:lnTo>
                    <a:pt x="1419402" y="1041400"/>
                  </a:lnTo>
                  <a:lnTo>
                    <a:pt x="1402994" y="1092200"/>
                  </a:lnTo>
                  <a:lnTo>
                    <a:pt x="1384414" y="1143000"/>
                  </a:lnTo>
                  <a:lnTo>
                    <a:pt x="1363814" y="1181100"/>
                  </a:lnTo>
                  <a:lnTo>
                    <a:pt x="1341310" y="1231900"/>
                  </a:lnTo>
                  <a:lnTo>
                    <a:pt x="1317053" y="1270000"/>
                  </a:lnTo>
                  <a:lnTo>
                    <a:pt x="1291170" y="1320800"/>
                  </a:lnTo>
                  <a:lnTo>
                    <a:pt x="1263802" y="1358900"/>
                  </a:lnTo>
                  <a:lnTo>
                    <a:pt x="1235087" y="1397000"/>
                  </a:lnTo>
                  <a:lnTo>
                    <a:pt x="1204429" y="1435100"/>
                  </a:lnTo>
                  <a:lnTo>
                    <a:pt x="1172591" y="1473200"/>
                  </a:lnTo>
                  <a:lnTo>
                    <a:pt x="1139583" y="1524000"/>
                  </a:lnTo>
                  <a:lnTo>
                    <a:pt x="1105458" y="1562100"/>
                  </a:lnTo>
                  <a:lnTo>
                    <a:pt x="1070241" y="1600200"/>
                  </a:lnTo>
                  <a:lnTo>
                    <a:pt x="1033970" y="1625600"/>
                  </a:lnTo>
                  <a:lnTo>
                    <a:pt x="996670" y="1663700"/>
                  </a:lnTo>
                  <a:lnTo>
                    <a:pt x="958380" y="1701800"/>
                  </a:lnTo>
                  <a:lnTo>
                    <a:pt x="920026" y="1727200"/>
                  </a:lnTo>
                  <a:lnTo>
                    <a:pt x="880059" y="1765300"/>
                  </a:lnTo>
                  <a:lnTo>
                    <a:pt x="838530" y="1790700"/>
                  </a:lnTo>
                  <a:lnTo>
                    <a:pt x="795477" y="1816100"/>
                  </a:lnTo>
                  <a:lnTo>
                    <a:pt x="750938" y="1828800"/>
                  </a:lnTo>
                  <a:lnTo>
                    <a:pt x="704977" y="1854200"/>
                  </a:lnTo>
                  <a:lnTo>
                    <a:pt x="608901" y="1879600"/>
                  </a:lnTo>
                  <a:lnTo>
                    <a:pt x="451688" y="1879600"/>
                  </a:lnTo>
                  <a:lnTo>
                    <a:pt x="400227" y="1866900"/>
                  </a:lnTo>
                  <a:lnTo>
                    <a:pt x="350774" y="1854200"/>
                  </a:lnTo>
                  <a:lnTo>
                    <a:pt x="304266" y="1828800"/>
                  </a:lnTo>
                  <a:lnTo>
                    <a:pt x="261594" y="1790700"/>
                  </a:lnTo>
                  <a:lnTo>
                    <a:pt x="226009" y="1752600"/>
                  </a:lnTo>
                  <a:lnTo>
                    <a:pt x="196557" y="1714500"/>
                  </a:lnTo>
                  <a:lnTo>
                    <a:pt x="173088" y="1676400"/>
                  </a:lnTo>
                  <a:lnTo>
                    <a:pt x="155473" y="1625600"/>
                  </a:lnTo>
                  <a:lnTo>
                    <a:pt x="143535" y="1587500"/>
                  </a:lnTo>
                  <a:lnTo>
                    <a:pt x="137121" y="1536700"/>
                  </a:lnTo>
                  <a:lnTo>
                    <a:pt x="136105" y="1485900"/>
                  </a:lnTo>
                  <a:lnTo>
                    <a:pt x="140081" y="1435100"/>
                  </a:lnTo>
                  <a:lnTo>
                    <a:pt x="148577" y="1384300"/>
                  </a:lnTo>
                  <a:lnTo>
                    <a:pt x="161315" y="1346200"/>
                  </a:lnTo>
                  <a:lnTo>
                    <a:pt x="177990" y="1295400"/>
                  </a:lnTo>
                  <a:lnTo>
                    <a:pt x="198323" y="1257300"/>
                  </a:lnTo>
                  <a:lnTo>
                    <a:pt x="222021" y="1219200"/>
                  </a:lnTo>
                  <a:lnTo>
                    <a:pt x="248767" y="1181100"/>
                  </a:lnTo>
                  <a:lnTo>
                    <a:pt x="278307" y="1143000"/>
                  </a:lnTo>
                  <a:lnTo>
                    <a:pt x="310311" y="1117600"/>
                  </a:lnTo>
                  <a:lnTo>
                    <a:pt x="344512" y="1079500"/>
                  </a:lnTo>
                  <a:lnTo>
                    <a:pt x="380606" y="1054100"/>
                  </a:lnTo>
                  <a:lnTo>
                    <a:pt x="418299" y="1028700"/>
                  </a:lnTo>
                  <a:lnTo>
                    <a:pt x="457301" y="990600"/>
                  </a:lnTo>
                  <a:lnTo>
                    <a:pt x="497332" y="977900"/>
                  </a:lnTo>
                  <a:lnTo>
                    <a:pt x="579247" y="927100"/>
                  </a:lnTo>
                  <a:lnTo>
                    <a:pt x="624827" y="901700"/>
                  </a:lnTo>
                  <a:lnTo>
                    <a:pt x="671055" y="889000"/>
                  </a:lnTo>
                  <a:lnTo>
                    <a:pt x="717880" y="863600"/>
                  </a:lnTo>
                  <a:lnTo>
                    <a:pt x="1058595" y="774700"/>
                  </a:lnTo>
                  <a:lnTo>
                    <a:pt x="1108544" y="774700"/>
                  </a:lnTo>
                  <a:lnTo>
                    <a:pt x="1158671" y="762000"/>
                  </a:lnTo>
                  <a:lnTo>
                    <a:pt x="1208925" y="762000"/>
                  </a:lnTo>
                  <a:lnTo>
                    <a:pt x="1259255" y="749300"/>
                  </a:lnTo>
                  <a:lnTo>
                    <a:pt x="1461122" y="749300"/>
                  </a:lnTo>
                  <a:lnTo>
                    <a:pt x="1464754" y="750214"/>
                  </a:lnTo>
                  <a:lnTo>
                    <a:pt x="1464754" y="563918"/>
                  </a:lnTo>
                  <a:lnTo>
                    <a:pt x="1460474" y="546100"/>
                  </a:lnTo>
                  <a:lnTo>
                    <a:pt x="1445120" y="508000"/>
                  </a:lnTo>
                  <a:lnTo>
                    <a:pt x="1426578" y="457200"/>
                  </a:lnTo>
                  <a:lnTo>
                    <a:pt x="1404785" y="406400"/>
                  </a:lnTo>
                  <a:lnTo>
                    <a:pt x="1379689" y="368300"/>
                  </a:lnTo>
                  <a:lnTo>
                    <a:pt x="1351241" y="330200"/>
                  </a:lnTo>
                  <a:lnTo>
                    <a:pt x="1319390" y="292100"/>
                  </a:lnTo>
                  <a:lnTo>
                    <a:pt x="1284058" y="254000"/>
                  </a:lnTo>
                  <a:lnTo>
                    <a:pt x="1246365" y="215900"/>
                  </a:lnTo>
                  <a:lnTo>
                    <a:pt x="1206665" y="190500"/>
                  </a:lnTo>
                  <a:lnTo>
                    <a:pt x="1165136" y="165100"/>
                  </a:lnTo>
                  <a:lnTo>
                    <a:pt x="1121956" y="139700"/>
                  </a:lnTo>
                  <a:lnTo>
                    <a:pt x="1077315" y="114300"/>
                  </a:lnTo>
                  <a:lnTo>
                    <a:pt x="1031392" y="88900"/>
                  </a:lnTo>
                  <a:lnTo>
                    <a:pt x="984364" y="76200"/>
                  </a:lnTo>
                  <a:lnTo>
                    <a:pt x="739089" y="12700"/>
                  </a:lnTo>
                  <a:lnTo>
                    <a:pt x="689292" y="12700"/>
                  </a:lnTo>
                  <a:lnTo>
                    <a:pt x="639660" y="0"/>
                  </a:lnTo>
                  <a:lnTo>
                    <a:pt x="241388" y="0"/>
                  </a:lnTo>
                  <a:lnTo>
                    <a:pt x="142430" y="25400"/>
                  </a:lnTo>
                  <a:lnTo>
                    <a:pt x="93243" y="25400"/>
                  </a:lnTo>
                  <a:lnTo>
                    <a:pt x="44284" y="38100"/>
                  </a:lnTo>
                  <a:lnTo>
                    <a:pt x="0" y="50800"/>
                  </a:lnTo>
                  <a:lnTo>
                    <a:pt x="0" y="76200"/>
                  </a:lnTo>
                  <a:lnTo>
                    <a:pt x="863" y="76200"/>
                  </a:lnTo>
                  <a:lnTo>
                    <a:pt x="97993" y="50800"/>
                  </a:lnTo>
                  <a:lnTo>
                    <a:pt x="146913" y="50800"/>
                  </a:lnTo>
                  <a:lnTo>
                    <a:pt x="196024" y="38100"/>
                  </a:lnTo>
                  <a:lnTo>
                    <a:pt x="245313" y="38100"/>
                  </a:lnTo>
                  <a:lnTo>
                    <a:pt x="294792" y="25400"/>
                  </a:lnTo>
                  <a:lnTo>
                    <a:pt x="646671" y="25400"/>
                  </a:lnTo>
                  <a:lnTo>
                    <a:pt x="696772" y="38100"/>
                  </a:lnTo>
                  <a:lnTo>
                    <a:pt x="746582" y="38100"/>
                  </a:lnTo>
                  <a:lnTo>
                    <a:pt x="988644" y="101600"/>
                  </a:lnTo>
                  <a:lnTo>
                    <a:pt x="1033081" y="127000"/>
                  </a:lnTo>
                  <a:lnTo>
                    <a:pt x="1076629" y="139700"/>
                  </a:lnTo>
                  <a:lnTo>
                    <a:pt x="1119035" y="165100"/>
                  </a:lnTo>
                  <a:lnTo>
                    <a:pt x="1160043" y="190500"/>
                  </a:lnTo>
                  <a:lnTo>
                    <a:pt x="1199413" y="215900"/>
                  </a:lnTo>
                  <a:lnTo>
                    <a:pt x="1236865" y="241300"/>
                  </a:lnTo>
                  <a:lnTo>
                    <a:pt x="1272184" y="279400"/>
                  </a:lnTo>
                  <a:lnTo>
                    <a:pt x="1305090" y="317500"/>
                  </a:lnTo>
                  <a:lnTo>
                    <a:pt x="1334820" y="355600"/>
                  </a:lnTo>
                  <a:lnTo>
                    <a:pt x="1361389" y="393700"/>
                  </a:lnTo>
                  <a:lnTo>
                    <a:pt x="1384808" y="431800"/>
                  </a:lnTo>
                  <a:lnTo>
                    <a:pt x="1405140" y="469900"/>
                  </a:lnTo>
                  <a:lnTo>
                    <a:pt x="1422425" y="520700"/>
                  </a:lnTo>
                  <a:lnTo>
                    <a:pt x="1436700" y="558800"/>
                  </a:lnTo>
                  <a:lnTo>
                    <a:pt x="1448015" y="609600"/>
                  </a:lnTo>
                  <a:lnTo>
                    <a:pt x="1456410" y="660400"/>
                  </a:lnTo>
                  <a:lnTo>
                    <a:pt x="1462214" y="698500"/>
                  </a:lnTo>
                  <a:lnTo>
                    <a:pt x="1463484" y="723900"/>
                  </a:lnTo>
                  <a:lnTo>
                    <a:pt x="1220355" y="723900"/>
                  </a:lnTo>
                  <a:lnTo>
                    <a:pt x="1169885" y="736600"/>
                  </a:lnTo>
                  <a:lnTo>
                    <a:pt x="1119555" y="736600"/>
                  </a:lnTo>
                  <a:lnTo>
                    <a:pt x="1019467" y="762000"/>
                  </a:lnTo>
                  <a:lnTo>
                    <a:pt x="969797" y="762000"/>
                  </a:lnTo>
                  <a:lnTo>
                    <a:pt x="774547" y="812800"/>
                  </a:lnTo>
                  <a:lnTo>
                    <a:pt x="726808" y="838200"/>
                  </a:lnTo>
                  <a:lnTo>
                    <a:pt x="679577" y="850900"/>
                  </a:lnTo>
                  <a:lnTo>
                    <a:pt x="634339" y="876300"/>
                  </a:lnTo>
                  <a:lnTo>
                    <a:pt x="589026" y="889000"/>
                  </a:lnTo>
                  <a:lnTo>
                    <a:pt x="499389" y="939800"/>
                  </a:lnTo>
                  <a:lnTo>
                    <a:pt x="455688" y="965200"/>
                  </a:lnTo>
                  <a:lnTo>
                    <a:pt x="413169" y="990600"/>
                  </a:lnTo>
                  <a:lnTo>
                    <a:pt x="372135" y="1028700"/>
                  </a:lnTo>
                  <a:lnTo>
                    <a:pt x="332892" y="1054100"/>
                  </a:lnTo>
                  <a:lnTo>
                    <a:pt x="295757" y="1092200"/>
                  </a:lnTo>
                  <a:lnTo>
                    <a:pt x="261035" y="1117600"/>
                  </a:lnTo>
                  <a:lnTo>
                    <a:pt x="229057" y="1155700"/>
                  </a:lnTo>
                  <a:lnTo>
                    <a:pt x="200139" y="1206500"/>
                  </a:lnTo>
                  <a:lnTo>
                    <a:pt x="174574" y="1244600"/>
                  </a:lnTo>
                  <a:lnTo>
                    <a:pt x="152679" y="1295400"/>
                  </a:lnTo>
                  <a:lnTo>
                    <a:pt x="134785" y="1333500"/>
                  </a:lnTo>
                  <a:lnTo>
                    <a:pt x="121932" y="1384300"/>
                  </a:lnTo>
                  <a:lnTo>
                    <a:pt x="113360" y="1435100"/>
                  </a:lnTo>
                  <a:lnTo>
                    <a:pt x="109245" y="1485900"/>
                  </a:lnTo>
                  <a:lnTo>
                    <a:pt x="109804" y="1524000"/>
                  </a:lnTo>
                  <a:lnTo>
                    <a:pt x="115252" y="1574800"/>
                  </a:lnTo>
                  <a:lnTo>
                    <a:pt x="125780" y="1625600"/>
                  </a:lnTo>
                  <a:lnTo>
                    <a:pt x="141605" y="1676400"/>
                  </a:lnTo>
                  <a:lnTo>
                    <a:pt x="163449" y="1714500"/>
                  </a:lnTo>
                  <a:lnTo>
                    <a:pt x="190563" y="1752600"/>
                  </a:lnTo>
                  <a:lnTo>
                    <a:pt x="222478" y="1790700"/>
                  </a:lnTo>
                  <a:lnTo>
                    <a:pt x="258762" y="1828800"/>
                  </a:lnTo>
                  <a:lnTo>
                    <a:pt x="298932" y="1854200"/>
                  </a:lnTo>
                  <a:lnTo>
                    <a:pt x="342544" y="1879600"/>
                  </a:lnTo>
                  <a:lnTo>
                    <a:pt x="389140" y="1892300"/>
                  </a:lnTo>
                  <a:lnTo>
                    <a:pt x="437730" y="1905000"/>
                  </a:lnTo>
                  <a:lnTo>
                    <a:pt x="626668" y="1905000"/>
                  </a:lnTo>
                  <a:lnTo>
                    <a:pt x="716851" y="1879600"/>
                  </a:lnTo>
                  <a:lnTo>
                    <a:pt x="760603" y="1854200"/>
                  </a:lnTo>
                  <a:lnTo>
                    <a:pt x="803376" y="1841500"/>
                  </a:lnTo>
                  <a:lnTo>
                    <a:pt x="845083" y="1816100"/>
                  </a:lnTo>
                  <a:lnTo>
                    <a:pt x="885659" y="1790700"/>
                  </a:lnTo>
                  <a:lnTo>
                    <a:pt x="925017" y="1765300"/>
                  </a:lnTo>
                  <a:lnTo>
                    <a:pt x="963091" y="1727200"/>
                  </a:lnTo>
                  <a:lnTo>
                    <a:pt x="999794" y="1701800"/>
                  </a:lnTo>
                  <a:lnTo>
                    <a:pt x="1035075" y="1663700"/>
                  </a:lnTo>
                  <a:lnTo>
                    <a:pt x="1068844" y="1638300"/>
                  </a:lnTo>
                  <a:lnTo>
                    <a:pt x="1103718" y="1600200"/>
                  </a:lnTo>
                  <a:lnTo>
                    <a:pt x="1137958" y="1562100"/>
                  </a:lnTo>
                  <a:lnTo>
                    <a:pt x="1171409" y="1524000"/>
                  </a:lnTo>
                  <a:lnTo>
                    <a:pt x="1203972" y="1485900"/>
                  </a:lnTo>
                  <a:lnTo>
                    <a:pt x="1235481" y="1447800"/>
                  </a:lnTo>
                  <a:lnTo>
                    <a:pt x="1265809" y="1397000"/>
                  </a:lnTo>
                  <a:lnTo>
                    <a:pt x="1294828" y="1358900"/>
                  </a:lnTo>
                  <a:lnTo>
                    <a:pt x="1322400" y="1320800"/>
                  </a:lnTo>
                  <a:lnTo>
                    <a:pt x="1348384" y="1270000"/>
                  </a:lnTo>
                  <a:lnTo>
                    <a:pt x="1372654" y="1231900"/>
                  </a:lnTo>
                  <a:lnTo>
                    <a:pt x="1395069" y="1181100"/>
                  </a:lnTo>
                  <a:lnTo>
                    <a:pt x="1415503" y="1143000"/>
                  </a:lnTo>
                  <a:lnTo>
                    <a:pt x="1433817" y="1092200"/>
                  </a:lnTo>
                  <a:lnTo>
                    <a:pt x="1449870" y="1041400"/>
                  </a:lnTo>
                  <a:lnTo>
                    <a:pt x="1463522" y="990600"/>
                  </a:lnTo>
                  <a:lnTo>
                    <a:pt x="1474660" y="939800"/>
                  </a:lnTo>
                  <a:lnTo>
                    <a:pt x="1482940" y="901700"/>
                  </a:lnTo>
                  <a:lnTo>
                    <a:pt x="1488452" y="850900"/>
                  </a:lnTo>
                  <a:lnTo>
                    <a:pt x="1491157" y="800100"/>
                  </a:lnTo>
                  <a:lnTo>
                    <a:pt x="1491005" y="756818"/>
                  </a:lnTo>
                  <a:lnTo>
                    <a:pt x="1511592" y="762000"/>
                  </a:lnTo>
                  <a:lnTo>
                    <a:pt x="1561960" y="762000"/>
                  </a:lnTo>
                  <a:lnTo>
                    <a:pt x="1612176" y="774700"/>
                  </a:lnTo>
                  <a:lnTo>
                    <a:pt x="1662201" y="774700"/>
                  </a:lnTo>
                  <a:lnTo>
                    <a:pt x="1955914" y="850900"/>
                  </a:lnTo>
                  <a:lnTo>
                    <a:pt x="2003412" y="876300"/>
                  </a:lnTo>
                  <a:lnTo>
                    <a:pt x="2050376" y="889000"/>
                  </a:lnTo>
                  <a:lnTo>
                    <a:pt x="2096782" y="914400"/>
                  </a:lnTo>
                  <a:lnTo>
                    <a:pt x="2142566" y="927100"/>
                  </a:lnTo>
                  <a:lnTo>
                    <a:pt x="2272207" y="1003300"/>
                  </a:lnTo>
                  <a:lnTo>
                    <a:pt x="2313368" y="1028700"/>
                  </a:lnTo>
                  <a:lnTo>
                    <a:pt x="2352103" y="1054100"/>
                  </a:lnTo>
                  <a:lnTo>
                    <a:pt x="2387536" y="1092200"/>
                  </a:lnTo>
                  <a:lnTo>
                    <a:pt x="2418842" y="1130300"/>
                  </a:lnTo>
                  <a:lnTo>
                    <a:pt x="2445143" y="1168400"/>
                  </a:lnTo>
                  <a:lnTo>
                    <a:pt x="2465946" y="1219200"/>
                  </a:lnTo>
                  <a:lnTo>
                    <a:pt x="2478849" y="1270000"/>
                  </a:lnTo>
                  <a:lnTo>
                    <a:pt x="2484488" y="1320800"/>
                  </a:lnTo>
                  <a:lnTo>
                    <a:pt x="2483497" y="1371600"/>
                  </a:lnTo>
                  <a:lnTo>
                    <a:pt x="2476474" y="1422400"/>
                  </a:lnTo>
                  <a:lnTo>
                    <a:pt x="2464066" y="1473200"/>
                  </a:lnTo>
                  <a:lnTo>
                    <a:pt x="2446896" y="1524000"/>
                  </a:lnTo>
                  <a:lnTo>
                    <a:pt x="2425484" y="1562100"/>
                  </a:lnTo>
                  <a:lnTo>
                    <a:pt x="2400617" y="1612900"/>
                  </a:lnTo>
                  <a:lnTo>
                    <a:pt x="2372588" y="1651000"/>
                  </a:lnTo>
                  <a:lnTo>
                    <a:pt x="2341689" y="1689100"/>
                  </a:lnTo>
                  <a:lnTo>
                    <a:pt x="2308199" y="1727200"/>
                  </a:lnTo>
                  <a:lnTo>
                    <a:pt x="2272411" y="1765300"/>
                  </a:lnTo>
                  <a:lnTo>
                    <a:pt x="2234628" y="1790700"/>
                  </a:lnTo>
                  <a:lnTo>
                    <a:pt x="2195131" y="1816100"/>
                  </a:lnTo>
                  <a:lnTo>
                    <a:pt x="2154212" y="1854200"/>
                  </a:lnTo>
                  <a:lnTo>
                    <a:pt x="2112149" y="1879600"/>
                  </a:lnTo>
                  <a:lnTo>
                    <a:pt x="1894979" y="2006600"/>
                  </a:lnTo>
                  <a:lnTo>
                    <a:pt x="1852206" y="2019300"/>
                  </a:lnTo>
                  <a:lnTo>
                    <a:pt x="1728152" y="2095500"/>
                  </a:lnTo>
                  <a:lnTo>
                    <a:pt x="1687360" y="2133600"/>
                  </a:lnTo>
                  <a:lnTo>
                    <a:pt x="1647444" y="2159000"/>
                  </a:lnTo>
                  <a:lnTo>
                    <a:pt x="1608759" y="2184400"/>
                  </a:lnTo>
                  <a:lnTo>
                    <a:pt x="1571650" y="2222500"/>
                  </a:lnTo>
                  <a:lnTo>
                    <a:pt x="1536484" y="2260600"/>
                  </a:lnTo>
                  <a:lnTo>
                    <a:pt x="1503603" y="2286000"/>
                  </a:lnTo>
                  <a:lnTo>
                    <a:pt x="1473390" y="2324100"/>
                  </a:lnTo>
                  <a:lnTo>
                    <a:pt x="1446174" y="2374900"/>
                  </a:lnTo>
                  <a:lnTo>
                    <a:pt x="1422323" y="2413000"/>
                  </a:lnTo>
                  <a:lnTo>
                    <a:pt x="1402194" y="2451100"/>
                  </a:lnTo>
                  <a:lnTo>
                    <a:pt x="1386141" y="2501900"/>
                  </a:lnTo>
                  <a:lnTo>
                    <a:pt x="1374508" y="2552700"/>
                  </a:lnTo>
                  <a:lnTo>
                    <a:pt x="1368310" y="2590800"/>
                  </a:lnTo>
                  <a:lnTo>
                    <a:pt x="1367015" y="2641600"/>
                  </a:lnTo>
                  <a:lnTo>
                    <a:pt x="1370380" y="2692400"/>
                  </a:lnTo>
                  <a:lnTo>
                    <a:pt x="1378178" y="2730500"/>
                  </a:lnTo>
                  <a:lnTo>
                    <a:pt x="1390167" y="2781300"/>
                  </a:lnTo>
                  <a:lnTo>
                    <a:pt x="1406131" y="2819400"/>
                  </a:lnTo>
                  <a:lnTo>
                    <a:pt x="1425803" y="2870200"/>
                  </a:lnTo>
                  <a:lnTo>
                    <a:pt x="1448981" y="2908300"/>
                  </a:lnTo>
                  <a:lnTo>
                    <a:pt x="1475422" y="2946400"/>
                  </a:lnTo>
                  <a:lnTo>
                    <a:pt x="1504886" y="2984500"/>
                  </a:lnTo>
                  <a:lnTo>
                    <a:pt x="1537131" y="3009900"/>
                  </a:lnTo>
                  <a:lnTo>
                    <a:pt x="1571942" y="3048000"/>
                  </a:lnTo>
                  <a:lnTo>
                    <a:pt x="1609077" y="3073400"/>
                  </a:lnTo>
                  <a:lnTo>
                    <a:pt x="1648294" y="3098800"/>
                  </a:lnTo>
                  <a:lnTo>
                    <a:pt x="1691982" y="3124200"/>
                  </a:lnTo>
                  <a:lnTo>
                    <a:pt x="1829346" y="3162300"/>
                  </a:lnTo>
                  <a:lnTo>
                    <a:pt x="1847418" y="3162300"/>
                  </a:lnTo>
                  <a:lnTo>
                    <a:pt x="1866290" y="3187700"/>
                  </a:lnTo>
                  <a:lnTo>
                    <a:pt x="1898129" y="3225800"/>
                  </a:lnTo>
                  <a:lnTo>
                    <a:pt x="1932457" y="3263900"/>
                  </a:lnTo>
                  <a:lnTo>
                    <a:pt x="1969058" y="3289300"/>
                  </a:lnTo>
                  <a:lnTo>
                    <a:pt x="2007704" y="3314700"/>
                  </a:lnTo>
                  <a:lnTo>
                    <a:pt x="2048179" y="3340100"/>
                  </a:lnTo>
                  <a:lnTo>
                    <a:pt x="2133727" y="3365500"/>
                  </a:lnTo>
                  <a:lnTo>
                    <a:pt x="2223947" y="3390900"/>
                  </a:lnTo>
                  <a:lnTo>
                    <a:pt x="2270252" y="3390900"/>
                  </a:lnTo>
                  <a:lnTo>
                    <a:pt x="2317064" y="3403600"/>
                  </a:lnTo>
                  <a:lnTo>
                    <a:pt x="2411323" y="3403600"/>
                  </a:lnTo>
                  <a:lnTo>
                    <a:pt x="2458326" y="3416300"/>
                  </a:lnTo>
                  <a:lnTo>
                    <a:pt x="2550985" y="3416300"/>
                  </a:lnTo>
                  <a:lnTo>
                    <a:pt x="2596197" y="3429000"/>
                  </a:lnTo>
                  <a:lnTo>
                    <a:pt x="2647124" y="3429000"/>
                  </a:lnTo>
                  <a:lnTo>
                    <a:pt x="2796806" y="3467100"/>
                  </a:lnTo>
                  <a:lnTo>
                    <a:pt x="2844215" y="3479800"/>
                  </a:lnTo>
                  <a:lnTo>
                    <a:pt x="2889643" y="3505200"/>
                  </a:lnTo>
                  <a:lnTo>
                    <a:pt x="2932658" y="3530600"/>
                  </a:lnTo>
                  <a:lnTo>
                    <a:pt x="2972803" y="3568700"/>
                  </a:lnTo>
                  <a:lnTo>
                    <a:pt x="3008058" y="3606800"/>
                  </a:lnTo>
                  <a:lnTo>
                    <a:pt x="3037675" y="3644900"/>
                  </a:lnTo>
                  <a:lnTo>
                    <a:pt x="3060636" y="3683000"/>
                  </a:lnTo>
                  <a:lnTo>
                    <a:pt x="3075889" y="3733800"/>
                  </a:lnTo>
                  <a:lnTo>
                    <a:pt x="3082417" y="3784600"/>
                  </a:lnTo>
                  <a:lnTo>
                    <a:pt x="3079165" y="3835400"/>
                  </a:lnTo>
                  <a:lnTo>
                    <a:pt x="3065107" y="3886200"/>
                  </a:lnTo>
                  <a:lnTo>
                    <a:pt x="3044850" y="3924300"/>
                  </a:lnTo>
                  <a:lnTo>
                    <a:pt x="3075394" y="3924300"/>
                  </a:lnTo>
                  <a:lnTo>
                    <a:pt x="3093745" y="3886200"/>
                  </a:lnTo>
                  <a:lnTo>
                    <a:pt x="3105378" y="3835400"/>
                  </a:lnTo>
                  <a:lnTo>
                    <a:pt x="3108883" y="3784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883" y="10147754"/>
              <a:ext cx="128776" cy="13924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434394" y="2042777"/>
            <a:ext cx="12216765" cy="5208270"/>
            <a:chOff x="4434394" y="2042777"/>
            <a:chExt cx="12216765" cy="520827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4394" y="2042777"/>
              <a:ext cx="1731485" cy="13470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814118" y="5765113"/>
              <a:ext cx="1837055" cy="1485900"/>
            </a:xfrm>
            <a:custGeom>
              <a:avLst/>
              <a:gdLst/>
              <a:ahLst/>
              <a:cxnLst/>
              <a:rect l="l" t="t" r="r" b="b"/>
              <a:pathLst>
                <a:path w="1837055" h="1485900">
                  <a:moveTo>
                    <a:pt x="1305966" y="260159"/>
                  </a:moveTo>
                  <a:lnTo>
                    <a:pt x="1299591" y="227876"/>
                  </a:lnTo>
                  <a:lnTo>
                    <a:pt x="1281798" y="199898"/>
                  </a:lnTo>
                  <a:lnTo>
                    <a:pt x="1254531" y="178244"/>
                  </a:lnTo>
                  <a:lnTo>
                    <a:pt x="1219809" y="164934"/>
                  </a:lnTo>
                  <a:lnTo>
                    <a:pt x="1219809" y="134454"/>
                  </a:lnTo>
                  <a:lnTo>
                    <a:pt x="1217472" y="122961"/>
                  </a:lnTo>
                  <a:lnTo>
                    <a:pt x="1211135" y="113563"/>
                  </a:lnTo>
                  <a:lnTo>
                    <a:pt x="1201737" y="107226"/>
                  </a:lnTo>
                  <a:lnTo>
                    <a:pt x="1190244" y="104902"/>
                  </a:lnTo>
                  <a:lnTo>
                    <a:pt x="1178737" y="107226"/>
                  </a:lnTo>
                  <a:lnTo>
                    <a:pt x="1169339" y="113563"/>
                  </a:lnTo>
                  <a:lnTo>
                    <a:pt x="1163002" y="122961"/>
                  </a:lnTo>
                  <a:lnTo>
                    <a:pt x="1160665" y="134454"/>
                  </a:lnTo>
                  <a:lnTo>
                    <a:pt x="1160665" y="164934"/>
                  </a:lnTo>
                  <a:lnTo>
                    <a:pt x="1125943" y="178244"/>
                  </a:lnTo>
                  <a:lnTo>
                    <a:pt x="1098689" y="199898"/>
                  </a:lnTo>
                  <a:lnTo>
                    <a:pt x="1080884" y="227876"/>
                  </a:lnTo>
                  <a:lnTo>
                    <a:pt x="1074508" y="260159"/>
                  </a:lnTo>
                  <a:lnTo>
                    <a:pt x="1074508" y="280555"/>
                  </a:lnTo>
                  <a:lnTo>
                    <a:pt x="1087094" y="325297"/>
                  </a:lnTo>
                  <a:lnTo>
                    <a:pt x="1121968" y="360210"/>
                  </a:lnTo>
                  <a:lnTo>
                    <a:pt x="1227391" y="425437"/>
                  </a:lnTo>
                  <a:lnTo>
                    <a:pt x="1235633" y="431698"/>
                  </a:lnTo>
                  <a:lnTo>
                    <a:pt x="1241742" y="438861"/>
                  </a:lnTo>
                  <a:lnTo>
                    <a:pt x="1245527" y="446659"/>
                  </a:lnTo>
                  <a:lnTo>
                    <a:pt x="1246835" y="454837"/>
                  </a:lnTo>
                  <a:lnTo>
                    <a:pt x="1246835" y="467880"/>
                  </a:lnTo>
                  <a:lnTo>
                    <a:pt x="1222540" y="500113"/>
                  </a:lnTo>
                  <a:lnTo>
                    <a:pt x="1190244" y="507276"/>
                  </a:lnTo>
                  <a:lnTo>
                    <a:pt x="1186218" y="507276"/>
                  </a:lnTo>
                  <a:lnTo>
                    <a:pt x="1145108" y="494753"/>
                  </a:lnTo>
                  <a:lnTo>
                    <a:pt x="1129614" y="467880"/>
                  </a:lnTo>
                  <a:lnTo>
                    <a:pt x="1129614" y="455206"/>
                  </a:lnTo>
                  <a:lnTo>
                    <a:pt x="1127290" y="443712"/>
                  </a:lnTo>
                  <a:lnTo>
                    <a:pt x="1120952" y="434314"/>
                  </a:lnTo>
                  <a:lnTo>
                    <a:pt x="1111554" y="427977"/>
                  </a:lnTo>
                  <a:lnTo>
                    <a:pt x="1100048" y="425653"/>
                  </a:lnTo>
                  <a:lnTo>
                    <a:pt x="1088555" y="427977"/>
                  </a:lnTo>
                  <a:lnTo>
                    <a:pt x="1079157" y="434314"/>
                  </a:lnTo>
                  <a:lnTo>
                    <a:pt x="1072807" y="443712"/>
                  </a:lnTo>
                  <a:lnTo>
                    <a:pt x="1070483" y="455206"/>
                  </a:lnTo>
                  <a:lnTo>
                    <a:pt x="1070483" y="467880"/>
                  </a:lnTo>
                  <a:lnTo>
                    <a:pt x="1086751" y="518248"/>
                  </a:lnTo>
                  <a:lnTo>
                    <a:pt x="1126159" y="552056"/>
                  </a:lnTo>
                  <a:lnTo>
                    <a:pt x="1158875" y="563587"/>
                  </a:lnTo>
                  <a:lnTo>
                    <a:pt x="1158646" y="595858"/>
                  </a:lnTo>
                  <a:lnTo>
                    <a:pt x="1160881" y="607377"/>
                  </a:lnTo>
                  <a:lnTo>
                    <a:pt x="1167155" y="616813"/>
                  </a:lnTo>
                  <a:lnTo>
                    <a:pt x="1176515" y="623214"/>
                  </a:lnTo>
                  <a:lnTo>
                    <a:pt x="1187983" y="625627"/>
                  </a:lnTo>
                  <a:lnTo>
                    <a:pt x="1188212" y="625627"/>
                  </a:lnTo>
                  <a:lnTo>
                    <a:pt x="1217777" y="596303"/>
                  </a:lnTo>
                  <a:lnTo>
                    <a:pt x="1218018" y="563486"/>
                  </a:lnTo>
                  <a:lnTo>
                    <a:pt x="1234859" y="558736"/>
                  </a:lnTo>
                  <a:lnTo>
                    <a:pt x="1277696" y="532345"/>
                  </a:lnTo>
                  <a:lnTo>
                    <a:pt x="1304112" y="485444"/>
                  </a:lnTo>
                  <a:lnTo>
                    <a:pt x="1305966" y="467893"/>
                  </a:lnTo>
                  <a:lnTo>
                    <a:pt x="1305966" y="454837"/>
                  </a:lnTo>
                  <a:lnTo>
                    <a:pt x="1293380" y="410095"/>
                  </a:lnTo>
                  <a:lnTo>
                    <a:pt x="1258506" y="375183"/>
                  </a:lnTo>
                  <a:lnTo>
                    <a:pt x="1153096" y="309956"/>
                  </a:lnTo>
                  <a:lnTo>
                    <a:pt x="1144841" y="303695"/>
                  </a:lnTo>
                  <a:lnTo>
                    <a:pt x="1138732" y="296532"/>
                  </a:lnTo>
                  <a:lnTo>
                    <a:pt x="1134948" y="288734"/>
                  </a:lnTo>
                  <a:lnTo>
                    <a:pt x="1133640" y="280555"/>
                  </a:lnTo>
                  <a:lnTo>
                    <a:pt x="1133640" y="260159"/>
                  </a:lnTo>
                  <a:lnTo>
                    <a:pt x="1157935" y="227926"/>
                  </a:lnTo>
                  <a:lnTo>
                    <a:pt x="1190244" y="220764"/>
                  </a:lnTo>
                  <a:lnTo>
                    <a:pt x="1201724" y="221589"/>
                  </a:lnTo>
                  <a:lnTo>
                    <a:pt x="1237983" y="239204"/>
                  </a:lnTo>
                  <a:lnTo>
                    <a:pt x="1246835" y="260159"/>
                  </a:lnTo>
                  <a:lnTo>
                    <a:pt x="1246835" y="283171"/>
                  </a:lnTo>
                  <a:lnTo>
                    <a:pt x="1249159" y="294665"/>
                  </a:lnTo>
                  <a:lnTo>
                    <a:pt x="1255509" y="304063"/>
                  </a:lnTo>
                  <a:lnTo>
                    <a:pt x="1264907" y="310400"/>
                  </a:lnTo>
                  <a:lnTo>
                    <a:pt x="1276400" y="312724"/>
                  </a:lnTo>
                  <a:lnTo>
                    <a:pt x="1287907" y="310400"/>
                  </a:lnTo>
                  <a:lnTo>
                    <a:pt x="1297305" y="304063"/>
                  </a:lnTo>
                  <a:lnTo>
                    <a:pt x="1303642" y="294665"/>
                  </a:lnTo>
                  <a:lnTo>
                    <a:pt x="1305966" y="283171"/>
                  </a:lnTo>
                  <a:lnTo>
                    <a:pt x="1305966" y="260159"/>
                  </a:lnTo>
                  <a:close/>
                </a:path>
                <a:path w="1837055" h="1485900">
                  <a:moveTo>
                    <a:pt x="1553705" y="365277"/>
                  </a:moveTo>
                  <a:lnTo>
                    <a:pt x="1550352" y="315772"/>
                  </a:lnTo>
                  <a:lnTo>
                    <a:pt x="1540624" y="268274"/>
                  </a:lnTo>
                  <a:lnTo>
                    <a:pt x="1524939" y="223227"/>
                  </a:lnTo>
                  <a:lnTo>
                    <a:pt x="1503730" y="181051"/>
                  </a:lnTo>
                  <a:lnTo>
                    <a:pt x="1492923" y="165074"/>
                  </a:lnTo>
                  <a:lnTo>
                    <a:pt x="1492923" y="365277"/>
                  </a:lnTo>
                  <a:lnTo>
                    <a:pt x="1488935" y="414604"/>
                  </a:lnTo>
                  <a:lnTo>
                    <a:pt x="1477365" y="461429"/>
                  </a:lnTo>
                  <a:lnTo>
                    <a:pt x="1458861" y="505104"/>
                  </a:lnTo>
                  <a:lnTo>
                    <a:pt x="1434058" y="545007"/>
                  </a:lnTo>
                  <a:lnTo>
                    <a:pt x="1403578" y="580517"/>
                  </a:lnTo>
                  <a:lnTo>
                    <a:pt x="1368056" y="610971"/>
                  </a:lnTo>
                  <a:lnTo>
                    <a:pt x="1328127" y="635774"/>
                  </a:lnTo>
                  <a:lnTo>
                    <a:pt x="1284427" y="654265"/>
                  </a:lnTo>
                  <a:lnTo>
                    <a:pt x="1237576" y="665822"/>
                  </a:lnTo>
                  <a:lnTo>
                    <a:pt x="1188212" y="669810"/>
                  </a:lnTo>
                  <a:lnTo>
                    <a:pt x="1138859" y="665822"/>
                  </a:lnTo>
                  <a:lnTo>
                    <a:pt x="1092009" y="654265"/>
                  </a:lnTo>
                  <a:lnTo>
                    <a:pt x="1048296" y="635774"/>
                  </a:lnTo>
                  <a:lnTo>
                    <a:pt x="1008367" y="610971"/>
                  </a:lnTo>
                  <a:lnTo>
                    <a:pt x="972858" y="580517"/>
                  </a:lnTo>
                  <a:lnTo>
                    <a:pt x="942378" y="545007"/>
                  </a:lnTo>
                  <a:lnTo>
                    <a:pt x="917562" y="505104"/>
                  </a:lnTo>
                  <a:lnTo>
                    <a:pt x="899058" y="461429"/>
                  </a:lnTo>
                  <a:lnTo>
                    <a:pt x="887501" y="414604"/>
                  </a:lnTo>
                  <a:lnTo>
                    <a:pt x="883500" y="365277"/>
                  </a:lnTo>
                  <a:lnTo>
                    <a:pt x="887501" y="315937"/>
                  </a:lnTo>
                  <a:lnTo>
                    <a:pt x="899058" y="269113"/>
                  </a:lnTo>
                  <a:lnTo>
                    <a:pt x="917562" y="225437"/>
                  </a:lnTo>
                  <a:lnTo>
                    <a:pt x="942378" y="185534"/>
                  </a:lnTo>
                  <a:lnTo>
                    <a:pt x="972858" y="150025"/>
                  </a:lnTo>
                  <a:lnTo>
                    <a:pt x="1008367" y="119570"/>
                  </a:lnTo>
                  <a:lnTo>
                    <a:pt x="1048296" y="94780"/>
                  </a:lnTo>
                  <a:lnTo>
                    <a:pt x="1092009" y="76288"/>
                  </a:lnTo>
                  <a:lnTo>
                    <a:pt x="1138859" y="64719"/>
                  </a:lnTo>
                  <a:lnTo>
                    <a:pt x="1188212" y="60731"/>
                  </a:lnTo>
                  <a:lnTo>
                    <a:pt x="1237576" y="64719"/>
                  </a:lnTo>
                  <a:lnTo>
                    <a:pt x="1284427" y="76288"/>
                  </a:lnTo>
                  <a:lnTo>
                    <a:pt x="1328127" y="94780"/>
                  </a:lnTo>
                  <a:lnTo>
                    <a:pt x="1368056" y="119570"/>
                  </a:lnTo>
                  <a:lnTo>
                    <a:pt x="1403578" y="150025"/>
                  </a:lnTo>
                  <a:lnTo>
                    <a:pt x="1434058" y="185534"/>
                  </a:lnTo>
                  <a:lnTo>
                    <a:pt x="1458861" y="225437"/>
                  </a:lnTo>
                  <a:lnTo>
                    <a:pt x="1477365" y="269113"/>
                  </a:lnTo>
                  <a:lnTo>
                    <a:pt x="1488935" y="315937"/>
                  </a:lnTo>
                  <a:lnTo>
                    <a:pt x="1492923" y="365277"/>
                  </a:lnTo>
                  <a:lnTo>
                    <a:pt x="1492923" y="165074"/>
                  </a:lnTo>
                  <a:lnTo>
                    <a:pt x="1477454" y="142201"/>
                  </a:lnTo>
                  <a:lnTo>
                    <a:pt x="1446530" y="107099"/>
                  </a:lnTo>
                  <a:lnTo>
                    <a:pt x="1411414" y="76200"/>
                  </a:lnTo>
                  <a:lnTo>
                    <a:pt x="1388516" y="60731"/>
                  </a:lnTo>
                  <a:lnTo>
                    <a:pt x="1372539" y="49936"/>
                  </a:lnTo>
                  <a:lnTo>
                    <a:pt x="1330337" y="28740"/>
                  </a:lnTo>
                  <a:lnTo>
                    <a:pt x="1285265" y="13068"/>
                  </a:lnTo>
                  <a:lnTo>
                    <a:pt x="1237742" y="3340"/>
                  </a:lnTo>
                  <a:lnTo>
                    <a:pt x="1188212" y="0"/>
                  </a:lnTo>
                  <a:lnTo>
                    <a:pt x="1138694" y="3340"/>
                  </a:lnTo>
                  <a:lnTo>
                    <a:pt x="1091171" y="13068"/>
                  </a:lnTo>
                  <a:lnTo>
                    <a:pt x="1046086" y="28740"/>
                  </a:lnTo>
                  <a:lnTo>
                    <a:pt x="1003896" y="49936"/>
                  </a:lnTo>
                  <a:lnTo>
                    <a:pt x="965022" y="76200"/>
                  </a:lnTo>
                  <a:lnTo>
                    <a:pt x="929906" y="107099"/>
                  </a:lnTo>
                  <a:lnTo>
                    <a:pt x="898982" y="142201"/>
                  </a:lnTo>
                  <a:lnTo>
                    <a:pt x="872705" y="181051"/>
                  </a:lnTo>
                  <a:lnTo>
                    <a:pt x="851496" y="223227"/>
                  </a:lnTo>
                  <a:lnTo>
                    <a:pt x="835812" y="268274"/>
                  </a:lnTo>
                  <a:lnTo>
                    <a:pt x="826071" y="315772"/>
                  </a:lnTo>
                  <a:lnTo>
                    <a:pt x="822731" y="365277"/>
                  </a:lnTo>
                  <a:lnTo>
                    <a:pt x="826071" y="414769"/>
                  </a:lnTo>
                  <a:lnTo>
                    <a:pt x="835812" y="462267"/>
                  </a:lnTo>
                  <a:lnTo>
                    <a:pt x="851496" y="507314"/>
                  </a:lnTo>
                  <a:lnTo>
                    <a:pt x="872705" y="549490"/>
                  </a:lnTo>
                  <a:lnTo>
                    <a:pt x="898982" y="588340"/>
                  </a:lnTo>
                  <a:lnTo>
                    <a:pt x="929906" y="623443"/>
                  </a:lnTo>
                  <a:lnTo>
                    <a:pt x="965022" y="654342"/>
                  </a:lnTo>
                  <a:lnTo>
                    <a:pt x="1003896" y="680605"/>
                  </a:lnTo>
                  <a:lnTo>
                    <a:pt x="1046086" y="701802"/>
                  </a:lnTo>
                  <a:lnTo>
                    <a:pt x="1091171" y="717473"/>
                  </a:lnTo>
                  <a:lnTo>
                    <a:pt x="1138694" y="727214"/>
                  </a:lnTo>
                  <a:lnTo>
                    <a:pt x="1188212" y="730554"/>
                  </a:lnTo>
                  <a:lnTo>
                    <a:pt x="1237742" y="727214"/>
                  </a:lnTo>
                  <a:lnTo>
                    <a:pt x="1285265" y="717473"/>
                  </a:lnTo>
                  <a:lnTo>
                    <a:pt x="1330337" y="701802"/>
                  </a:lnTo>
                  <a:lnTo>
                    <a:pt x="1372539" y="680605"/>
                  </a:lnTo>
                  <a:lnTo>
                    <a:pt x="1388516" y="669810"/>
                  </a:lnTo>
                  <a:lnTo>
                    <a:pt x="1411414" y="654342"/>
                  </a:lnTo>
                  <a:lnTo>
                    <a:pt x="1446530" y="623443"/>
                  </a:lnTo>
                  <a:lnTo>
                    <a:pt x="1477454" y="588340"/>
                  </a:lnTo>
                  <a:lnTo>
                    <a:pt x="1503730" y="549490"/>
                  </a:lnTo>
                  <a:lnTo>
                    <a:pt x="1524939" y="507314"/>
                  </a:lnTo>
                  <a:lnTo>
                    <a:pt x="1540624" y="462267"/>
                  </a:lnTo>
                  <a:lnTo>
                    <a:pt x="1550352" y="414769"/>
                  </a:lnTo>
                  <a:lnTo>
                    <a:pt x="1553705" y="365277"/>
                  </a:lnTo>
                  <a:close/>
                </a:path>
                <a:path w="1837055" h="1485900">
                  <a:moveTo>
                    <a:pt x="1836889" y="901052"/>
                  </a:moveTo>
                  <a:lnTo>
                    <a:pt x="1828215" y="856957"/>
                  </a:lnTo>
                  <a:lnTo>
                    <a:pt x="1820087" y="843597"/>
                  </a:lnTo>
                  <a:lnTo>
                    <a:pt x="1804746" y="818324"/>
                  </a:lnTo>
                  <a:lnTo>
                    <a:pt x="1774367" y="795185"/>
                  </a:lnTo>
                  <a:lnTo>
                    <a:pt x="1774367" y="901052"/>
                  </a:lnTo>
                  <a:lnTo>
                    <a:pt x="1774342" y="902220"/>
                  </a:lnTo>
                  <a:lnTo>
                    <a:pt x="1762213" y="944245"/>
                  </a:lnTo>
                  <a:lnTo>
                    <a:pt x="1278547" y="1338618"/>
                  </a:lnTo>
                  <a:lnTo>
                    <a:pt x="1245565" y="1362544"/>
                  </a:lnTo>
                  <a:lnTo>
                    <a:pt x="1210195" y="1382534"/>
                  </a:lnTo>
                  <a:lnTo>
                    <a:pt x="1172794" y="1398384"/>
                  </a:lnTo>
                  <a:lnTo>
                    <a:pt x="1133703" y="1409915"/>
                  </a:lnTo>
                  <a:lnTo>
                    <a:pt x="1082433" y="1419339"/>
                  </a:lnTo>
                  <a:lnTo>
                    <a:pt x="1032802" y="1422996"/>
                  </a:lnTo>
                  <a:lnTo>
                    <a:pt x="983361" y="1420901"/>
                  </a:lnTo>
                  <a:lnTo>
                    <a:pt x="932675" y="1413065"/>
                  </a:lnTo>
                  <a:lnTo>
                    <a:pt x="879309" y="1399463"/>
                  </a:lnTo>
                  <a:lnTo>
                    <a:pt x="820420" y="1379639"/>
                  </a:lnTo>
                  <a:lnTo>
                    <a:pt x="636409" y="1321244"/>
                  </a:lnTo>
                  <a:lnTo>
                    <a:pt x="440918" y="1259205"/>
                  </a:lnTo>
                  <a:lnTo>
                    <a:pt x="437718" y="1258709"/>
                  </a:lnTo>
                  <a:lnTo>
                    <a:pt x="322414" y="1258709"/>
                  </a:lnTo>
                  <a:lnTo>
                    <a:pt x="322414" y="903147"/>
                  </a:lnTo>
                  <a:lnTo>
                    <a:pt x="438899" y="903147"/>
                  </a:lnTo>
                  <a:lnTo>
                    <a:pt x="443230" y="902220"/>
                  </a:lnTo>
                  <a:lnTo>
                    <a:pt x="505790" y="874433"/>
                  </a:lnTo>
                  <a:lnTo>
                    <a:pt x="551332" y="857631"/>
                  </a:lnTo>
                  <a:lnTo>
                    <a:pt x="597877" y="847077"/>
                  </a:lnTo>
                  <a:lnTo>
                    <a:pt x="644931" y="842695"/>
                  </a:lnTo>
                  <a:lnTo>
                    <a:pt x="691997" y="844435"/>
                  </a:lnTo>
                  <a:lnTo>
                    <a:pt x="738568" y="852246"/>
                  </a:lnTo>
                  <a:lnTo>
                    <a:pt x="784123" y="866076"/>
                  </a:lnTo>
                  <a:lnTo>
                    <a:pt x="828179" y="885863"/>
                  </a:lnTo>
                  <a:lnTo>
                    <a:pt x="870216" y="911555"/>
                  </a:lnTo>
                  <a:lnTo>
                    <a:pt x="888834" y="933183"/>
                  </a:lnTo>
                  <a:lnTo>
                    <a:pt x="911288" y="949312"/>
                  </a:lnTo>
                  <a:lnTo>
                    <a:pt x="936637" y="959396"/>
                  </a:lnTo>
                  <a:lnTo>
                    <a:pt x="963980" y="962875"/>
                  </a:lnTo>
                  <a:lnTo>
                    <a:pt x="1265402" y="962875"/>
                  </a:lnTo>
                  <a:lnTo>
                    <a:pt x="1285354" y="967371"/>
                  </a:lnTo>
                  <a:lnTo>
                    <a:pt x="1301800" y="979639"/>
                  </a:lnTo>
                  <a:lnTo>
                    <a:pt x="1313065" y="997813"/>
                  </a:lnTo>
                  <a:lnTo>
                    <a:pt x="1317447" y="1020038"/>
                  </a:lnTo>
                  <a:lnTo>
                    <a:pt x="1316456" y="1032865"/>
                  </a:lnTo>
                  <a:lnTo>
                    <a:pt x="1294688" y="1071016"/>
                  </a:lnTo>
                  <a:lnTo>
                    <a:pt x="1254277" y="1079525"/>
                  </a:lnTo>
                  <a:lnTo>
                    <a:pt x="918984" y="1079525"/>
                  </a:lnTo>
                  <a:lnTo>
                    <a:pt x="906792" y="1081938"/>
                  </a:lnTo>
                  <a:lnTo>
                    <a:pt x="896747" y="1088517"/>
                  </a:lnTo>
                  <a:lnTo>
                    <a:pt x="889863" y="1098308"/>
                  </a:lnTo>
                  <a:lnTo>
                    <a:pt x="887234" y="1110386"/>
                  </a:lnTo>
                  <a:lnTo>
                    <a:pt x="889571" y="1122705"/>
                  </a:lnTo>
                  <a:lnTo>
                    <a:pt x="896251" y="1132776"/>
                  </a:lnTo>
                  <a:lnTo>
                    <a:pt x="906246" y="1139571"/>
                  </a:lnTo>
                  <a:lnTo>
                    <a:pt x="918514" y="1142072"/>
                  </a:lnTo>
                  <a:lnTo>
                    <a:pt x="1268082" y="1142072"/>
                  </a:lnTo>
                  <a:lnTo>
                    <a:pt x="1324470" y="1131239"/>
                  </a:lnTo>
                  <a:lnTo>
                    <a:pt x="1378800" y="1106055"/>
                  </a:lnTo>
                  <a:lnTo>
                    <a:pt x="1479423" y="1027074"/>
                  </a:lnTo>
                  <a:lnTo>
                    <a:pt x="1691881" y="855294"/>
                  </a:lnTo>
                  <a:lnTo>
                    <a:pt x="1708200" y="845845"/>
                  </a:lnTo>
                  <a:lnTo>
                    <a:pt x="1725790" y="843597"/>
                  </a:lnTo>
                  <a:lnTo>
                    <a:pt x="1742998" y="848410"/>
                  </a:lnTo>
                  <a:lnTo>
                    <a:pt x="1758226" y="860171"/>
                  </a:lnTo>
                  <a:lnTo>
                    <a:pt x="1769859" y="879297"/>
                  </a:lnTo>
                  <a:lnTo>
                    <a:pt x="1774367" y="901052"/>
                  </a:lnTo>
                  <a:lnTo>
                    <a:pt x="1774367" y="795185"/>
                  </a:lnTo>
                  <a:lnTo>
                    <a:pt x="1769897" y="791768"/>
                  </a:lnTo>
                  <a:lnTo>
                    <a:pt x="1729968" y="780935"/>
                  </a:lnTo>
                  <a:lnTo>
                    <a:pt x="1689074" y="786130"/>
                  </a:lnTo>
                  <a:lnTo>
                    <a:pt x="1651381" y="807618"/>
                  </a:lnTo>
                  <a:lnTo>
                    <a:pt x="1379905" y="1027074"/>
                  </a:lnTo>
                  <a:lnTo>
                    <a:pt x="1380020" y="1018997"/>
                  </a:lnTo>
                  <a:lnTo>
                    <a:pt x="1370393" y="972845"/>
                  </a:lnTo>
                  <a:lnTo>
                    <a:pt x="1345603" y="935126"/>
                  </a:lnTo>
                  <a:lnTo>
                    <a:pt x="1309370" y="909662"/>
                  </a:lnTo>
                  <a:lnTo>
                    <a:pt x="1265402" y="900328"/>
                  </a:lnTo>
                  <a:lnTo>
                    <a:pt x="963980" y="900328"/>
                  </a:lnTo>
                  <a:lnTo>
                    <a:pt x="951217" y="898499"/>
                  </a:lnTo>
                  <a:lnTo>
                    <a:pt x="939317" y="893216"/>
                  </a:lnTo>
                  <a:lnTo>
                    <a:pt x="928789" y="884783"/>
                  </a:lnTo>
                  <a:lnTo>
                    <a:pt x="920140" y="873506"/>
                  </a:lnTo>
                  <a:lnTo>
                    <a:pt x="917956" y="869873"/>
                  </a:lnTo>
                  <a:lnTo>
                    <a:pt x="914958" y="866863"/>
                  </a:lnTo>
                  <a:lnTo>
                    <a:pt x="911631" y="864247"/>
                  </a:lnTo>
                  <a:lnTo>
                    <a:pt x="880300" y="842695"/>
                  </a:lnTo>
                  <a:lnTo>
                    <a:pt x="877239" y="840587"/>
                  </a:lnTo>
                  <a:lnTo>
                    <a:pt x="823798" y="811809"/>
                  </a:lnTo>
                  <a:lnTo>
                    <a:pt x="776528" y="794804"/>
                  </a:lnTo>
                  <a:lnTo>
                    <a:pt x="727748" y="783844"/>
                  </a:lnTo>
                  <a:lnTo>
                    <a:pt x="678014" y="778865"/>
                  </a:lnTo>
                  <a:lnTo>
                    <a:pt x="627862" y="779792"/>
                  </a:lnTo>
                  <a:lnTo>
                    <a:pt x="577837" y="786549"/>
                  </a:lnTo>
                  <a:lnTo>
                    <a:pt x="528497" y="799058"/>
                  </a:lnTo>
                  <a:lnTo>
                    <a:pt x="480364" y="817270"/>
                  </a:lnTo>
                  <a:lnTo>
                    <a:pt x="427875" y="840587"/>
                  </a:lnTo>
                  <a:lnTo>
                    <a:pt x="322414" y="840587"/>
                  </a:lnTo>
                  <a:lnTo>
                    <a:pt x="322414" y="823747"/>
                  </a:lnTo>
                  <a:lnTo>
                    <a:pt x="322414" y="792467"/>
                  </a:lnTo>
                  <a:lnTo>
                    <a:pt x="319963" y="780300"/>
                  </a:lnTo>
                  <a:lnTo>
                    <a:pt x="313258" y="770356"/>
                  </a:lnTo>
                  <a:lnTo>
                    <a:pt x="303301" y="763663"/>
                  </a:lnTo>
                  <a:lnTo>
                    <a:pt x="291134" y="761199"/>
                  </a:lnTo>
                  <a:lnTo>
                    <a:pt x="259842" y="761199"/>
                  </a:lnTo>
                  <a:lnTo>
                    <a:pt x="259842" y="823747"/>
                  </a:lnTo>
                  <a:lnTo>
                    <a:pt x="259842" y="1339608"/>
                  </a:lnTo>
                  <a:lnTo>
                    <a:pt x="62572" y="1339608"/>
                  </a:lnTo>
                  <a:lnTo>
                    <a:pt x="62572" y="823747"/>
                  </a:lnTo>
                  <a:lnTo>
                    <a:pt x="259842" y="823747"/>
                  </a:lnTo>
                  <a:lnTo>
                    <a:pt x="259842" y="761199"/>
                  </a:lnTo>
                  <a:lnTo>
                    <a:pt x="31280" y="761199"/>
                  </a:lnTo>
                  <a:lnTo>
                    <a:pt x="19100" y="763663"/>
                  </a:lnTo>
                  <a:lnTo>
                    <a:pt x="9156" y="770356"/>
                  </a:lnTo>
                  <a:lnTo>
                    <a:pt x="2451" y="780300"/>
                  </a:lnTo>
                  <a:lnTo>
                    <a:pt x="0" y="792467"/>
                  </a:lnTo>
                  <a:lnTo>
                    <a:pt x="0" y="1370876"/>
                  </a:lnTo>
                  <a:lnTo>
                    <a:pt x="2451" y="1383042"/>
                  </a:lnTo>
                  <a:lnTo>
                    <a:pt x="9156" y="1392986"/>
                  </a:lnTo>
                  <a:lnTo>
                    <a:pt x="19100" y="1399692"/>
                  </a:lnTo>
                  <a:lnTo>
                    <a:pt x="31280" y="1402143"/>
                  </a:lnTo>
                  <a:lnTo>
                    <a:pt x="291122" y="1402143"/>
                  </a:lnTo>
                  <a:lnTo>
                    <a:pt x="303301" y="1399692"/>
                  </a:lnTo>
                  <a:lnTo>
                    <a:pt x="313245" y="1392986"/>
                  </a:lnTo>
                  <a:lnTo>
                    <a:pt x="319951" y="1383042"/>
                  </a:lnTo>
                  <a:lnTo>
                    <a:pt x="322414" y="1370876"/>
                  </a:lnTo>
                  <a:lnTo>
                    <a:pt x="322414" y="1339608"/>
                  </a:lnTo>
                  <a:lnTo>
                    <a:pt x="322414" y="1321244"/>
                  </a:lnTo>
                  <a:lnTo>
                    <a:pt x="429666" y="1321244"/>
                  </a:lnTo>
                  <a:lnTo>
                    <a:pt x="800785" y="1439011"/>
                  </a:lnTo>
                  <a:lnTo>
                    <a:pt x="849769" y="1455813"/>
                  </a:lnTo>
                  <a:lnTo>
                    <a:pt x="896124" y="1468869"/>
                  </a:lnTo>
                  <a:lnTo>
                    <a:pt x="940536" y="1478203"/>
                  </a:lnTo>
                  <a:lnTo>
                    <a:pt x="983576" y="1483791"/>
                  </a:lnTo>
                  <a:lnTo>
                    <a:pt x="1026071" y="1485671"/>
                  </a:lnTo>
                  <a:lnTo>
                    <a:pt x="1068603" y="1483791"/>
                  </a:lnTo>
                  <a:lnTo>
                    <a:pt x="1111783" y="1478178"/>
                  </a:lnTo>
                  <a:lnTo>
                    <a:pt x="1156284" y="1468805"/>
                  </a:lnTo>
                  <a:lnTo>
                    <a:pt x="1202766" y="1455686"/>
                  </a:lnTo>
                  <a:lnTo>
                    <a:pt x="1239494" y="1441818"/>
                  </a:lnTo>
                  <a:lnTo>
                    <a:pt x="1272971" y="1422996"/>
                  </a:lnTo>
                  <a:lnTo>
                    <a:pt x="1806333" y="988974"/>
                  </a:lnTo>
                  <a:lnTo>
                    <a:pt x="1830616" y="945629"/>
                  </a:lnTo>
                  <a:lnTo>
                    <a:pt x="1836889" y="901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62248" y="5821731"/>
            <a:ext cx="390664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rebuchet MS"/>
                <a:cs typeface="Trebuchet MS"/>
              </a:rPr>
              <a:t>ABHISHEK PADHY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14" name="Graphic 13" descr="Artificial Intelligence with solid fill">
            <a:extLst>
              <a:ext uri="{FF2B5EF4-FFF2-40B4-BE49-F238E27FC236}">
                <a16:creationId xmlns:a16="http://schemas.microsoft.com/office/drawing/2014/main" id="{AD77CE44-D30E-8428-735F-DB0B30AB4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5600" y="556238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D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300175" y="0"/>
            <a:ext cx="147955" cy="730885"/>
            <a:chOff x="13300175" y="0"/>
            <a:chExt cx="147955" cy="730885"/>
          </a:xfrm>
        </p:grpSpPr>
        <p:sp>
          <p:nvSpPr>
            <p:cNvPr id="4" name="object 4"/>
            <p:cNvSpPr/>
            <p:nvPr/>
          </p:nvSpPr>
          <p:spPr>
            <a:xfrm>
              <a:off x="13327456" y="0"/>
              <a:ext cx="69215" cy="676275"/>
            </a:xfrm>
            <a:custGeom>
              <a:avLst/>
              <a:gdLst/>
              <a:ahLst/>
              <a:cxnLst/>
              <a:rect l="l" t="t" r="r" b="b"/>
              <a:pathLst>
                <a:path w="69215" h="676275">
                  <a:moveTo>
                    <a:pt x="0" y="676017"/>
                  </a:moveTo>
                  <a:lnTo>
                    <a:pt x="68757" y="676017"/>
                  </a:lnTo>
                  <a:lnTo>
                    <a:pt x="68757" y="0"/>
                  </a:lnTo>
                  <a:lnTo>
                    <a:pt x="0" y="0"/>
                  </a:lnTo>
                  <a:lnTo>
                    <a:pt x="0" y="676017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00164" y="11"/>
              <a:ext cx="147955" cy="730885"/>
            </a:xfrm>
            <a:custGeom>
              <a:avLst/>
              <a:gdLst/>
              <a:ahLst/>
              <a:cxnLst/>
              <a:rect l="l" t="t" r="r" b="b"/>
              <a:pathLst>
                <a:path w="147955" h="730885">
                  <a:moveTo>
                    <a:pt x="147447" y="676008"/>
                  </a:moveTo>
                  <a:lnTo>
                    <a:pt x="0" y="676008"/>
                  </a:lnTo>
                  <a:lnTo>
                    <a:pt x="0" y="730618"/>
                  </a:lnTo>
                  <a:lnTo>
                    <a:pt x="147447" y="730618"/>
                  </a:lnTo>
                  <a:lnTo>
                    <a:pt x="147447" y="676008"/>
                  </a:lnTo>
                  <a:close/>
                </a:path>
                <a:path w="147955" h="730885">
                  <a:moveTo>
                    <a:pt x="147447" y="0"/>
                  </a:moveTo>
                  <a:lnTo>
                    <a:pt x="96037" y="0"/>
                  </a:lnTo>
                  <a:lnTo>
                    <a:pt x="96037" y="675995"/>
                  </a:lnTo>
                  <a:lnTo>
                    <a:pt x="147447" y="675995"/>
                  </a:lnTo>
                  <a:lnTo>
                    <a:pt x="147447" y="0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37085" y="0"/>
            <a:ext cx="8490585" cy="2276475"/>
            <a:chOff x="4837085" y="0"/>
            <a:chExt cx="8490585" cy="2276475"/>
          </a:xfrm>
        </p:grpSpPr>
        <p:sp>
          <p:nvSpPr>
            <p:cNvPr id="7" name="object 7"/>
            <p:cNvSpPr/>
            <p:nvPr/>
          </p:nvSpPr>
          <p:spPr>
            <a:xfrm>
              <a:off x="4864354" y="432180"/>
              <a:ext cx="4941570" cy="1820545"/>
            </a:xfrm>
            <a:custGeom>
              <a:avLst/>
              <a:gdLst/>
              <a:ahLst/>
              <a:cxnLst/>
              <a:rect l="l" t="t" r="r" b="b"/>
              <a:pathLst>
                <a:path w="4941570" h="1820545">
                  <a:moveTo>
                    <a:pt x="4941506" y="0"/>
                  </a:moveTo>
                  <a:lnTo>
                    <a:pt x="0" y="0"/>
                  </a:lnTo>
                  <a:lnTo>
                    <a:pt x="0" y="1629410"/>
                  </a:lnTo>
                  <a:lnTo>
                    <a:pt x="0" y="1656511"/>
                  </a:lnTo>
                  <a:lnTo>
                    <a:pt x="0" y="1684020"/>
                  </a:lnTo>
                  <a:lnTo>
                    <a:pt x="0" y="1820138"/>
                  </a:lnTo>
                  <a:lnTo>
                    <a:pt x="4941506" y="1820138"/>
                  </a:lnTo>
                  <a:lnTo>
                    <a:pt x="4941506" y="1684020"/>
                  </a:lnTo>
                  <a:lnTo>
                    <a:pt x="4941506" y="1656511"/>
                  </a:lnTo>
                  <a:lnTo>
                    <a:pt x="172694" y="1656511"/>
                  </a:lnTo>
                  <a:lnTo>
                    <a:pt x="172694" y="1629410"/>
                  </a:lnTo>
                  <a:lnTo>
                    <a:pt x="4941506" y="1629410"/>
                  </a:lnTo>
                  <a:lnTo>
                    <a:pt x="4941506" y="0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7074" y="377570"/>
              <a:ext cx="4996180" cy="1898650"/>
            </a:xfrm>
            <a:custGeom>
              <a:avLst/>
              <a:gdLst/>
              <a:ahLst/>
              <a:cxnLst/>
              <a:rect l="l" t="t" r="r" b="b"/>
              <a:pathLst>
                <a:path w="4996180" h="1898650">
                  <a:moveTo>
                    <a:pt x="4996053" y="1847850"/>
                  </a:moveTo>
                  <a:lnTo>
                    <a:pt x="54546" y="1847850"/>
                  </a:lnTo>
                  <a:lnTo>
                    <a:pt x="54546" y="54610"/>
                  </a:lnTo>
                  <a:lnTo>
                    <a:pt x="227241" y="54610"/>
                  </a:lnTo>
                  <a:lnTo>
                    <a:pt x="227241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1847850"/>
                  </a:lnTo>
                  <a:lnTo>
                    <a:pt x="0" y="1898650"/>
                  </a:lnTo>
                  <a:lnTo>
                    <a:pt x="4996053" y="1898650"/>
                  </a:lnTo>
                  <a:lnTo>
                    <a:pt x="4996053" y="1847850"/>
                  </a:lnTo>
                  <a:close/>
                </a:path>
                <a:path w="4996180" h="1898650">
                  <a:moveTo>
                    <a:pt x="4996053" y="1711121"/>
                  </a:moveTo>
                  <a:lnTo>
                    <a:pt x="4941506" y="1711121"/>
                  </a:lnTo>
                  <a:lnTo>
                    <a:pt x="4941506" y="1847469"/>
                  </a:lnTo>
                  <a:lnTo>
                    <a:pt x="4996053" y="1847469"/>
                  </a:lnTo>
                  <a:lnTo>
                    <a:pt x="4996053" y="1711121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4317" y="0"/>
              <a:ext cx="8208645" cy="2061845"/>
            </a:xfrm>
            <a:custGeom>
              <a:avLst/>
              <a:gdLst/>
              <a:ahLst/>
              <a:cxnLst/>
              <a:rect l="l" t="t" r="r" b="b"/>
              <a:pathLst>
                <a:path w="8208644" h="2061845">
                  <a:moveTo>
                    <a:pt x="0" y="2061587"/>
                  </a:moveTo>
                  <a:lnTo>
                    <a:pt x="8208593" y="2061587"/>
                  </a:lnTo>
                  <a:lnTo>
                    <a:pt x="8208593" y="0"/>
                  </a:lnTo>
                  <a:lnTo>
                    <a:pt x="0" y="0"/>
                  </a:lnTo>
                  <a:lnTo>
                    <a:pt x="0" y="2061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7048" y="11"/>
              <a:ext cx="8290559" cy="2116455"/>
            </a:xfrm>
            <a:custGeom>
              <a:avLst/>
              <a:gdLst/>
              <a:ahLst/>
              <a:cxnLst/>
              <a:rect l="l" t="t" r="r" b="b"/>
              <a:pathLst>
                <a:path w="8290559" h="2116455">
                  <a:moveTo>
                    <a:pt x="8290407" y="2061578"/>
                  </a:moveTo>
                  <a:lnTo>
                    <a:pt x="54546" y="2061578"/>
                  </a:lnTo>
                  <a:lnTo>
                    <a:pt x="54546" y="368"/>
                  </a:lnTo>
                  <a:lnTo>
                    <a:pt x="0" y="368"/>
                  </a:lnTo>
                  <a:lnTo>
                    <a:pt x="0" y="2061578"/>
                  </a:lnTo>
                  <a:lnTo>
                    <a:pt x="0" y="2116188"/>
                  </a:lnTo>
                  <a:lnTo>
                    <a:pt x="8290407" y="2116188"/>
                  </a:lnTo>
                  <a:lnTo>
                    <a:pt x="8290407" y="2061578"/>
                  </a:lnTo>
                  <a:close/>
                </a:path>
                <a:path w="8290559" h="2116455">
                  <a:moveTo>
                    <a:pt x="8290407" y="0"/>
                  </a:moveTo>
                  <a:lnTo>
                    <a:pt x="8235861" y="0"/>
                  </a:lnTo>
                  <a:lnTo>
                    <a:pt x="8235861" y="2061413"/>
                  </a:lnTo>
                  <a:lnTo>
                    <a:pt x="8290407" y="2061413"/>
                  </a:lnTo>
                  <a:lnTo>
                    <a:pt x="8290407" y="0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18410" y="1633293"/>
              <a:ext cx="250156" cy="2501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391139" y="160602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51" y="304701"/>
                  </a:moveTo>
                  <a:lnTo>
                    <a:pt x="121697" y="301604"/>
                  </a:lnTo>
                  <a:lnTo>
                    <a:pt x="93134" y="292724"/>
                  </a:lnTo>
                  <a:lnTo>
                    <a:pt x="67273" y="278676"/>
                  </a:lnTo>
                  <a:lnTo>
                    <a:pt x="44727" y="260075"/>
                  </a:lnTo>
                  <a:lnTo>
                    <a:pt x="26024" y="237529"/>
                  </a:lnTo>
                  <a:lnTo>
                    <a:pt x="11976" y="211648"/>
                  </a:lnTo>
                  <a:lnTo>
                    <a:pt x="3096" y="183050"/>
                  </a:lnTo>
                  <a:lnTo>
                    <a:pt x="0" y="152351"/>
                  </a:lnTo>
                  <a:lnTo>
                    <a:pt x="3096" y="121697"/>
                  </a:lnTo>
                  <a:lnTo>
                    <a:pt x="26024" y="67273"/>
                  </a:lnTo>
                  <a:lnTo>
                    <a:pt x="67273" y="26024"/>
                  </a:lnTo>
                  <a:lnTo>
                    <a:pt x="121697" y="3096"/>
                  </a:lnTo>
                  <a:lnTo>
                    <a:pt x="152351" y="0"/>
                  </a:lnTo>
                  <a:lnTo>
                    <a:pt x="183050" y="3097"/>
                  </a:lnTo>
                  <a:lnTo>
                    <a:pt x="211649" y="11977"/>
                  </a:lnTo>
                  <a:lnTo>
                    <a:pt x="237530" y="26025"/>
                  </a:lnTo>
                  <a:lnTo>
                    <a:pt x="260075" y="44626"/>
                  </a:lnTo>
                  <a:lnTo>
                    <a:pt x="268176" y="54546"/>
                  </a:lnTo>
                  <a:lnTo>
                    <a:pt x="152351" y="54546"/>
                  </a:lnTo>
                  <a:lnTo>
                    <a:pt x="132604" y="56533"/>
                  </a:lnTo>
                  <a:lnTo>
                    <a:pt x="83135" y="83135"/>
                  </a:lnTo>
                  <a:lnTo>
                    <a:pt x="56530" y="132614"/>
                  </a:lnTo>
                  <a:lnTo>
                    <a:pt x="54546" y="152351"/>
                  </a:lnTo>
                  <a:lnTo>
                    <a:pt x="56534" y="172066"/>
                  </a:lnTo>
                  <a:lnTo>
                    <a:pt x="83187" y="221515"/>
                  </a:lnTo>
                  <a:lnTo>
                    <a:pt x="132615" y="248171"/>
                  </a:lnTo>
                  <a:lnTo>
                    <a:pt x="152351" y="250156"/>
                  </a:lnTo>
                  <a:lnTo>
                    <a:pt x="268260" y="250156"/>
                  </a:lnTo>
                  <a:lnTo>
                    <a:pt x="260076" y="260075"/>
                  </a:lnTo>
                  <a:lnTo>
                    <a:pt x="237530" y="278676"/>
                  </a:lnTo>
                  <a:lnTo>
                    <a:pt x="211649" y="292724"/>
                  </a:lnTo>
                  <a:lnTo>
                    <a:pt x="183050" y="301604"/>
                  </a:lnTo>
                  <a:lnTo>
                    <a:pt x="152351" y="304701"/>
                  </a:lnTo>
                  <a:close/>
                </a:path>
                <a:path w="304800" h="304800">
                  <a:moveTo>
                    <a:pt x="268260" y="250156"/>
                  </a:moveTo>
                  <a:lnTo>
                    <a:pt x="152351" y="250156"/>
                  </a:lnTo>
                  <a:lnTo>
                    <a:pt x="172066" y="248168"/>
                  </a:lnTo>
                  <a:lnTo>
                    <a:pt x="190429" y="242468"/>
                  </a:lnTo>
                  <a:lnTo>
                    <a:pt x="233452" y="207044"/>
                  </a:lnTo>
                  <a:lnTo>
                    <a:pt x="250155" y="152351"/>
                  </a:lnTo>
                  <a:lnTo>
                    <a:pt x="248171" y="132614"/>
                  </a:lnTo>
                  <a:lnTo>
                    <a:pt x="221566" y="83135"/>
                  </a:lnTo>
                  <a:lnTo>
                    <a:pt x="172037" y="56530"/>
                  </a:lnTo>
                  <a:lnTo>
                    <a:pt x="152351" y="54546"/>
                  </a:lnTo>
                  <a:lnTo>
                    <a:pt x="268176" y="54546"/>
                  </a:lnTo>
                  <a:lnTo>
                    <a:pt x="278677" y="67274"/>
                  </a:lnTo>
                  <a:lnTo>
                    <a:pt x="292726" y="93134"/>
                  </a:lnTo>
                  <a:lnTo>
                    <a:pt x="301605" y="121697"/>
                  </a:lnTo>
                  <a:lnTo>
                    <a:pt x="304702" y="152351"/>
                  </a:lnTo>
                  <a:lnTo>
                    <a:pt x="301605" y="183050"/>
                  </a:lnTo>
                  <a:lnTo>
                    <a:pt x="292726" y="211649"/>
                  </a:lnTo>
                  <a:lnTo>
                    <a:pt x="278677" y="237530"/>
                  </a:lnTo>
                  <a:lnTo>
                    <a:pt x="268260" y="250156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30641" y="1633293"/>
              <a:ext cx="250155" cy="2501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60645" y="1606028"/>
              <a:ext cx="7747634" cy="304800"/>
            </a:xfrm>
            <a:custGeom>
              <a:avLst/>
              <a:gdLst/>
              <a:ahLst/>
              <a:cxnLst/>
              <a:rect l="l" t="t" r="r" b="b"/>
              <a:pathLst>
                <a:path w="7747634" h="304800">
                  <a:moveTo>
                    <a:pt x="6979577" y="125069"/>
                  </a:moveTo>
                  <a:lnTo>
                    <a:pt x="0" y="125069"/>
                  </a:lnTo>
                  <a:lnTo>
                    <a:pt x="0" y="179616"/>
                  </a:lnTo>
                  <a:lnTo>
                    <a:pt x="6979577" y="179616"/>
                  </a:lnTo>
                  <a:lnTo>
                    <a:pt x="6979577" y="125069"/>
                  </a:lnTo>
                  <a:close/>
                </a:path>
                <a:path w="7747634" h="304800">
                  <a:moveTo>
                    <a:pt x="7747419" y="152349"/>
                  </a:moveTo>
                  <a:lnTo>
                    <a:pt x="7735443" y="93129"/>
                  </a:lnTo>
                  <a:lnTo>
                    <a:pt x="7710894" y="54546"/>
                  </a:lnTo>
                  <a:lnTo>
                    <a:pt x="7702791" y="44729"/>
                  </a:lnTo>
                  <a:lnTo>
                    <a:pt x="7692872" y="36449"/>
                  </a:lnTo>
                  <a:lnTo>
                    <a:pt x="7692872" y="152349"/>
                  </a:lnTo>
                  <a:lnTo>
                    <a:pt x="7690891" y="172059"/>
                  </a:lnTo>
                  <a:lnTo>
                    <a:pt x="7664234" y="221513"/>
                  </a:lnTo>
                  <a:lnTo>
                    <a:pt x="7614780" y="248170"/>
                  </a:lnTo>
                  <a:lnTo>
                    <a:pt x="7595070" y="250151"/>
                  </a:lnTo>
                  <a:lnTo>
                    <a:pt x="7575334" y="248170"/>
                  </a:lnTo>
                  <a:lnTo>
                    <a:pt x="7525906" y="221513"/>
                  </a:lnTo>
                  <a:lnTo>
                    <a:pt x="7499248" y="172059"/>
                  </a:lnTo>
                  <a:lnTo>
                    <a:pt x="7497267" y="152349"/>
                  </a:lnTo>
                  <a:lnTo>
                    <a:pt x="7499248" y="132613"/>
                  </a:lnTo>
                  <a:lnTo>
                    <a:pt x="7525855" y="83134"/>
                  </a:lnTo>
                  <a:lnTo>
                    <a:pt x="7575321" y="56527"/>
                  </a:lnTo>
                  <a:lnTo>
                    <a:pt x="7595070" y="54546"/>
                  </a:lnTo>
                  <a:lnTo>
                    <a:pt x="7614755" y="56527"/>
                  </a:lnTo>
                  <a:lnTo>
                    <a:pt x="7664285" y="83134"/>
                  </a:lnTo>
                  <a:lnTo>
                    <a:pt x="7690891" y="132613"/>
                  </a:lnTo>
                  <a:lnTo>
                    <a:pt x="7692872" y="152349"/>
                  </a:lnTo>
                  <a:lnTo>
                    <a:pt x="7692872" y="36449"/>
                  </a:lnTo>
                  <a:lnTo>
                    <a:pt x="7680249" y="26022"/>
                  </a:lnTo>
                  <a:lnTo>
                    <a:pt x="7654366" y="11976"/>
                  </a:lnTo>
                  <a:lnTo>
                    <a:pt x="7625766" y="3098"/>
                  </a:lnTo>
                  <a:lnTo>
                    <a:pt x="7595070" y="0"/>
                  </a:lnTo>
                  <a:lnTo>
                    <a:pt x="7564412" y="3098"/>
                  </a:lnTo>
                  <a:lnTo>
                    <a:pt x="7509992" y="26022"/>
                  </a:lnTo>
                  <a:lnTo>
                    <a:pt x="7468743" y="67271"/>
                  </a:lnTo>
                  <a:lnTo>
                    <a:pt x="7445819" y="121691"/>
                  </a:lnTo>
                  <a:lnTo>
                    <a:pt x="7442721" y="152349"/>
                  </a:lnTo>
                  <a:lnTo>
                    <a:pt x="7445819" y="183045"/>
                  </a:lnTo>
                  <a:lnTo>
                    <a:pt x="7454697" y="211645"/>
                  </a:lnTo>
                  <a:lnTo>
                    <a:pt x="7468743" y="237528"/>
                  </a:lnTo>
                  <a:lnTo>
                    <a:pt x="7487348" y="260070"/>
                  </a:lnTo>
                  <a:lnTo>
                    <a:pt x="7509992" y="278676"/>
                  </a:lnTo>
                  <a:lnTo>
                    <a:pt x="7535850" y="292722"/>
                  </a:lnTo>
                  <a:lnTo>
                    <a:pt x="7564412" y="301599"/>
                  </a:lnTo>
                  <a:lnTo>
                    <a:pt x="7595070" y="304698"/>
                  </a:lnTo>
                  <a:lnTo>
                    <a:pt x="7625766" y="301599"/>
                  </a:lnTo>
                  <a:lnTo>
                    <a:pt x="7680249" y="278676"/>
                  </a:lnTo>
                  <a:lnTo>
                    <a:pt x="7710983" y="250151"/>
                  </a:lnTo>
                  <a:lnTo>
                    <a:pt x="7735443" y="211645"/>
                  </a:lnTo>
                  <a:lnTo>
                    <a:pt x="7744320" y="183045"/>
                  </a:lnTo>
                  <a:lnTo>
                    <a:pt x="7747419" y="152349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97705" y="459964"/>
            <a:ext cx="14876144" cy="11057890"/>
            <a:chOff x="3097705" y="459964"/>
            <a:chExt cx="14876144" cy="11057890"/>
          </a:xfrm>
        </p:grpSpPr>
        <p:sp>
          <p:nvSpPr>
            <p:cNvPr id="16" name="object 16"/>
            <p:cNvSpPr/>
            <p:nvPr/>
          </p:nvSpPr>
          <p:spPr>
            <a:xfrm>
              <a:off x="3097705" y="3130519"/>
              <a:ext cx="12084050" cy="5718175"/>
            </a:xfrm>
            <a:custGeom>
              <a:avLst/>
              <a:gdLst/>
              <a:ahLst/>
              <a:cxnLst/>
              <a:rect l="l" t="t" r="r" b="b"/>
              <a:pathLst>
                <a:path w="12084050" h="5718175">
                  <a:moveTo>
                    <a:pt x="11902091" y="5717952"/>
                  </a:moveTo>
                  <a:lnTo>
                    <a:pt x="190498" y="5717952"/>
                  </a:lnTo>
                  <a:lnTo>
                    <a:pt x="146820" y="5712921"/>
                  </a:lnTo>
                  <a:lnTo>
                    <a:pt x="106723" y="5698589"/>
                  </a:lnTo>
                  <a:lnTo>
                    <a:pt x="71352" y="5676101"/>
                  </a:lnTo>
                  <a:lnTo>
                    <a:pt x="41850" y="5646600"/>
                  </a:lnTo>
                  <a:lnTo>
                    <a:pt x="19362" y="5611229"/>
                  </a:lnTo>
                  <a:lnTo>
                    <a:pt x="5031" y="5571132"/>
                  </a:lnTo>
                  <a:lnTo>
                    <a:pt x="0" y="5527452"/>
                  </a:lnTo>
                  <a:lnTo>
                    <a:pt x="0" y="190499"/>
                  </a:lnTo>
                  <a:lnTo>
                    <a:pt x="5031" y="146819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2" y="41850"/>
                  </a:lnTo>
                  <a:lnTo>
                    <a:pt x="106723" y="19362"/>
                  </a:lnTo>
                  <a:lnTo>
                    <a:pt x="146820" y="5031"/>
                  </a:lnTo>
                  <a:lnTo>
                    <a:pt x="190499" y="0"/>
                  </a:lnTo>
                  <a:lnTo>
                    <a:pt x="11902089" y="0"/>
                  </a:lnTo>
                  <a:lnTo>
                    <a:pt x="11945768" y="5031"/>
                  </a:lnTo>
                  <a:lnTo>
                    <a:pt x="11985865" y="19362"/>
                  </a:lnTo>
                  <a:lnTo>
                    <a:pt x="12021236" y="41850"/>
                  </a:lnTo>
                  <a:lnTo>
                    <a:pt x="12050738" y="71351"/>
                  </a:lnTo>
                  <a:lnTo>
                    <a:pt x="12073226" y="106722"/>
                  </a:lnTo>
                  <a:lnTo>
                    <a:pt x="12083641" y="135862"/>
                  </a:lnTo>
                  <a:lnTo>
                    <a:pt x="12083641" y="5582090"/>
                  </a:lnTo>
                  <a:lnTo>
                    <a:pt x="12050738" y="5646600"/>
                  </a:lnTo>
                  <a:lnTo>
                    <a:pt x="12021236" y="5676101"/>
                  </a:lnTo>
                  <a:lnTo>
                    <a:pt x="11985865" y="5698589"/>
                  </a:lnTo>
                  <a:lnTo>
                    <a:pt x="11945768" y="5712921"/>
                  </a:lnTo>
                  <a:lnTo>
                    <a:pt x="11902091" y="57179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73028" y="3243486"/>
              <a:ext cx="17145" cy="5490845"/>
            </a:xfrm>
            <a:custGeom>
              <a:avLst/>
              <a:gdLst/>
              <a:ahLst/>
              <a:cxnLst/>
              <a:rect l="l" t="t" r="r" b="b"/>
              <a:pathLst>
                <a:path w="17144" h="5490845">
                  <a:moveTo>
                    <a:pt x="-38099" y="2745384"/>
                  </a:moveTo>
                  <a:lnTo>
                    <a:pt x="55229" y="2745384"/>
                  </a:lnTo>
                </a:path>
              </a:pathLst>
            </a:custGeom>
            <a:ln w="5566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11125" y="3509765"/>
            <a:ext cx="10992485" cy="464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95"/>
              </a:spcBef>
            </a:pPr>
            <a:r>
              <a:rPr lang="en-US" sz="3600" b="1" dirty="0"/>
              <a:t>Objective:</a:t>
            </a:r>
            <a:r>
              <a:rPr lang="en-US" sz="3600" dirty="0"/>
              <a:t> To develop a robust weekly credit card financial dashboard that delivers real-time, actionable insights into key performance indicators (KPIs) and trends. The dashboard should empower stakeholders to effectively monitor and analyze credit card operations, facilitating data-driven decision-making and optimizing financial performance.</a:t>
            </a:r>
            <a:endParaRPr sz="32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561475" y="535368"/>
            <a:ext cx="7165340" cy="836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25" dirty="0"/>
              <a:t>P</a:t>
            </a:r>
            <a:r>
              <a:rPr spc="110" dirty="0"/>
              <a:t>R</a:t>
            </a:r>
            <a:r>
              <a:rPr spc="175" dirty="0"/>
              <a:t>O</a:t>
            </a:r>
            <a:r>
              <a:rPr spc="-315" dirty="0"/>
              <a:t>J</a:t>
            </a:r>
            <a:r>
              <a:rPr spc="-60" dirty="0"/>
              <a:t>E</a:t>
            </a:r>
            <a:r>
              <a:rPr spc="140" dirty="0"/>
              <a:t>C</a:t>
            </a:r>
            <a:r>
              <a:rPr spc="110" dirty="0"/>
              <a:t>T</a:t>
            </a:r>
            <a:r>
              <a:rPr spc="-409" dirty="0"/>
              <a:t> </a:t>
            </a:r>
            <a:r>
              <a:rPr spc="175" dirty="0"/>
              <a:t>O</a:t>
            </a:r>
            <a:r>
              <a:rPr spc="525" dirty="0"/>
              <a:t>V</a:t>
            </a:r>
            <a:r>
              <a:rPr spc="-60" dirty="0"/>
              <a:t>E</a:t>
            </a:r>
            <a:r>
              <a:rPr spc="110" dirty="0"/>
              <a:t>R</a:t>
            </a:r>
            <a:r>
              <a:rPr spc="525" dirty="0"/>
              <a:t>V</a:t>
            </a:r>
            <a:r>
              <a:rPr spc="425" dirty="0"/>
              <a:t>I</a:t>
            </a:r>
            <a:r>
              <a:rPr spc="-60" dirty="0"/>
              <a:t>E</a:t>
            </a:r>
            <a:r>
              <a:rPr spc="-155" dirty="0"/>
              <a:t>W</a:t>
            </a: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652" y="0"/>
            <a:ext cx="1286861" cy="241572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57081" y="8934243"/>
            <a:ext cx="1231322" cy="125069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sp>
          <p:nvSpPr>
            <p:cNvPr id="23" name="object 23"/>
            <p:cNvSpPr/>
            <p:nvPr/>
          </p:nvSpPr>
          <p:spPr>
            <a:xfrm>
              <a:off x="0" y="6355218"/>
              <a:ext cx="3108960" cy="3924300"/>
            </a:xfrm>
            <a:custGeom>
              <a:avLst/>
              <a:gdLst/>
              <a:ahLst/>
              <a:cxnLst/>
              <a:rect l="l" t="t" r="r" b="b"/>
              <a:pathLst>
                <a:path w="3108960" h="3924300">
                  <a:moveTo>
                    <a:pt x="1491011" y="756819"/>
                  </a:moveTo>
                  <a:lnTo>
                    <a:pt x="1464757" y="750213"/>
                  </a:lnTo>
                  <a:lnTo>
                    <a:pt x="1464767" y="749299"/>
                  </a:lnTo>
                  <a:lnTo>
                    <a:pt x="1462216" y="698499"/>
                  </a:lnTo>
                  <a:lnTo>
                    <a:pt x="1456414" y="660399"/>
                  </a:lnTo>
                  <a:lnTo>
                    <a:pt x="1448023" y="609599"/>
                  </a:lnTo>
                  <a:lnTo>
                    <a:pt x="1436710" y="558799"/>
                  </a:lnTo>
                  <a:lnTo>
                    <a:pt x="1422434" y="520699"/>
                  </a:lnTo>
                  <a:lnTo>
                    <a:pt x="1405150" y="469899"/>
                  </a:lnTo>
                  <a:lnTo>
                    <a:pt x="1384817" y="431799"/>
                  </a:lnTo>
                  <a:lnTo>
                    <a:pt x="1361391" y="393699"/>
                  </a:lnTo>
                  <a:lnTo>
                    <a:pt x="1334830" y="355599"/>
                  </a:lnTo>
                  <a:lnTo>
                    <a:pt x="1305091" y="317499"/>
                  </a:lnTo>
                  <a:lnTo>
                    <a:pt x="1272186" y="279399"/>
                  </a:lnTo>
                  <a:lnTo>
                    <a:pt x="1236877" y="241299"/>
                  </a:lnTo>
                  <a:lnTo>
                    <a:pt x="1199415" y="215899"/>
                  </a:lnTo>
                  <a:lnTo>
                    <a:pt x="1160053" y="190499"/>
                  </a:lnTo>
                  <a:lnTo>
                    <a:pt x="1119043" y="165099"/>
                  </a:lnTo>
                  <a:lnTo>
                    <a:pt x="1076638" y="139699"/>
                  </a:lnTo>
                  <a:lnTo>
                    <a:pt x="1033088" y="126999"/>
                  </a:lnTo>
                  <a:lnTo>
                    <a:pt x="988647" y="101599"/>
                  </a:lnTo>
                  <a:lnTo>
                    <a:pt x="746590" y="38099"/>
                  </a:lnTo>
                  <a:lnTo>
                    <a:pt x="696774" y="38099"/>
                  </a:lnTo>
                  <a:lnTo>
                    <a:pt x="646676" y="25399"/>
                  </a:lnTo>
                  <a:lnTo>
                    <a:pt x="142436" y="25399"/>
                  </a:lnTo>
                  <a:lnTo>
                    <a:pt x="241391" y="0"/>
                  </a:lnTo>
                  <a:lnTo>
                    <a:pt x="639665" y="0"/>
                  </a:lnTo>
                  <a:lnTo>
                    <a:pt x="689294" y="12699"/>
                  </a:lnTo>
                  <a:lnTo>
                    <a:pt x="739098" y="12699"/>
                  </a:lnTo>
                  <a:lnTo>
                    <a:pt x="984365" y="76199"/>
                  </a:lnTo>
                  <a:lnTo>
                    <a:pt x="1031392" y="88899"/>
                  </a:lnTo>
                  <a:lnTo>
                    <a:pt x="1077319" y="114299"/>
                  </a:lnTo>
                  <a:lnTo>
                    <a:pt x="1121963" y="139699"/>
                  </a:lnTo>
                  <a:lnTo>
                    <a:pt x="1165142" y="165099"/>
                  </a:lnTo>
                  <a:lnTo>
                    <a:pt x="1206674" y="190499"/>
                  </a:lnTo>
                  <a:lnTo>
                    <a:pt x="1246377" y="215899"/>
                  </a:lnTo>
                  <a:lnTo>
                    <a:pt x="1284068" y="253999"/>
                  </a:lnTo>
                  <a:lnTo>
                    <a:pt x="1319391" y="292099"/>
                  </a:lnTo>
                  <a:lnTo>
                    <a:pt x="1351251" y="330199"/>
                  </a:lnTo>
                  <a:lnTo>
                    <a:pt x="1379701" y="368299"/>
                  </a:lnTo>
                  <a:lnTo>
                    <a:pt x="1404794" y="406399"/>
                  </a:lnTo>
                  <a:lnTo>
                    <a:pt x="1426586" y="457199"/>
                  </a:lnTo>
                  <a:lnTo>
                    <a:pt x="1445128" y="507999"/>
                  </a:lnTo>
                  <a:lnTo>
                    <a:pt x="1460475" y="546099"/>
                  </a:lnTo>
                  <a:lnTo>
                    <a:pt x="1472681" y="596899"/>
                  </a:lnTo>
                  <a:lnTo>
                    <a:pt x="1481799" y="647699"/>
                  </a:lnTo>
                  <a:lnTo>
                    <a:pt x="1487882" y="698499"/>
                  </a:lnTo>
                  <a:lnTo>
                    <a:pt x="1489434" y="723899"/>
                  </a:lnTo>
                  <a:lnTo>
                    <a:pt x="1473300" y="723899"/>
                  </a:lnTo>
                  <a:lnTo>
                    <a:pt x="1489688" y="728064"/>
                  </a:lnTo>
                  <a:lnTo>
                    <a:pt x="1490985" y="749299"/>
                  </a:lnTo>
                  <a:lnTo>
                    <a:pt x="1491011" y="756819"/>
                  </a:lnTo>
                  <a:close/>
                </a:path>
                <a:path w="3108960" h="3924300">
                  <a:moveTo>
                    <a:pt x="871" y="76199"/>
                  </a:moveTo>
                  <a:lnTo>
                    <a:pt x="0" y="76199"/>
                  </a:lnTo>
                  <a:lnTo>
                    <a:pt x="0" y="50799"/>
                  </a:lnTo>
                  <a:lnTo>
                    <a:pt x="44295" y="38099"/>
                  </a:lnTo>
                  <a:lnTo>
                    <a:pt x="93247" y="25399"/>
                  </a:lnTo>
                  <a:lnTo>
                    <a:pt x="294800" y="25399"/>
                  </a:lnTo>
                  <a:lnTo>
                    <a:pt x="245320" y="38099"/>
                  </a:lnTo>
                  <a:lnTo>
                    <a:pt x="196034" y="38099"/>
                  </a:lnTo>
                  <a:lnTo>
                    <a:pt x="146916" y="50799"/>
                  </a:lnTo>
                  <a:lnTo>
                    <a:pt x="97995" y="50799"/>
                  </a:lnTo>
                  <a:lnTo>
                    <a:pt x="871" y="76199"/>
                  </a:lnTo>
                  <a:close/>
                </a:path>
                <a:path w="3108960" h="3924300">
                  <a:moveTo>
                    <a:pt x="1208927" y="761999"/>
                  </a:moveTo>
                  <a:lnTo>
                    <a:pt x="1019472" y="761999"/>
                  </a:lnTo>
                  <a:lnTo>
                    <a:pt x="1119558" y="736599"/>
                  </a:lnTo>
                  <a:lnTo>
                    <a:pt x="1169890" y="736599"/>
                  </a:lnTo>
                  <a:lnTo>
                    <a:pt x="1220358" y="723899"/>
                  </a:lnTo>
                  <a:lnTo>
                    <a:pt x="1463492" y="723899"/>
                  </a:lnTo>
                  <a:lnTo>
                    <a:pt x="1464767" y="749299"/>
                  </a:lnTo>
                  <a:lnTo>
                    <a:pt x="1259265" y="749299"/>
                  </a:lnTo>
                  <a:lnTo>
                    <a:pt x="1208927" y="761999"/>
                  </a:lnTo>
                  <a:close/>
                </a:path>
                <a:path w="3108960" h="3924300">
                  <a:moveTo>
                    <a:pt x="1489688" y="728064"/>
                  </a:moveTo>
                  <a:lnTo>
                    <a:pt x="1473300" y="723899"/>
                  </a:lnTo>
                  <a:lnTo>
                    <a:pt x="1489434" y="723899"/>
                  </a:lnTo>
                  <a:lnTo>
                    <a:pt x="1489688" y="728064"/>
                  </a:lnTo>
                  <a:close/>
                </a:path>
                <a:path w="3108960" h="3924300">
                  <a:moveTo>
                    <a:pt x="1847425" y="3162299"/>
                  </a:moveTo>
                  <a:lnTo>
                    <a:pt x="1829347" y="3162299"/>
                  </a:lnTo>
                  <a:lnTo>
                    <a:pt x="1691991" y="3124199"/>
                  </a:lnTo>
                  <a:lnTo>
                    <a:pt x="1648307" y="3098799"/>
                  </a:lnTo>
                  <a:lnTo>
                    <a:pt x="1609083" y="3073399"/>
                  </a:lnTo>
                  <a:lnTo>
                    <a:pt x="1571950" y="3047999"/>
                  </a:lnTo>
                  <a:lnTo>
                    <a:pt x="1537139" y="3009899"/>
                  </a:lnTo>
                  <a:lnTo>
                    <a:pt x="1504886" y="2984499"/>
                  </a:lnTo>
                  <a:lnTo>
                    <a:pt x="1475425" y="2946399"/>
                  </a:lnTo>
                  <a:lnTo>
                    <a:pt x="1448989" y="2908299"/>
                  </a:lnTo>
                  <a:lnTo>
                    <a:pt x="1425813" y="2870199"/>
                  </a:lnTo>
                  <a:lnTo>
                    <a:pt x="1406131" y="2819399"/>
                  </a:lnTo>
                  <a:lnTo>
                    <a:pt x="1390176" y="2781299"/>
                  </a:lnTo>
                  <a:lnTo>
                    <a:pt x="1378184" y="2730499"/>
                  </a:lnTo>
                  <a:lnTo>
                    <a:pt x="1370387" y="2692399"/>
                  </a:lnTo>
                  <a:lnTo>
                    <a:pt x="1367020" y="2641599"/>
                  </a:lnTo>
                  <a:lnTo>
                    <a:pt x="1368318" y="2590799"/>
                  </a:lnTo>
                  <a:lnTo>
                    <a:pt x="1374513" y="2552699"/>
                  </a:lnTo>
                  <a:lnTo>
                    <a:pt x="1386141" y="2501899"/>
                  </a:lnTo>
                  <a:lnTo>
                    <a:pt x="1402200" y="2451099"/>
                  </a:lnTo>
                  <a:lnTo>
                    <a:pt x="1422332" y="2412999"/>
                  </a:lnTo>
                  <a:lnTo>
                    <a:pt x="1446183" y="2374899"/>
                  </a:lnTo>
                  <a:lnTo>
                    <a:pt x="1473396" y="2324099"/>
                  </a:lnTo>
                  <a:lnTo>
                    <a:pt x="1503616" y="2285999"/>
                  </a:lnTo>
                  <a:lnTo>
                    <a:pt x="1536487" y="2260599"/>
                  </a:lnTo>
                  <a:lnTo>
                    <a:pt x="1571654" y="2222499"/>
                  </a:lnTo>
                  <a:lnTo>
                    <a:pt x="1608760" y="2184399"/>
                  </a:lnTo>
                  <a:lnTo>
                    <a:pt x="1647450" y="2158999"/>
                  </a:lnTo>
                  <a:lnTo>
                    <a:pt x="1687368" y="2133599"/>
                  </a:lnTo>
                  <a:lnTo>
                    <a:pt x="1728159" y="2095499"/>
                  </a:lnTo>
                  <a:lnTo>
                    <a:pt x="1852209" y="2019299"/>
                  </a:lnTo>
                  <a:lnTo>
                    <a:pt x="1894988" y="2006599"/>
                  </a:lnTo>
                  <a:lnTo>
                    <a:pt x="2112153" y="1879599"/>
                  </a:lnTo>
                  <a:lnTo>
                    <a:pt x="2154212" y="1854199"/>
                  </a:lnTo>
                  <a:lnTo>
                    <a:pt x="2195136" y="1816099"/>
                  </a:lnTo>
                  <a:lnTo>
                    <a:pt x="2234636" y="1790699"/>
                  </a:lnTo>
                  <a:lnTo>
                    <a:pt x="2272422" y="1765299"/>
                  </a:lnTo>
                  <a:lnTo>
                    <a:pt x="2308203" y="1727199"/>
                  </a:lnTo>
                  <a:lnTo>
                    <a:pt x="2341690" y="1689099"/>
                  </a:lnTo>
                  <a:lnTo>
                    <a:pt x="2372593" y="1650999"/>
                  </a:lnTo>
                  <a:lnTo>
                    <a:pt x="2400622" y="1612899"/>
                  </a:lnTo>
                  <a:lnTo>
                    <a:pt x="2425486" y="1562099"/>
                  </a:lnTo>
                  <a:lnTo>
                    <a:pt x="2446898" y="1523999"/>
                  </a:lnTo>
                  <a:lnTo>
                    <a:pt x="2464074" y="1473199"/>
                  </a:lnTo>
                  <a:lnTo>
                    <a:pt x="2476483" y="1422399"/>
                  </a:lnTo>
                  <a:lnTo>
                    <a:pt x="2483499" y="1371599"/>
                  </a:lnTo>
                  <a:lnTo>
                    <a:pt x="2484498" y="1320799"/>
                  </a:lnTo>
                  <a:lnTo>
                    <a:pt x="2478857" y="1269999"/>
                  </a:lnTo>
                  <a:lnTo>
                    <a:pt x="2465950" y="1219199"/>
                  </a:lnTo>
                  <a:lnTo>
                    <a:pt x="2445153" y="1168399"/>
                  </a:lnTo>
                  <a:lnTo>
                    <a:pt x="2418842" y="1130299"/>
                  </a:lnTo>
                  <a:lnTo>
                    <a:pt x="2387544" y="1092199"/>
                  </a:lnTo>
                  <a:lnTo>
                    <a:pt x="2352107" y="1054099"/>
                  </a:lnTo>
                  <a:lnTo>
                    <a:pt x="2313381" y="1028699"/>
                  </a:lnTo>
                  <a:lnTo>
                    <a:pt x="2272215" y="1003299"/>
                  </a:lnTo>
                  <a:lnTo>
                    <a:pt x="2142575" y="927099"/>
                  </a:lnTo>
                  <a:lnTo>
                    <a:pt x="2096787" y="914399"/>
                  </a:lnTo>
                  <a:lnTo>
                    <a:pt x="2050387" y="888999"/>
                  </a:lnTo>
                  <a:lnTo>
                    <a:pt x="2003419" y="876299"/>
                  </a:lnTo>
                  <a:lnTo>
                    <a:pt x="1955924" y="850899"/>
                  </a:lnTo>
                  <a:lnTo>
                    <a:pt x="1662209" y="774699"/>
                  </a:lnTo>
                  <a:lnTo>
                    <a:pt x="1612188" y="774699"/>
                  </a:lnTo>
                  <a:lnTo>
                    <a:pt x="1561972" y="761999"/>
                  </a:lnTo>
                  <a:lnTo>
                    <a:pt x="1511604" y="761999"/>
                  </a:lnTo>
                  <a:lnTo>
                    <a:pt x="1491011" y="756819"/>
                  </a:lnTo>
                  <a:lnTo>
                    <a:pt x="1490985" y="749299"/>
                  </a:lnTo>
                  <a:lnTo>
                    <a:pt x="1489688" y="728064"/>
                  </a:lnTo>
                  <a:lnTo>
                    <a:pt x="1523284" y="736599"/>
                  </a:lnTo>
                  <a:lnTo>
                    <a:pt x="1573169" y="736599"/>
                  </a:lnTo>
                  <a:lnTo>
                    <a:pt x="1622913" y="749299"/>
                  </a:lnTo>
                  <a:lnTo>
                    <a:pt x="1672476" y="749299"/>
                  </a:lnTo>
                  <a:lnTo>
                    <a:pt x="1963687" y="825499"/>
                  </a:lnTo>
                  <a:lnTo>
                    <a:pt x="2010806" y="850899"/>
                  </a:lnTo>
                  <a:lnTo>
                    <a:pt x="2057409" y="863599"/>
                  </a:lnTo>
                  <a:lnTo>
                    <a:pt x="2103455" y="888999"/>
                  </a:lnTo>
                  <a:lnTo>
                    <a:pt x="2148901" y="901699"/>
                  </a:lnTo>
                  <a:lnTo>
                    <a:pt x="2237828" y="952499"/>
                  </a:lnTo>
                  <a:lnTo>
                    <a:pt x="2278279" y="977899"/>
                  </a:lnTo>
                  <a:lnTo>
                    <a:pt x="2317647" y="1003299"/>
                  </a:lnTo>
                  <a:lnTo>
                    <a:pt x="2355243" y="1028699"/>
                  </a:lnTo>
                  <a:lnTo>
                    <a:pt x="2390375" y="1054099"/>
                  </a:lnTo>
                  <a:lnTo>
                    <a:pt x="2422351" y="1092199"/>
                  </a:lnTo>
                  <a:lnTo>
                    <a:pt x="2450481" y="1130299"/>
                  </a:lnTo>
                  <a:lnTo>
                    <a:pt x="2474072" y="1168399"/>
                  </a:lnTo>
                  <a:lnTo>
                    <a:pt x="2492433" y="1219199"/>
                  </a:lnTo>
                  <a:lnTo>
                    <a:pt x="2505234" y="1269999"/>
                  </a:lnTo>
                  <a:lnTo>
                    <a:pt x="2511306" y="1308099"/>
                  </a:lnTo>
                  <a:lnTo>
                    <a:pt x="2511208" y="1358899"/>
                  </a:lnTo>
                  <a:lnTo>
                    <a:pt x="2505497" y="1409699"/>
                  </a:lnTo>
                  <a:lnTo>
                    <a:pt x="2494732" y="1460499"/>
                  </a:lnTo>
                  <a:lnTo>
                    <a:pt x="2479471" y="1511299"/>
                  </a:lnTo>
                  <a:lnTo>
                    <a:pt x="2460272" y="1562099"/>
                  </a:lnTo>
                  <a:lnTo>
                    <a:pt x="2437179" y="1600199"/>
                  </a:lnTo>
                  <a:lnTo>
                    <a:pt x="2410965" y="1650999"/>
                  </a:lnTo>
                  <a:lnTo>
                    <a:pt x="2381891" y="1689099"/>
                  </a:lnTo>
                  <a:lnTo>
                    <a:pt x="2350220" y="1727199"/>
                  </a:lnTo>
                  <a:lnTo>
                    <a:pt x="2316212" y="1752599"/>
                  </a:lnTo>
                  <a:lnTo>
                    <a:pt x="2280130" y="1790699"/>
                  </a:lnTo>
                  <a:lnTo>
                    <a:pt x="2242235" y="1816099"/>
                  </a:lnTo>
                  <a:lnTo>
                    <a:pt x="2202788" y="1854199"/>
                  </a:lnTo>
                  <a:lnTo>
                    <a:pt x="2162051" y="1879599"/>
                  </a:lnTo>
                  <a:lnTo>
                    <a:pt x="2120285" y="1904999"/>
                  </a:lnTo>
                  <a:lnTo>
                    <a:pt x="1905186" y="2031999"/>
                  </a:lnTo>
                  <a:lnTo>
                    <a:pt x="1862743" y="2044699"/>
                  </a:lnTo>
                  <a:lnTo>
                    <a:pt x="1704020" y="2146299"/>
                  </a:lnTo>
                  <a:lnTo>
                    <a:pt x="1665204" y="2184399"/>
                  </a:lnTo>
                  <a:lnTo>
                    <a:pt x="1627492" y="2209799"/>
                  </a:lnTo>
                  <a:lnTo>
                    <a:pt x="1591265" y="2235199"/>
                  </a:lnTo>
                  <a:lnTo>
                    <a:pt x="1556900" y="2273299"/>
                  </a:lnTo>
                  <a:lnTo>
                    <a:pt x="1524778" y="2311399"/>
                  </a:lnTo>
                  <a:lnTo>
                    <a:pt x="1495278" y="2349499"/>
                  </a:lnTo>
                  <a:lnTo>
                    <a:pt x="1468778" y="2387599"/>
                  </a:lnTo>
                  <a:lnTo>
                    <a:pt x="1445660" y="2425699"/>
                  </a:lnTo>
                  <a:lnTo>
                    <a:pt x="1426300" y="2463799"/>
                  </a:lnTo>
                  <a:lnTo>
                    <a:pt x="1411080" y="2514599"/>
                  </a:lnTo>
                  <a:lnTo>
                    <a:pt x="1400378" y="2552699"/>
                  </a:lnTo>
                  <a:lnTo>
                    <a:pt x="1394574" y="2603499"/>
                  </a:lnTo>
                  <a:lnTo>
                    <a:pt x="1394120" y="2654299"/>
                  </a:lnTo>
                  <a:lnTo>
                    <a:pt x="1398991" y="2705099"/>
                  </a:lnTo>
                  <a:lnTo>
                    <a:pt x="1408893" y="2743199"/>
                  </a:lnTo>
                  <a:lnTo>
                    <a:pt x="1423533" y="2793999"/>
                  </a:lnTo>
                  <a:lnTo>
                    <a:pt x="1442615" y="2844799"/>
                  </a:lnTo>
                  <a:lnTo>
                    <a:pt x="1465846" y="2882899"/>
                  </a:lnTo>
                  <a:lnTo>
                    <a:pt x="1492930" y="2920999"/>
                  </a:lnTo>
                  <a:lnTo>
                    <a:pt x="1523574" y="2959099"/>
                  </a:lnTo>
                  <a:lnTo>
                    <a:pt x="1557483" y="2997199"/>
                  </a:lnTo>
                  <a:lnTo>
                    <a:pt x="1594363" y="3035299"/>
                  </a:lnTo>
                  <a:lnTo>
                    <a:pt x="1633919" y="3060699"/>
                  </a:lnTo>
                  <a:lnTo>
                    <a:pt x="1675857" y="3086099"/>
                  </a:lnTo>
                  <a:lnTo>
                    <a:pt x="1719882" y="3098799"/>
                  </a:lnTo>
                  <a:lnTo>
                    <a:pt x="1765701" y="3124199"/>
                  </a:lnTo>
                  <a:lnTo>
                    <a:pt x="1812189" y="3124199"/>
                  </a:lnTo>
                  <a:lnTo>
                    <a:pt x="1823982" y="3127394"/>
                  </a:lnTo>
                  <a:lnTo>
                    <a:pt x="1837987" y="3149599"/>
                  </a:lnTo>
                  <a:lnTo>
                    <a:pt x="1847425" y="3162299"/>
                  </a:lnTo>
                  <a:close/>
                </a:path>
                <a:path w="3108960" h="3924300">
                  <a:moveTo>
                    <a:pt x="1464757" y="750213"/>
                  </a:moveTo>
                  <a:lnTo>
                    <a:pt x="1461124" y="749299"/>
                  </a:lnTo>
                  <a:lnTo>
                    <a:pt x="1464767" y="749299"/>
                  </a:lnTo>
                  <a:lnTo>
                    <a:pt x="1464757" y="750213"/>
                  </a:lnTo>
                  <a:close/>
                </a:path>
                <a:path w="3108960" h="3924300">
                  <a:moveTo>
                    <a:pt x="716851" y="1879599"/>
                  </a:moveTo>
                  <a:lnTo>
                    <a:pt x="608910" y="1879599"/>
                  </a:lnTo>
                  <a:lnTo>
                    <a:pt x="704978" y="1854199"/>
                  </a:lnTo>
                  <a:lnTo>
                    <a:pt x="750948" y="1828799"/>
                  </a:lnTo>
                  <a:lnTo>
                    <a:pt x="795483" y="1816099"/>
                  </a:lnTo>
                  <a:lnTo>
                    <a:pt x="838539" y="1790699"/>
                  </a:lnTo>
                  <a:lnTo>
                    <a:pt x="880071" y="1765299"/>
                  </a:lnTo>
                  <a:lnTo>
                    <a:pt x="920035" y="1727199"/>
                  </a:lnTo>
                  <a:lnTo>
                    <a:pt x="958387" y="1701799"/>
                  </a:lnTo>
                  <a:lnTo>
                    <a:pt x="996676" y="1663699"/>
                  </a:lnTo>
                  <a:lnTo>
                    <a:pt x="1033976" y="1625599"/>
                  </a:lnTo>
                  <a:lnTo>
                    <a:pt x="1070251" y="1600199"/>
                  </a:lnTo>
                  <a:lnTo>
                    <a:pt x="1105469" y="1562099"/>
                  </a:lnTo>
                  <a:lnTo>
                    <a:pt x="1139595" y="1523999"/>
                  </a:lnTo>
                  <a:lnTo>
                    <a:pt x="1172597" y="1473199"/>
                  </a:lnTo>
                  <a:lnTo>
                    <a:pt x="1204439" y="1435099"/>
                  </a:lnTo>
                  <a:lnTo>
                    <a:pt x="1235089" y="1396999"/>
                  </a:lnTo>
                  <a:lnTo>
                    <a:pt x="1263812" y="1358899"/>
                  </a:lnTo>
                  <a:lnTo>
                    <a:pt x="1291182" y="1320799"/>
                  </a:lnTo>
                  <a:lnTo>
                    <a:pt x="1317064" y="1269999"/>
                  </a:lnTo>
                  <a:lnTo>
                    <a:pt x="1341322" y="1231899"/>
                  </a:lnTo>
                  <a:lnTo>
                    <a:pt x="1363821" y="1181099"/>
                  </a:lnTo>
                  <a:lnTo>
                    <a:pt x="1384425" y="1142999"/>
                  </a:lnTo>
                  <a:lnTo>
                    <a:pt x="1402998" y="1092199"/>
                  </a:lnTo>
                  <a:lnTo>
                    <a:pt x="1419405" y="1041399"/>
                  </a:lnTo>
                  <a:lnTo>
                    <a:pt x="1433510" y="1003299"/>
                  </a:lnTo>
                  <a:lnTo>
                    <a:pt x="1445178" y="952499"/>
                  </a:lnTo>
                  <a:lnTo>
                    <a:pt x="1454274" y="901699"/>
                  </a:lnTo>
                  <a:lnTo>
                    <a:pt x="1460661" y="850899"/>
                  </a:lnTo>
                  <a:lnTo>
                    <a:pt x="1464204" y="800099"/>
                  </a:lnTo>
                  <a:lnTo>
                    <a:pt x="1464757" y="750213"/>
                  </a:lnTo>
                  <a:lnTo>
                    <a:pt x="1491011" y="756819"/>
                  </a:lnTo>
                  <a:lnTo>
                    <a:pt x="1491161" y="800099"/>
                  </a:lnTo>
                  <a:lnTo>
                    <a:pt x="1488464" y="850899"/>
                  </a:lnTo>
                  <a:lnTo>
                    <a:pt x="1482947" y="901699"/>
                  </a:lnTo>
                  <a:lnTo>
                    <a:pt x="1474664" y="939799"/>
                  </a:lnTo>
                  <a:lnTo>
                    <a:pt x="1463530" y="990599"/>
                  </a:lnTo>
                  <a:lnTo>
                    <a:pt x="1449871" y="1041399"/>
                  </a:lnTo>
                  <a:lnTo>
                    <a:pt x="1433819" y="1092199"/>
                  </a:lnTo>
                  <a:lnTo>
                    <a:pt x="1415511" y="1142999"/>
                  </a:lnTo>
                  <a:lnTo>
                    <a:pt x="1395080" y="1181099"/>
                  </a:lnTo>
                  <a:lnTo>
                    <a:pt x="1372663" y="1231899"/>
                  </a:lnTo>
                  <a:lnTo>
                    <a:pt x="1348393" y="1269999"/>
                  </a:lnTo>
                  <a:lnTo>
                    <a:pt x="1322405" y="1320799"/>
                  </a:lnTo>
                  <a:lnTo>
                    <a:pt x="1294835" y="1358899"/>
                  </a:lnTo>
                  <a:lnTo>
                    <a:pt x="1265816" y="1396999"/>
                  </a:lnTo>
                  <a:lnTo>
                    <a:pt x="1235485" y="1447799"/>
                  </a:lnTo>
                  <a:lnTo>
                    <a:pt x="1203975" y="1485899"/>
                  </a:lnTo>
                  <a:lnTo>
                    <a:pt x="1171422" y="1523999"/>
                  </a:lnTo>
                  <a:lnTo>
                    <a:pt x="1137960" y="1562099"/>
                  </a:lnTo>
                  <a:lnTo>
                    <a:pt x="1103724" y="1600199"/>
                  </a:lnTo>
                  <a:lnTo>
                    <a:pt x="1068849" y="1638299"/>
                  </a:lnTo>
                  <a:lnTo>
                    <a:pt x="1035083" y="1663699"/>
                  </a:lnTo>
                  <a:lnTo>
                    <a:pt x="999807" y="1701799"/>
                  </a:lnTo>
                  <a:lnTo>
                    <a:pt x="963095" y="1727199"/>
                  </a:lnTo>
                  <a:lnTo>
                    <a:pt x="925021" y="1765299"/>
                  </a:lnTo>
                  <a:lnTo>
                    <a:pt x="885662" y="1790699"/>
                  </a:lnTo>
                  <a:lnTo>
                    <a:pt x="845090" y="1816099"/>
                  </a:lnTo>
                  <a:lnTo>
                    <a:pt x="803381" y="1841499"/>
                  </a:lnTo>
                  <a:lnTo>
                    <a:pt x="760610" y="1854199"/>
                  </a:lnTo>
                  <a:lnTo>
                    <a:pt x="716851" y="1879599"/>
                  </a:lnTo>
                  <a:close/>
                </a:path>
                <a:path w="3108960" h="3924300">
                  <a:moveTo>
                    <a:pt x="626668" y="1904999"/>
                  </a:moveTo>
                  <a:lnTo>
                    <a:pt x="437734" y="1904999"/>
                  </a:lnTo>
                  <a:lnTo>
                    <a:pt x="389151" y="1892299"/>
                  </a:lnTo>
                  <a:lnTo>
                    <a:pt x="342555" y="1879599"/>
                  </a:lnTo>
                  <a:lnTo>
                    <a:pt x="298941" y="1854199"/>
                  </a:lnTo>
                  <a:lnTo>
                    <a:pt x="258767" y="1828799"/>
                  </a:lnTo>
                  <a:lnTo>
                    <a:pt x="222490" y="1790699"/>
                  </a:lnTo>
                  <a:lnTo>
                    <a:pt x="190567" y="1752599"/>
                  </a:lnTo>
                  <a:lnTo>
                    <a:pt x="163456" y="1714499"/>
                  </a:lnTo>
                  <a:lnTo>
                    <a:pt x="141614" y="1676399"/>
                  </a:lnTo>
                  <a:lnTo>
                    <a:pt x="125791" y="1625599"/>
                  </a:lnTo>
                  <a:lnTo>
                    <a:pt x="115258" y="1574799"/>
                  </a:lnTo>
                  <a:lnTo>
                    <a:pt x="109813" y="1523999"/>
                  </a:lnTo>
                  <a:lnTo>
                    <a:pt x="109248" y="1485899"/>
                  </a:lnTo>
                  <a:lnTo>
                    <a:pt x="113360" y="1435099"/>
                  </a:lnTo>
                  <a:lnTo>
                    <a:pt x="121943" y="1384299"/>
                  </a:lnTo>
                  <a:lnTo>
                    <a:pt x="134793" y="1333499"/>
                  </a:lnTo>
                  <a:lnTo>
                    <a:pt x="152691" y="1295399"/>
                  </a:lnTo>
                  <a:lnTo>
                    <a:pt x="174578" y="1244599"/>
                  </a:lnTo>
                  <a:lnTo>
                    <a:pt x="200142" y="1206499"/>
                  </a:lnTo>
                  <a:lnTo>
                    <a:pt x="229069" y="1155699"/>
                  </a:lnTo>
                  <a:lnTo>
                    <a:pt x="261045" y="1117599"/>
                  </a:lnTo>
                  <a:lnTo>
                    <a:pt x="295758" y="1092199"/>
                  </a:lnTo>
                  <a:lnTo>
                    <a:pt x="332893" y="1054099"/>
                  </a:lnTo>
                  <a:lnTo>
                    <a:pt x="372137" y="1028699"/>
                  </a:lnTo>
                  <a:lnTo>
                    <a:pt x="413178" y="990599"/>
                  </a:lnTo>
                  <a:lnTo>
                    <a:pt x="455700" y="965199"/>
                  </a:lnTo>
                  <a:lnTo>
                    <a:pt x="499392" y="939799"/>
                  </a:lnTo>
                  <a:lnTo>
                    <a:pt x="589030" y="888999"/>
                  </a:lnTo>
                  <a:lnTo>
                    <a:pt x="634350" y="876299"/>
                  </a:lnTo>
                  <a:lnTo>
                    <a:pt x="679584" y="850899"/>
                  </a:lnTo>
                  <a:lnTo>
                    <a:pt x="726816" y="838199"/>
                  </a:lnTo>
                  <a:lnTo>
                    <a:pt x="774558" y="812799"/>
                  </a:lnTo>
                  <a:lnTo>
                    <a:pt x="969800" y="761999"/>
                  </a:lnTo>
                  <a:lnTo>
                    <a:pt x="1158672" y="761999"/>
                  </a:lnTo>
                  <a:lnTo>
                    <a:pt x="1108546" y="774699"/>
                  </a:lnTo>
                  <a:lnTo>
                    <a:pt x="1058597" y="774699"/>
                  </a:lnTo>
                  <a:lnTo>
                    <a:pt x="717885" y="863599"/>
                  </a:lnTo>
                  <a:lnTo>
                    <a:pt x="671056" y="888999"/>
                  </a:lnTo>
                  <a:lnTo>
                    <a:pt x="624830" y="901699"/>
                  </a:lnTo>
                  <a:lnTo>
                    <a:pt x="579254" y="927099"/>
                  </a:lnTo>
                  <a:lnTo>
                    <a:pt x="497334" y="977899"/>
                  </a:lnTo>
                  <a:lnTo>
                    <a:pt x="457313" y="990599"/>
                  </a:lnTo>
                  <a:lnTo>
                    <a:pt x="418309" y="1028699"/>
                  </a:lnTo>
                  <a:lnTo>
                    <a:pt x="380613" y="1054099"/>
                  </a:lnTo>
                  <a:lnTo>
                    <a:pt x="344519" y="1079499"/>
                  </a:lnTo>
                  <a:lnTo>
                    <a:pt x="310321" y="1117599"/>
                  </a:lnTo>
                  <a:lnTo>
                    <a:pt x="278309" y="1142999"/>
                  </a:lnTo>
                  <a:lnTo>
                    <a:pt x="248779" y="1181099"/>
                  </a:lnTo>
                  <a:lnTo>
                    <a:pt x="222021" y="1219199"/>
                  </a:lnTo>
                  <a:lnTo>
                    <a:pt x="198330" y="1257299"/>
                  </a:lnTo>
                  <a:lnTo>
                    <a:pt x="177997" y="1295399"/>
                  </a:lnTo>
                  <a:lnTo>
                    <a:pt x="161316" y="1346199"/>
                  </a:lnTo>
                  <a:lnTo>
                    <a:pt x="148580" y="1384299"/>
                  </a:lnTo>
                  <a:lnTo>
                    <a:pt x="140081" y="1435099"/>
                  </a:lnTo>
                  <a:lnTo>
                    <a:pt x="136112" y="1485899"/>
                  </a:lnTo>
                  <a:lnTo>
                    <a:pt x="137133" y="1536699"/>
                  </a:lnTo>
                  <a:lnTo>
                    <a:pt x="143536" y="1587499"/>
                  </a:lnTo>
                  <a:lnTo>
                    <a:pt x="155474" y="1625599"/>
                  </a:lnTo>
                  <a:lnTo>
                    <a:pt x="173097" y="1676399"/>
                  </a:lnTo>
                  <a:lnTo>
                    <a:pt x="196559" y="1714499"/>
                  </a:lnTo>
                  <a:lnTo>
                    <a:pt x="226010" y="1752599"/>
                  </a:lnTo>
                  <a:lnTo>
                    <a:pt x="261603" y="1790699"/>
                  </a:lnTo>
                  <a:lnTo>
                    <a:pt x="304267" y="1828799"/>
                  </a:lnTo>
                  <a:lnTo>
                    <a:pt x="350785" y="1854199"/>
                  </a:lnTo>
                  <a:lnTo>
                    <a:pt x="400235" y="1866899"/>
                  </a:lnTo>
                  <a:lnTo>
                    <a:pt x="451694" y="1879599"/>
                  </a:lnTo>
                  <a:lnTo>
                    <a:pt x="716851" y="1879599"/>
                  </a:lnTo>
                  <a:lnTo>
                    <a:pt x="626668" y="1904999"/>
                  </a:lnTo>
                  <a:close/>
                </a:path>
                <a:path w="3108960" h="3924300">
                  <a:moveTo>
                    <a:pt x="1860313" y="3136899"/>
                  </a:moveTo>
                  <a:lnTo>
                    <a:pt x="1859072" y="3136899"/>
                  </a:lnTo>
                  <a:lnTo>
                    <a:pt x="1823982" y="3127394"/>
                  </a:lnTo>
                  <a:lnTo>
                    <a:pt x="1794330" y="3060699"/>
                  </a:lnTo>
                  <a:lnTo>
                    <a:pt x="1779224" y="3009899"/>
                  </a:lnTo>
                  <a:lnTo>
                    <a:pt x="1768760" y="2959099"/>
                  </a:lnTo>
                  <a:lnTo>
                    <a:pt x="1763056" y="2920999"/>
                  </a:lnTo>
                  <a:lnTo>
                    <a:pt x="1762234" y="2870199"/>
                  </a:lnTo>
                  <a:lnTo>
                    <a:pt x="1766490" y="2819399"/>
                  </a:lnTo>
                  <a:lnTo>
                    <a:pt x="1775733" y="2768599"/>
                  </a:lnTo>
                  <a:lnTo>
                    <a:pt x="1789676" y="2717799"/>
                  </a:lnTo>
                  <a:lnTo>
                    <a:pt x="1808033" y="2666999"/>
                  </a:lnTo>
                  <a:lnTo>
                    <a:pt x="1830521" y="2628899"/>
                  </a:lnTo>
                  <a:lnTo>
                    <a:pt x="1856852" y="2590799"/>
                  </a:lnTo>
                  <a:lnTo>
                    <a:pt x="1886741" y="2539999"/>
                  </a:lnTo>
                  <a:lnTo>
                    <a:pt x="1920183" y="2501899"/>
                  </a:lnTo>
                  <a:lnTo>
                    <a:pt x="1957029" y="2476499"/>
                  </a:lnTo>
                  <a:lnTo>
                    <a:pt x="1996923" y="2438399"/>
                  </a:lnTo>
                  <a:lnTo>
                    <a:pt x="2039509" y="2412999"/>
                  </a:lnTo>
                  <a:lnTo>
                    <a:pt x="2084430" y="2387599"/>
                  </a:lnTo>
                  <a:lnTo>
                    <a:pt x="2131332" y="2362199"/>
                  </a:lnTo>
                  <a:lnTo>
                    <a:pt x="2228373" y="2336799"/>
                  </a:lnTo>
                  <a:lnTo>
                    <a:pt x="2277247" y="2336799"/>
                  </a:lnTo>
                  <a:lnTo>
                    <a:pt x="2325049" y="2349499"/>
                  </a:lnTo>
                  <a:lnTo>
                    <a:pt x="2370345" y="2362199"/>
                  </a:lnTo>
                  <a:lnTo>
                    <a:pt x="2228390" y="2362199"/>
                  </a:lnTo>
                  <a:lnTo>
                    <a:pt x="2136983" y="2387599"/>
                  </a:lnTo>
                  <a:lnTo>
                    <a:pt x="2093436" y="2412999"/>
                  </a:lnTo>
                  <a:lnTo>
                    <a:pt x="2051740" y="2438399"/>
                  </a:lnTo>
                  <a:lnTo>
                    <a:pt x="2012203" y="2463799"/>
                  </a:lnTo>
                  <a:lnTo>
                    <a:pt x="1975135" y="2489199"/>
                  </a:lnTo>
                  <a:lnTo>
                    <a:pt x="1940845" y="2527299"/>
                  </a:lnTo>
                  <a:lnTo>
                    <a:pt x="1909643" y="2552699"/>
                  </a:lnTo>
                  <a:lnTo>
                    <a:pt x="1877966" y="2603499"/>
                  </a:lnTo>
                  <a:lnTo>
                    <a:pt x="1850585" y="2641599"/>
                  </a:lnTo>
                  <a:lnTo>
                    <a:pt x="1827814" y="2692399"/>
                  </a:lnTo>
                  <a:lnTo>
                    <a:pt x="1809968" y="2743199"/>
                  </a:lnTo>
                  <a:lnTo>
                    <a:pt x="1797360" y="2793999"/>
                  </a:lnTo>
                  <a:lnTo>
                    <a:pt x="1790305" y="2844799"/>
                  </a:lnTo>
                  <a:lnTo>
                    <a:pt x="1789117" y="2895599"/>
                  </a:lnTo>
                  <a:lnTo>
                    <a:pt x="1793791" y="2946399"/>
                  </a:lnTo>
                  <a:lnTo>
                    <a:pt x="1804052" y="2997199"/>
                  </a:lnTo>
                  <a:lnTo>
                    <a:pt x="1819748" y="3047999"/>
                  </a:lnTo>
                  <a:lnTo>
                    <a:pt x="1840728" y="3098799"/>
                  </a:lnTo>
                  <a:lnTo>
                    <a:pt x="1860313" y="3136899"/>
                  </a:lnTo>
                  <a:close/>
                </a:path>
                <a:path w="3108960" h="3924300">
                  <a:moveTo>
                    <a:pt x="1970663" y="3162299"/>
                  </a:moveTo>
                  <a:lnTo>
                    <a:pt x="1877207" y="3162299"/>
                  </a:lnTo>
                  <a:lnTo>
                    <a:pt x="1866841" y="3149599"/>
                  </a:lnTo>
                  <a:lnTo>
                    <a:pt x="1860313" y="3136899"/>
                  </a:lnTo>
                  <a:lnTo>
                    <a:pt x="1952995" y="3136899"/>
                  </a:lnTo>
                  <a:lnTo>
                    <a:pt x="1999523" y="3124199"/>
                  </a:lnTo>
                  <a:lnTo>
                    <a:pt x="2045421" y="3124199"/>
                  </a:lnTo>
                  <a:lnTo>
                    <a:pt x="2090432" y="3098799"/>
                  </a:lnTo>
                  <a:lnTo>
                    <a:pt x="2134300" y="3086099"/>
                  </a:lnTo>
                  <a:lnTo>
                    <a:pt x="2176770" y="3060699"/>
                  </a:lnTo>
                  <a:lnTo>
                    <a:pt x="2217585" y="3035299"/>
                  </a:lnTo>
                  <a:lnTo>
                    <a:pt x="2256490" y="3009899"/>
                  </a:lnTo>
                  <a:lnTo>
                    <a:pt x="2293227" y="2984499"/>
                  </a:lnTo>
                  <a:lnTo>
                    <a:pt x="2327541" y="2946399"/>
                  </a:lnTo>
                  <a:lnTo>
                    <a:pt x="2359176" y="2920999"/>
                  </a:lnTo>
                  <a:lnTo>
                    <a:pt x="2387876" y="2882899"/>
                  </a:lnTo>
                  <a:lnTo>
                    <a:pt x="2414800" y="2832099"/>
                  </a:lnTo>
                  <a:lnTo>
                    <a:pt x="2438324" y="2793999"/>
                  </a:lnTo>
                  <a:lnTo>
                    <a:pt x="2457775" y="2743199"/>
                  </a:lnTo>
                  <a:lnTo>
                    <a:pt x="2472479" y="2705099"/>
                  </a:lnTo>
                  <a:lnTo>
                    <a:pt x="2481764" y="2654299"/>
                  </a:lnTo>
                  <a:lnTo>
                    <a:pt x="2484957" y="2603499"/>
                  </a:lnTo>
                  <a:lnTo>
                    <a:pt x="2481384" y="2552699"/>
                  </a:lnTo>
                  <a:lnTo>
                    <a:pt x="2472712" y="2514599"/>
                  </a:lnTo>
                  <a:lnTo>
                    <a:pt x="2458080" y="2476499"/>
                  </a:lnTo>
                  <a:lnTo>
                    <a:pt x="2437108" y="2438399"/>
                  </a:lnTo>
                  <a:lnTo>
                    <a:pt x="2369083" y="2387599"/>
                  </a:lnTo>
                  <a:lnTo>
                    <a:pt x="2324035" y="2374899"/>
                  </a:lnTo>
                  <a:lnTo>
                    <a:pt x="2276420" y="2362199"/>
                  </a:lnTo>
                  <a:lnTo>
                    <a:pt x="2370345" y="2362199"/>
                  </a:lnTo>
                  <a:lnTo>
                    <a:pt x="2411706" y="2387599"/>
                  </a:lnTo>
                  <a:lnTo>
                    <a:pt x="2447697" y="2412999"/>
                  </a:lnTo>
                  <a:lnTo>
                    <a:pt x="2476889" y="2451099"/>
                  </a:lnTo>
                  <a:lnTo>
                    <a:pt x="2495247" y="2501899"/>
                  </a:lnTo>
                  <a:lnTo>
                    <a:pt x="2506630" y="2539999"/>
                  </a:lnTo>
                  <a:lnTo>
                    <a:pt x="2511645" y="2590799"/>
                  </a:lnTo>
                  <a:lnTo>
                    <a:pt x="2510894" y="2628899"/>
                  </a:lnTo>
                  <a:lnTo>
                    <a:pt x="2504981" y="2679699"/>
                  </a:lnTo>
                  <a:lnTo>
                    <a:pt x="2494511" y="2717799"/>
                  </a:lnTo>
                  <a:lnTo>
                    <a:pt x="2480087" y="2768599"/>
                  </a:lnTo>
                  <a:lnTo>
                    <a:pt x="2460470" y="2806699"/>
                  </a:lnTo>
                  <a:lnTo>
                    <a:pt x="2437238" y="2857499"/>
                  </a:lnTo>
                  <a:lnTo>
                    <a:pt x="2410655" y="2895599"/>
                  </a:lnTo>
                  <a:lnTo>
                    <a:pt x="2380986" y="2933699"/>
                  </a:lnTo>
                  <a:lnTo>
                    <a:pt x="2348494" y="2971799"/>
                  </a:lnTo>
                  <a:lnTo>
                    <a:pt x="2313443" y="2997199"/>
                  </a:lnTo>
                  <a:lnTo>
                    <a:pt x="2276095" y="3035299"/>
                  </a:lnTo>
                  <a:lnTo>
                    <a:pt x="2236902" y="3060699"/>
                  </a:lnTo>
                  <a:lnTo>
                    <a:pt x="2195792" y="3086099"/>
                  </a:lnTo>
                  <a:lnTo>
                    <a:pt x="2153028" y="3111499"/>
                  </a:lnTo>
                  <a:lnTo>
                    <a:pt x="1970663" y="3162299"/>
                  </a:lnTo>
                  <a:close/>
                </a:path>
                <a:path w="3108960" h="3924300">
                  <a:moveTo>
                    <a:pt x="2447332" y="3390899"/>
                  </a:moveTo>
                  <a:lnTo>
                    <a:pt x="2223956" y="3390899"/>
                  </a:lnTo>
                  <a:lnTo>
                    <a:pt x="2133738" y="3365499"/>
                  </a:lnTo>
                  <a:lnTo>
                    <a:pt x="2048186" y="3340099"/>
                  </a:lnTo>
                  <a:lnTo>
                    <a:pt x="2007711" y="3314699"/>
                  </a:lnTo>
                  <a:lnTo>
                    <a:pt x="1969065" y="3289299"/>
                  </a:lnTo>
                  <a:lnTo>
                    <a:pt x="1932467" y="3263899"/>
                  </a:lnTo>
                  <a:lnTo>
                    <a:pt x="1898138" y="3225799"/>
                  </a:lnTo>
                  <a:lnTo>
                    <a:pt x="1866299" y="3187699"/>
                  </a:lnTo>
                  <a:lnTo>
                    <a:pt x="1837987" y="3149599"/>
                  </a:lnTo>
                  <a:lnTo>
                    <a:pt x="1823982" y="3127394"/>
                  </a:lnTo>
                  <a:lnTo>
                    <a:pt x="1859072" y="3136899"/>
                  </a:lnTo>
                  <a:lnTo>
                    <a:pt x="1860313" y="3136899"/>
                  </a:lnTo>
                  <a:lnTo>
                    <a:pt x="1897937" y="3187699"/>
                  </a:lnTo>
                  <a:lnTo>
                    <a:pt x="1933864" y="3225799"/>
                  </a:lnTo>
                  <a:lnTo>
                    <a:pt x="1973195" y="3263899"/>
                  </a:lnTo>
                  <a:lnTo>
                    <a:pt x="2015701" y="3289299"/>
                  </a:lnTo>
                  <a:lnTo>
                    <a:pt x="2060849" y="3314699"/>
                  </a:lnTo>
                  <a:lnTo>
                    <a:pt x="2108105" y="3327399"/>
                  </a:lnTo>
                  <a:lnTo>
                    <a:pt x="2156936" y="3352799"/>
                  </a:lnTo>
                  <a:lnTo>
                    <a:pt x="2206808" y="3352799"/>
                  </a:lnTo>
                  <a:lnTo>
                    <a:pt x="2307540" y="3378199"/>
                  </a:lnTo>
                  <a:lnTo>
                    <a:pt x="2399931" y="3378199"/>
                  </a:lnTo>
                  <a:lnTo>
                    <a:pt x="2447332" y="3390899"/>
                  </a:lnTo>
                  <a:close/>
                </a:path>
                <a:path w="3108960" h="3924300">
                  <a:moveTo>
                    <a:pt x="2591388" y="3403599"/>
                  </a:moveTo>
                  <a:lnTo>
                    <a:pt x="2317076" y="3403599"/>
                  </a:lnTo>
                  <a:lnTo>
                    <a:pt x="2270263" y="3390899"/>
                  </a:lnTo>
                  <a:lnTo>
                    <a:pt x="2543308" y="3390899"/>
                  </a:lnTo>
                  <a:lnTo>
                    <a:pt x="2591388" y="3403599"/>
                  </a:lnTo>
                  <a:close/>
                </a:path>
                <a:path w="3108960" h="3924300">
                  <a:moveTo>
                    <a:pt x="2686491" y="3416299"/>
                  </a:moveTo>
                  <a:lnTo>
                    <a:pt x="2458338" y="3416299"/>
                  </a:lnTo>
                  <a:lnTo>
                    <a:pt x="2411334" y="3403599"/>
                  </a:lnTo>
                  <a:lnTo>
                    <a:pt x="2639198" y="3403599"/>
                  </a:lnTo>
                  <a:lnTo>
                    <a:pt x="2686491" y="3416299"/>
                  </a:lnTo>
                  <a:close/>
                </a:path>
                <a:path w="3108960" h="3924300">
                  <a:moveTo>
                    <a:pt x="3075405" y="3924299"/>
                  </a:moveTo>
                  <a:lnTo>
                    <a:pt x="3044853" y="3924299"/>
                  </a:lnTo>
                  <a:lnTo>
                    <a:pt x="3065114" y="3886199"/>
                  </a:lnTo>
                  <a:lnTo>
                    <a:pt x="3079168" y="3835399"/>
                  </a:lnTo>
                  <a:lnTo>
                    <a:pt x="3082417" y="3784599"/>
                  </a:lnTo>
                  <a:lnTo>
                    <a:pt x="3075895" y="3733799"/>
                  </a:lnTo>
                  <a:lnTo>
                    <a:pt x="3060638" y="3682999"/>
                  </a:lnTo>
                  <a:lnTo>
                    <a:pt x="3037681" y="3644899"/>
                  </a:lnTo>
                  <a:lnTo>
                    <a:pt x="3008061" y="3606799"/>
                  </a:lnTo>
                  <a:lnTo>
                    <a:pt x="2972813" y="3568699"/>
                  </a:lnTo>
                  <a:lnTo>
                    <a:pt x="2932658" y="3530599"/>
                  </a:lnTo>
                  <a:lnTo>
                    <a:pt x="2889647" y="3505199"/>
                  </a:lnTo>
                  <a:lnTo>
                    <a:pt x="2844219" y="3479799"/>
                  </a:lnTo>
                  <a:lnTo>
                    <a:pt x="2796814" y="3467099"/>
                  </a:lnTo>
                  <a:lnTo>
                    <a:pt x="2647127" y="3428999"/>
                  </a:lnTo>
                  <a:lnTo>
                    <a:pt x="2596207" y="3428999"/>
                  </a:lnTo>
                  <a:lnTo>
                    <a:pt x="2550995" y="3416299"/>
                  </a:lnTo>
                  <a:lnTo>
                    <a:pt x="2733019" y="3416299"/>
                  </a:lnTo>
                  <a:lnTo>
                    <a:pt x="2822790" y="3441699"/>
                  </a:lnTo>
                  <a:lnTo>
                    <a:pt x="2865537" y="3467099"/>
                  </a:lnTo>
                  <a:lnTo>
                    <a:pt x="2906529" y="3479799"/>
                  </a:lnTo>
                  <a:lnTo>
                    <a:pt x="2945517" y="3505199"/>
                  </a:lnTo>
                  <a:lnTo>
                    <a:pt x="2982253" y="3543299"/>
                  </a:lnTo>
                  <a:lnTo>
                    <a:pt x="3016491" y="3568699"/>
                  </a:lnTo>
                  <a:lnTo>
                    <a:pt x="3047982" y="3606799"/>
                  </a:lnTo>
                  <a:lnTo>
                    <a:pt x="3073833" y="3657599"/>
                  </a:lnTo>
                  <a:lnTo>
                    <a:pt x="3092808" y="3695699"/>
                  </a:lnTo>
                  <a:lnTo>
                    <a:pt x="3104597" y="3746499"/>
                  </a:lnTo>
                  <a:lnTo>
                    <a:pt x="3108890" y="3784599"/>
                  </a:lnTo>
                  <a:lnTo>
                    <a:pt x="3105378" y="3835399"/>
                  </a:lnTo>
                  <a:lnTo>
                    <a:pt x="3093752" y="3886199"/>
                  </a:lnTo>
                  <a:lnTo>
                    <a:pt x="3075405" y="3924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9338" y="0"/>
              <a:ext cx="3088662" cy="37666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0" y="8913025"/>
              <a:ext cx="1179195" cy="1374140"/>
            </a:xfrm>
            <a:custGeom>
              <a:avLst/>
              <a:gdLst/>
              <a:ahLst/>
              <a:cxnLst/>
              <a:rect l="l" t="t" r="r" b="b"/>
              <a:pathLst>
                <a:path w="1179195" h="1374140">
                  <a:moveTo>
                    <a:pt x="495566" y="889850"/>
                  </a:moveTo>
                  <a:lnTo>
                    <a:pt x="470598" y="877392"/>
                  </a:lnTo>
                  <a:lnTo>
                    <a:pt x="435013" y="867829"/>
                  </a:lnTo>
                  <a:lnTo>
                    <a:pt x="399643" y="872477"/>
                  </a:lnTo>
                  <a:lnTo>
                    <a:pt x="368579" y="889977"/>
                  </a:lnTo>
                  <a:lnTo>
                    <a:pt x="345909" y="918972"/>
                  </a:lnTo>
                  <a:lnTo>
                    <a:pt x="308584" y="993775"/>
                  </a:lnTo>
                  <a:lnTo>
                    <a:pt x="303758" y="1014107"/>
                  </a:lnTo>
                  <a:lnTo>
                    <a:pt x="306425" y="1036497"/>
                  </a:lnTo>
                  <a:lnTo>
                    <a:pt x="314375" y="1059065"/>
                  </a:lnTo>
                  <a:lnTo>
                    <a:pt x="325335" y="1079982"/>
                  </a:lnTo>
                  <a:lnTo>
                    <a:pt x="374269" y="1132941"/>
                  </a:lnTo>
                  <a:lnTo>
                    <a:pt x="495566" y="889850"/>
                  </a:lnTo>
                  <a:close/>
                </a:path>
                <a:path w="1179195" h="1374140">
                  <a:moveTo>
                    <a:pt x="1023454" y="1373987"/>
                  </a:moveTo>
                  <a:lnTo>
                    <a:pt x="1023035" y="1337449"/>
                  </a:lnTo>
                  <a:lnTo>
                    <a:pt x="1022705" y="1331950"/>
                  </a:lnTo>
                  <a:lnTo>
                    <a:pt x="1019340" y="1275676"/>
                  </a:lnTo>
                  <a:lnTo>
                    <a:pt x="1013002" y="1214970"/>
                  </a:lnTo>
                  <a:lnTo>
                    <a:pt x="1004379" y="1155674"/>
                  </a:lnTo>
                  <a:lnTo>
                    <a:pt x="993787" y="1098067"/>
                  </a:lnTo>
                  <a:lnTo>
                    <a:pt x="981583" y="1042479"/>
                  </a:lnTo>
                  <a:lnTo>
                    <a:pt x="970026" y="996848"/>
                  </a:lnTo>
                  <a:lnTo>
                    <a:pt x="968095" y="989215"/>
                  </a:lnTo>
                  <a:lnTo>
                    <a:pt x="953681" y="938593"/>
                  </a:lnTo>
                  <a:lnTo>
                    <a:pt x="938669" y="890905"/>
                  </a:lnTo>
                  <a:lnTo>
                    <a:pt x="923404" y="846480"/>
                  </a:lnTo>
                  <a:lnTo>
                    <a:pt x="908227" y="805624"/>
                  </a:lnTo>
                  <a:lnTo>
                    <a:pt x="893483" y="768654"/>
                  </a:lnTo>
                  <a:lnTo>
                    <a:pt x="866635" y="707580"/>
                  </a:lnTo>
                  <a:lnTo>
                    <a:pt x="845604" y="665759"/>
                  </a:lnTo>
                  <a:lnTo>
                    <a:pt x="814260" y="629856"/>
                  </a:lnTo>
                  <a:lnTo>
                    <a:pt x="780021" y="608799"/>
                  </a:lnTo>
                  <a:lnTo>
                    <a:pt x="735647" y="584631"/>
                  </a:lnTo>
                  <a:lnTo>
                    <a:pt x="686396" y="559485"/>
                  </a:lnTo>
                  <a:lnTo>
                    <a:pt x="636219" y="535381"/>
                  </a:lnTo>
                  <a:lnTo>
                    <a:pt x="589267" y="514591"/>
                  </a:lnTo>
                  <a:lnTo>
                    <a:pt x="551091" y="499630"/>
                  </a:lnTo>
                  <a:lnTo>
                    <a:pt x="527253" y="493052"/>
                  </a:lnTo>
                  <a:lnTo>
                    <a:pt x="518502" y="493356"/>
                  </a:lnTo>
                  <a:lnTo>
                    <a:pt x="457593" y="503478"/>
                  </a:lnTo>
                  <a:lnTo>
                    <a:pt x="392633" y="518731"/>
                  </a:lnTo>
                  <a:lnTo>
                    <a:pt x="354190" y="529170"/>
                  </a:lnTo>
                  <a:lnTo>
                    <a:pt x="312394" y="541604"/>
                  </a:lnTo>
                  <a:lnTo>
                    <a:pt x="267690" y="556094"/>
                  </a:lnTo>
                  <a:lnTo>
                    <a:pt x="220522" y="572757"/>
                  </a:lnTo>
                  <a:lnTo>
                    <a:pt x="171335" y="591642"/>
                  </a:lnTo>
                  <a:lnTo>
                    <a:pt x="120611" y="612863"/>
                  </a:lnTo>
                  <a:lnTo>
                    <a:pt x="68770" y="636498"/>
                  </a:lnTo>
                  <a:lnTo>
                    <a:pt x="16281" y="662622"/>
                  </a:lnTo>
                  <a:lnTo>
                    <a:pt x="0" y="671499"/>
                  </a:lnTo>
                  <a:lnTo>
                    <a:pt x="0" y="1373974"/>
                  </a:lnTo>
                  <a:lnTo>
                    <a:pt x="89268" y="1373974"/>
                  </a:lnTo>
                  <a:lnTo>
                    <a:pt x="88684" y="1331912"/>
                  </a:lnTo>
                  <a:lnTo>
                    <a:pt x="103149" y="1285709"/>
                  </a:lnTo>
                  <a:lnTo>
                    <a:pt x="120764" y="1250391"/>
                  </a:lnTo>
                  <a:lnTo>
                    <a:pt x="127914" y="1241425"/>
                  </a:lnTo>
                  <a:lnTo>
                    <a:pt x="137515" y="1236357"/>
                  </a:lnTo>
                  <a:lnTo>
                    <a:pt x="148082" y="1235189"/>
                  </a:lnTo>
                  <a:lnTo>
                    <a:pt x="158178" y="1237907"/>
                  </a:lnTo>
                  <a:lnTo>
                    <a:pt x="166268" y="1244625"/>
                  </a:lnTo>
                  <a:lnTo>
                    <a:pt x="171450" y="1254264"/>
                  </a:lnTo>
                  <a:lnTo>
                    <a:pt x="173126" y="1265072"/>
                  </a:lnTo>
                  <a:lnTo>
                    <a:pt x="170700" y="1275308"/>
                  </a:lnTo>
                  <a:lnTo>
                    <a:pt x="153073" y="1310627"/>
                  </a:lnTo>
                  <a:lnTo>
                    <a:pt x="143548" y="1346174"/>
                  </a:lnTo>
                  <a:lnTo>
                    <a:pt x="147231" y="1373974"/>
                  </a:lnTo>
                  <a:lnTo>
                    <a:pt x="256590" y="1373974"/>
                  </a:lnTo>
                  <a:lnTo>
                    <a:pt x="291325" y="1304353"/>
                  </a:lnTo>
                  <a:lnTo>
                    <a:pt x="348348" y="1190078"/>
                  </a:lnTo>
                  <a:lnTo>
                    <a:pt x="277558" y="1113231"/>
                  </a:lnTo>
                  <a:lnTo>
                    <a:pt x="258064" y="1073302"/>
                  </a:lnTo>
                  <a:lnTo>
                    <a:pt x="248221" y="1035989"/>
                  </a:lnTo>
                  <a:lnTo>
                    <a:pt x="248310" y="1001204"/>
                  </a:lnTo>
                  <a:lnTo>
                    <a:pt x="295973" y="894054"/>
                  </a:lnTo>
                  <a:lnTo>
                    <a:pt x="324192" y="854722"/>
                  </a:lnTo>
                  <a:lnTo>
                    <a:pt x="361848" y="827201"/>
                  </a:lnTo>
                  <a:lnTo>
                    <a:pt x="405663" y="812584"/>
                  </a:lnTo>
                  <a:lnTo>
                    <a:pt x="452348" y="811987"/>
                  </a:lnTo>
                  <a:lnTo>
                    <a:pt x="498602" y="826490"/>
                  </a:lnTo>
                  <a:lnTo>
                    <a:pt x="523557" y="838949"/>
                  </a:lnTo>
                  <a:lnTo>
                    <a:pt x="537044" y="811936"/>
                  </a:lnTo>
                  <a:lnTo>
                    <a:pt x="544195" y="802970"/>
                  </a:lnTo>
                  <a:lnTo>
                    <a:pt x="553783" y="797915"/>
                  </a:lnTo>
                  <a:lnTo>
                    <a:pt x="564362" y="796734"/>
                  </a:lnTo>
                  <a:lnTo>
                    <a:pt x="574446" y="799465"/>
                  </a:lnTo>
                  <a:lnTo>
                    <a:pt x="582549" y="806183"/>
                  </a:lnTo>
                  <a:lnTo>
                    <a:pt x="587730" y="815822"/>
                  </a:lnTo>
                  <a:lnTo>
                    <a:pt x="589394" y="826630"/>
                  </a:lnTo>
                  <a:lnTo>
                    <a:pt x="586968" y="836853"/>
                  </a:lnTo>
                  <a:lnTo>
                    <a:pt x="573493" y="863866"/>
                  </a:lnTo>
                  <a:lnTo>
                    <a:pt x="583895" y="869048"/>
                  </a:lnTo>
                  <a:lnTo>
                    <a:pt x="623303" y="897293"/>
                  </a:lnTo>
                  <a:lnTo>
                    <a:pt x="650887" y="934948"/>
                  </a:lnTo>
                  <a:lnTo>
                    <a:pt x="665556" y="978750"/>
                  </a:lnTo>
                  <a:lnTo>
                    <a:pt x="666216" y="1025385"/>
                  </a:lnTo>
                  <a:lnTo>
                    <a:pt x="651751" y="1071587"/>
                  </a:lnTo>
                  <a:lnTo>
                    <a:pt x="634123" y="1106906"/>
                  </a:lnTo>
                  <a:lnTo>
                    <a:pt x="626973" y="1115872"/>
                  </a:lnTo>
                  <a:lnTo>
                    <a:pt x="617372" y="1120940"/>
                  </a:lnTo>
                  <a:lnTo>
                    <a:pt x="606806" y="1122108"/>
                  </a:lnTo>
                  <a:lnTo>
                    <a:pt x="596709" y="1119378"/>
                  </a:lnTo>
                  <a:lnTo>
                    <a:pt x="588619" y="1112659"/>
                  </a:lnTo>
                  <a:lnTo>
                    <a:pt x="583438" y="1103020"/>
                  </a:lnTo>
                  <a:lnTo>
                    <a:pt x="581761" y="1092212"/>
                  </a:lnTo>
                  <a:lnTo>
                    <a:pt x="584187" y="1081989"/>
                  </a:lnTo>
                  <a:lnTo>
                    <a:pt x="601814" y="1046670"/>
                  </a:lnTo>
                  <a:lnTo>
                    <a:pt x="611352" y="1011123"/>
                  </a:lnTo>
                  <a:lnTo>
                    <a:pt x="606653" y="975779"/>
                  </a:lnTo>
                  <a:lnTo>
                    <a:pt x="589102" y="944714"/>
                  </a:lnTo>
                  <a:lnTo>
                    <a:pt x="560057" y="922032"/>
                  </a:lnTo>
                  <a:lnTo>
                    <a:pt x="549656" y="916838"/>
                  </a:lnTo>
                  <a:lnTo>
                    <a:pt x="419023" y="1178636"/>
                  </a:lnTo>
                  <a:lnTo>
                    <a:pt x="476288" y="1240942"/>
                  </a:lnTo>
                  <a:lnTo>
                    <a:pt x="496836" y="1281772"/>
                  </a:lnTo>
                  <a:lnTo>
                    <a:pt x="507060" y="1319872"/>
                  </a:lnTo>
                  <a:lnTo>
                    <a:pt x="507136" y="1354874"/>
                  </a:lnTo>
                  <a:lnTo>
                    <a:pt x="501154" y="1373987"/>
                  </a:lnTo>
                  <a:lnTo>
                    <a:pt x="1023454" y="1373987"/>
                  </a:lnTo>
                  <a:close/>
                </a:path>
                <a:path w="1179195" h="1374140">
                  <a:moveTo>
                    <a:pt x="1178814" y="404583"/>
                  </a:moveTo>
                  <a:lnTo>
                    <a:pt x="1175486" y="387642"/>
                  </a:lnTo>
                  <a:lnTo>
                    <a:pt x="1166418" y="373430"/>
                  </a:lnTo>
                  <a:lnTo>
                    <a:pt x="1091463" y="289318"/>
                  </a:lnTo>
                  <a:lnTo>
                    <a:pt x="961644" y="382828"/>
                  </a:lnTo>
                  <a:lnTo>
                    <a:pt x="952957" y="387870"/>
                  </a:lnTo>
                  <a:lnTo>
                    <a:pt x="915187" y="367233"/>
                  </a:lnTo>
                  <a:lnTo>
                    <a:pt x="914692" y="355841"/>
                  </a:lnTo>
                  <a:lnTo>
                    <a:pt x="918692" y="345224"/>
                  </a:lnTo>
                  <a:lnTo>
                    <a:pt x="927277" y="337134"/>
                  </a:lnTo>
                  <a:lnTo>
                    <a:pt x="1091361" y="216598"/>
                  </a:lnTo>
                  <a:lnTo>
                    <a:pt x="1097673" y="202069"/>
                  </a:lnTo>
                  <a:lnTo>
                    <a:pt x="1084567" y="162115"/>
                  </a:lnTo>
                  <a:lnTo>
                    <a:pt x="783361" y="5829"/>
                  </a:lnTo>
                  <a:lnTo>
                    <a:pt x="762685" y="0"/>
                  </a:lnTo>
                  <a:lnTo>
                    <a:pt x="741133" y="1295"/>
                  </a:lnTo>
                  <a:lnTo>
                    <a:pt x="723290" y="9791"/>
                  </a:lnTo>
                  <a:lnTo>
                    <a:pt x="713740" y="25577"/>
                  </a:lnTo>
                  <a:lnTo>
                    <a:pt x="721296" y="229171"/>
                  </a:lnTo>
                  <a:lnTo>
                    <a:pt x="719112" y="240449"/>
                  </a:lnTo>
                  <a:lnTo>
                    <a:pt x="713130" y="250075"/>
                  </a:lnTo>
                  <a:lnTo>
                    <a:pt x="704227" y="256781"/>
                  </a:lnTo>
                  <a:lnTo>
                    <a:pt x="693267" y="259295"/>
                  </a:lnTo>
                  <a:lnTo>
                    <a:pt x="681977" y="256374"/>
                  </a:lnTo>
                  <a:lnTo>
                    <a:pt x="672338" y="249174"/>
                  </a:lnTo>
                  <a:lnTo>
                    <a:pt x="665607" y="240017"/>
                  </a:lnTo>
                  <a:lnTo>
                    <a:pt x="663079" y="231254"/>
                  </a:lnTo>
                  <a:lnTo>
                    <a:pt x="654545" y="71297"/>
                  </a:lnTo>
                  <a:lnTo>
                    <a:pt x="539140" y="63017"/>
                  </a:lnTo>
                  <a:lnTo>
                    <a:pt x="519849" y="64909"/>
                  </a:lnTo>
                  <a:lnTo>
                    <a:pt x="504850" y="71856"/>
                  </a:lnTo>
                  <a:lnTo>
                    <a:pt x="495312" y="83477"/>
                  </a:lnTo>
                  <a:lnTo>
                    <a:pt x="492417" y="99390"/>
                  </a:lnTo>
                  <a:lnTo>
                    <a:pt x="554202" y="439039"/>
                  </a:lnTo>
                  <a:lnTo>
                    <a:pt x="600176" y="456247"/>
                  </a:lnTo>
                  <a:lnTo>
                    <a:pt x="645350" y="474980"/>
                  </a:lnTo>
                  <a:lnTo>
                    <a:pt x="689686" y="495198"/>
                  </a:lnTo>
                  <a:lnTo>
                    <a:pt x="733158" y="516890"/>
                  </a:lnTo>
                  <a:lnTo>
                    <a:pt x="775716" y="540029"/>
                  </a:lnTo>
                  <a:lnTo>
                    <a:pt x="817333" y="564603"/>
                  </a:lnTo>
                  <a:lnTo>
                    <a:pt x="857973" y="590600"/>
                  </a:lnTo>
                  <a:lnTo>
                    <a:pt x="869264" y="584796"/>
                  </a:lnTo>
                  <a:lnTo>
                    <a:pt x="1095121" y="468769"/>
                  </a:lnTo>
                  <a:lnTo>
                    <a:pt x="1165466" y="432638"/>
                  </a:lnTo>
                  <a:lnTo>
                    <a:pt x="1175702" y="420751"/>
                  </a:lnTo>
                  <a:lnTo>
                    <a:pt x="1178814" y="404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883" y="10147754"/>
              <a:ext cx="128776" cy="1392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1491" y="8953978"/>
              <a:ext cx="3026932" cy="13326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6">
            <a:extLst>
              <a:ext uri="{FF2B5EF4-FFF2-40B4-BE49-F238E27FC236}">
                <a16:creationId xmlns:a16="http://schemas.microsoft.com/office/drawing/2014/main" id="{43C2622C-AA33-F7C6-2A08-7BD362B69660}"/>
              </a:ext>
            </a:extLst>
          </p:cNvPr>
          <p:cNvGrpSpPr/>
          <p:nvPr/>
        </p:nvGrpSpPr>
        <p:grpSpPr>
          <a:xfrm>
            <a:off x="2895600" y="2552700"/>
            <a:ext cx="13716000" cy="6477000"/>
            <a:chOff x="1403874" y="2721282"/>
            <a:chExt cx="7506108" cy="2639695"/>
          </a:xfrm>
        </p:grpSpPr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B49A7BD5-3E86-96FA-60F6-EDE85C6EDA3B}"/>
                </a:ext>
              </a:extLst>
            </p:cNvPr>
            <p:cNvSpPr/>
            <p:nvPr/>
          </p:nvSpPr>
          <p:spPr>
            <a:xfrm>
              <a:off x="1403874" y="2721282"/>
              <a:ext cx="7505065" cy="2639695"/>
            </a:xfrm>
            <a:custGeom>
              <a:avLst/>
              <a:gdLst/>
              <a:ahLst/>
              <a:cxnLst/>
              <a:rect l="l" t="t" r="r" b="b"/>
              <a:pathLst>
                <a:path w="7505065" h="2639695">
                  <a:moveTo>
                    <a:pt x="7317715" y="2639104"/>
                  </a:moveTo>
                  <a:lnTo>
                    <a:pt x="190493" y="2639104"/>
                  </a:lnTo>
                  <a:lnTo>
                    <a:pt x="146819" y="2634073"/>
                  </a:lnTo>
                  <a:lnTo>
                    <a:pt x="106722" y="2619742"/>
                  </a:lnTo>
                  <a:lnTo>
                    <a:pt x="71351" y="2597254"/>
                  </a:lnTo>
                  <a:lnTo>
                    <a:pt x="41850" y="2567752"/>
                  </a:lnTo>
                  <a:lnTo>
                    <a:pt x="19362" y="2532381"/>
                  </a:lnTo>
                  <a:lnTo>
                    <a:pt x="5031" y="2492284"/>
                  </a:lnTo>
                  <a:lnTo>
                    <a:pt x="0" y="2448605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7317708" y="0"/>
                  </a:lnTo>
                  <a:lnTo>
                    <a:pt x="7361388" y="5031"/>
                  </a:lnTo>
                  <a:lnTo>
                    <a:pt x="7401485" y="19362"/>
                  </a:lnTo>
                  <a:lnTo>
                    <a:pt x="7436856" y="41850"/>
                  </a:lnTo>
                  <a:lnTo>
                    <a:pt x="7466358" y="71351"/>
                  </a:lnTo>
                  <a:lnTo>
                    <a:pt x="7488846" y="106722"/>
                  </a:lnTo>
                  <a:lnTo>
                    <a:pt x="7503177" y="146820"/>
                  </a:lnTo>
                  <a:lnTo>
                    <a:pt x="7504954" y="162243"/>
                  </a:lnTo>
                  <a:lnTo>
                    <a:pt x="7504954" y="2476861"/>
                  </a:lnTo>
                  <a:lnTo>
                    <a:pt x="7488846" y="2532381"/>
                  </a:lnTo>
                  <a:lnTo>
                    <a:pt x="7466358" y="2567752"/>
                  </a:lnTo>
                  <a:lnTo>
                    <a:pt x="7436856" y="2597254"/>
                  </a:lnTo>
                  <a:lnTo>
                    <a:pt x="7401485" y="2619742"/>
                  </a:lnTo>
                  <a:lnTo>
                    <a:pt x="7361388" y="2634073"/>
                  </a:lnTo>
                  <a:lnTo>
                    <a:pt x="7317715" y="2639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13F69956-A5CC-6533-CEEB-14193775CF4E}"/>
                </a:ext>
              </a:extLst>
            </p:cNvPr>
            <p:cNvSpPr/>
            <p:nvPr/>
          </p:nvSpPr>
          <p:spPr>
            <a:xfrm>
              <a:off x="1407457" y="2883498"/>
              <a:ext cx="7502525" cy="2476500"/>
            </a:xfrm>
            <a:custGeom>
              <a:avLst/>
              <a:gdLst/>
              <a:ahLst/>
              <a:cxnLst/>
              <a:rect l="l" t="t" r="r" b="b"/>
              <a:pathLst>
                <a:path w="7502525" h="2476500">
                  <a:moveTo>
                    <a:pt x="7501183" y="0"/>
                  </a:moveTo>
                  <a:lnTo>
                    <a:pt x="7502115" y="8096"/>
                  </a:lnTo>
                </a:path>
                <a:path w="7502525" h="2476500">
                  <a:moveTo>
                    <a:pt x="7502115" y="2306490"/>
                  </a:moveTo>
                  <a:lnTo>
                    <a:pt x="7485078" y="2370083"/>
                  </a:lnTo>
                  <a:lnTo>
                    <a:pt x="7462591" y="2405453"/>
                  </a:lnTo>
                  <a:lnTo>
                    <a:pt x="7433091" y="2434953"/>
                  </a:lnTo>
                  <a:lnTo>
                    <a:pt x="7397721" y="2457441"/>
                  </a:lnTo>
                  <a:lnTo>
                    <a:pt x="7357625" y="2471772"/>
                  </a:lnTo>
                  <a:lnTo>
                    <a:pt x="7319113" y="2476208"/>
                  </a:lnTo>
                </a:path>
                <a:path w="7502525" h="2476500">
                  <a:moveTo>
                    <a:pt x="181800" y="2476208"/>
                  </a:moveTo>
                  <a:lnTo>
                    <a:pt x="143288" y="2471772"/>
                  </a:lnTo>
                  <a:lnTo>
                    <a:pt x="103192" y="2457441"/>
                  </a:lnTo>
                  <a:lnTo>
                    <a:pt x="67822" y="2434953"/>
                  </a:lnTo>
                  <a:lnTo>
                    <a:pt x="38322" y="2405453"/>
                  </a:lnTo>
                  <a:lnTo>
                    <a:pt x="15835" y="2370083"/>
                  </a:lnTo>
                  <a:lnTo>
                    <a:pt x="1504" y="2329988"/>
                  </a:lnTo>
                  <a:lnTo>
                    <a:pt x="0" y="2316929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C5C0E1-A14D-354F-BF58-8FCF90A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196914"/>
            <a:ext cx="6934200" cy="1231106"/>
          </a:xfrm>
        </p:spPr>
        <p:txBody>
          <a:bodyPr/>
          <a:lstStyle/>
          <a:p>
            <a:r>
              <a:rPr lang="en-US" sz="4000" dirty="0"/>
              <a:t>Connecting to  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8556E-2627-815A-2D8C-F9168BF8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8546" y="3086100"/>
            <a:ext cx="12535853" cy="508023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2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1. I downloaded data on credit cards and customers from Kaggle. </a:t>
            </a:r>
            <a:endParaRPr lang="en-US" sz="32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32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2. I thoroughly checked the data in Excel and performed some cleaning and arrangements. </a:t>
            </a:r>
            <a:endParaRPr lang="en-US" sz="32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32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3. </a:t>
            </a:r>
            <a:r>
              <a:rPr lang="en-US" sz="3200" dirty="0">
                <a:solidFill>
                  <a:srgbClr val="1F2228"/>
                </a:solidFill>
                <a:latin typeface="Trebuchet MS" panose="020B0603020202020204" pitchFamily="34" charset="0"/>
              </a:rPr>
              <a:t>I created</a:t>
            </a:r>
            <a:r>
              <a:rPr lang="en-US" sz="32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 an SQL database for continuous workflow, as I am doing analysis on a weekly basis for credit card transactions. </a:t>
            </a:r>
            <a:endParaRPr lang="en-US" sz="32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32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4. After creating the database and storing the CSV file in the database, I connected my Power BI with the Post </a:t>
            </a:r>
            <a:r>
              <a:rPr lang="en-US" sz="3200" b="0" i="0" u="none" strike="noStrike" baseline="0" dirty="0" err="1">
                <a:solidFill>
                  <a:srgbClr val="1F2228"/>
                </a:solidFill>
                <a:latin typeface="Trebuchet MS" panose="020B0603020202020204" pitchFamily="34" charset="0"/>
              </a:rPr>
              <a:t>Gre</a:t>
            </a:r>
            <a:r>
              <a:rPr lang="en-US" sz="3200" b="0" i="0" u="none" strike="noStrike" baseline="0" dirty="0">
                <a:solidFill>
                  <a:srgbClr val="1F2228"/>
                </a:solidFill>
                <a:latin typeface="Trebuchet MS" panose="020B0603020202020204" pitchFamily="34" charset="0"/>
              </a:rPr>
              <a:t> SQL database. </a:t>
            </a:r>
            <a:endParaRPr lang="en-US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4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686B-7C93-BDD9-371B-BF2AB446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266700"/>
            <a:ext cx="7010400" cy="815608"/>
          </a:xfrm>
        </p:spPr>
        <p:txBody>
          <a:bodyPr/>
          <a:lstStyle/>
          <a:p>
            <a:r>
              <a:rPr lang="en-US" dirty="0" err="1"/>
              <a:t>Postgre</a:t>
            </a:r>
            <a:r>
              <a:rPr lang="en-US" dirty="0"/>
              <a:t> SQL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E06FF-5944-9610-64C6-6204B080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84188"/>
            <a:ext cx="13411200" cy="81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7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39519" y="0"/>
            <a:ext cx="130810" cy="340995"/>
            <a:chOff x="12939519" y="0"/>
            <a:chExt cx="130810" cy="340995"/>
          </a:xfrm>
        </p:grpSpPr>
        <p:sp>
          <p:nvSpPr>
            <p:cNvPr id="3" name="object 3"/>
            <p:cNvSpPr/>
            <p:nvPr/>
          </p:nvSpPr>
          <p:spPr>
            <a:xfrm>
              <a:off x="12939519" y="0"/>
              <a:ext cx="108585" cy="317500"/>
            </a:xfrm>
            <a:custGeom>
              <a:avLst/>
              <a:gdLst/>
              <a:ahLst/>
              <a:cxnLst/>
              <a:rect l="l" t="t" r="r" b="b"/>
              <a:pathLst>
                <a:path w="108584" h="317500">
                  <a:moveTo>
                    <a:pt x="0" y="316941"/>
                  </a:moveTo>
                  <a:lnTo>
                    <a:pt x="108148" y="316941"/>
                  </a:lnTo>
                  <a:lnTo>
                    <a:pt x="108148" y="0"/>
                  </a:lnTo>
                  <a:lnTo>
                    <a:pt x="0" y="0"/>
                  </a:lnTo>
                  <a:lnTo>
                    <a:pt x="0" y="316941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39510" y="11"/>
              <a:ext cx="130810" cy="340995"/>
            </a:xfrm>
            <a:custGeom>
              <a:avLst/>
              <a:gdLst/>
              <a:ahLst/>
              <a:cxnLst/>
              <a:rect l="l" t="t" r="r" b="b"/>
              <a:pathLst>
                <a:path w="130809" h="340995">
                  <a:moveTo>
                    <a:pt x="130810" y="293573"/>
                  </a:moveTo>
                  <a:lnTo>
                    <a:pt x="0" y="293573"/>
                  </a:lnTo>
                  <a:lnTo>
                    <a:pt x="0" y="340563"/>
                  </a:lnTo>
                  <a:lnTo>
                    <a:pt x="130810" y="340563"/>
                  </a:lnTo>
                  <a:lnTo>
                    <a:pt x="130810" y="293573"/>
                  </a:lnTo>
                  <a:close/>
                </a:path>
                <a:path w="130809" h="340995">
                  <a:moveTo>
                    <a:pt x="130810" y="0"/>
                  </a:moveTo>
                  <a:lnTo>
                    <a:pt x="84239" y="0"/>
                  </a:lnTo>
                  <a:lnTo>
                    <a:pt x="84239" y="293014"/>
                  </a:lnTo>
                  <a:lnTo>
                    <a:pt x="130810" y="293014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517023" y="0"/>
            <a:ext cx="7446645" cy="1699895"/>
            <a:chOff x="5517023" y="0"/>
            <a:chExt cx="7446645" cy="1699895"/>
          </a:xfrm>
        </p:grpSpPr>
        <p:sp>
          <p:nvSpPr>
            <p:cNvPr id="6" name="object 6"/>
            <p:cNvSpPr/>
            <p:nvPr/>
          </p:nvSpPr>
          <p:spPr>
            <a:xfrm>
              <a:off x="5540933" y="55358"/>
              <a:ext cx="4334510" cy="1620520"/>
            </a:xfrm>
            <a:custGeom>
              <a:avLst/>
              <a:gdLst/>
              <a:ahLst/>
              <a:cxnLst/>
              <a:rect l="l" t="t" r="r" b="b"/>
              <a:pathLst>
                <a:path w="4334509" h="1620520">
                  <a:moveTo>
                    <a:pt x="4333913" y="0"/>
                  </a:moveTo>
                  <a:lnTo>
                    <a:pt x="0" y="0"/>
                  </a:lnTo>
                  <a:lnTo>
                    <a:pt x="0" y="1476654"/>
                  </a:lnTo>
                  <a:lnTo>
                    <a:pt x="0" y="1620164"/>
                  </a:lnTo>
                  <a:lnTo>
                    <a:pt x="4333913" y="1620164"/>
                  </a:lnTo>
                  <a:lnTo>
                    <a:pt x="4333913" y="1476654"/>
                  </a:lnTo>
                  <a:lnTo>
                    <a:pt x="4333913" y="0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7019" y="31965"/>
              <a:ext cx="4382135" cy="1667510"/>
            </a:xfrm>
            <a:custGeom>
              <a:avLst/>
              <a:gdLst/>
              <a:ahLst/>
              <a:cxnLst/>
              <a:rect l="l" t="t" r="r" b="b"/>
              <a:pathLst>
                <a:path w="4382134" h="1667510">
                  <a:moveTo>
                    <a:pt x="4381754" y="1500047"/>
                  </a:moveTo>
                  <a:lnTo>
                    <a:pt x="4333913" y="1500047"/>
                  </a:lnTo>
                  <a:lnTo>
                    <a:pt x="4333913" y="1619250"/>
                  </a:lnTo>
                  <a:lnTo>
                    <a:pt x="47840" y="1619250"/>
                  </a:lnTo>
                  <a:lnTo>
                    <a:pt x="47840" y="46990"/>
                  </a:lnTo>
                  <a:lnTo>
                    <a:pt x="199288" y="46990"/>
                  </a:lnTo>
                  <a:lnTo>
                    <a:pt x="199288" y="0"/>
                  </a:lnTo>
                  <a:lnTo>
                    <a:pt x="0" y="0"/>
                  </a:lnTo>
                  <a:lnTo>
                    <a:pt x="0" y="46990"/>
                  </a:lnTo>
                  <a:lnTo>
                    <a:pt x="0" y="1619250"/>
                  </a:lnTo>
                  <a:lnTo>
                    <a:pt x="0" y="1667510"/>
                  </a:lnTo>
                  <a:lnTo>
                    <a:pt x="4381754" y="1667510"/>
                  </a:lnTo>
                  <a:lnTo>
                    <a:pt x="4381754" y="1619631"/>
                  </a:lnTo>
                  <a:lnTo>
                    <a:pt x="4381754" y="1619250"/>
                  </a:lnTo>
                  <a:lnTo>
                    <a:pt x="4381754" y="1500047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6315" y="0"/>
              <a:ext cx="7223759" cy="1532255"/>
            </a:xfrm>
            <a:custGeom>
              <a:avLst/>
              <a:gdLst/>
              <a:ahLst/>
              <a:cxnLst/>
              <a:rect l="l" t="t" r="r" b="b"/>
              <a:pathLst>
                <a:path w="7223759" h="1532255">
                  <a:moveTo>
                    <a:pt x="7223203" y="1532009"/>
                  </a:moveTo>
                  <a:lnTo>
                    <a:pt x="0" y="1532009"/>
                  </a:lnTo>
                  <a:lnTo>
                    <a:pt x="0" y="0"/>
                  </a:lnTo>
                  <a:lnTo>
                    <a:pt x="7223203" y="0"/>
                  </a:lnTo>
                  <a:lnTo>
                    <a:pt x="7223203" y="15320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2394" y="11"/>
              <a:ext cx="7271384" cy="1556385"/>
            </a:xfrm>
            <a:custGeom>
              <a:avLst/>
              <a:gdLst/>
              <a:ahLst/>
              <a:cxnLst/>
              <a:rect l="l" t="t" r="r" b="b"/>
              <a:pathLst>
                <a:path w="7271384" h="1556385">
                  <a:moveTo>
                    <a:pt x="7271042" y="0"/>
                  </a:moveTo>
                  <a:lnTo>
                    <a:pt x="7223201" y="0"/>
                  </a:lnTo>
                  <a:lnTo>
                    <a:pt x="7223201" y="1507693"/>
                  </a:lnTo>
                  <a:lnTo>
                    <a:pt x="47840" y="1507693"/>
                  </a:lnTo>
                  <a:lnTo>
                    <a:pt x="47840" y="203"/>
                  </a:lnTo>
                  <a:lnTo>
                    <a:pt x="0" y="203"/>
                  </a:lnTo>
                  <a:lnTo>
                    <a:pt x="0" y="1507693"/>
                  </a:lnTo>
                  <a:lnTo>
                    <a:pt x="0" y="1555953"/>
                  </a:lnTo>
                  <a:lnTo>
                    <a:pt x="7271042" y="1555953"/>
                  </a:lnTo>
                  <a:lnTo>
                    <a:pt x="7271042" y="1508086"/>
                  </a:lnTo>
                  <a:lnTo>
                    <a:pt x="7271042" y="1507693"/>
                  </a:lnTo>
                  <a:lnTo>
                    <a:pt x="7271042" y="0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6173" y="1132607"/>
              <a:ext cx="219397" cy="2193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142254" y="1108687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4">
                  <a:moveTo>
                    <a:pt x="133618" y="267236"/>
                  </a:moveTo>
                  <a:lnTo>
                    <a:pt x="106733" y="264520"/>
                  </a:lnTo>
                  <a:lnTo>
                    <a:pt x="81682" y="256731"/>
                  </a:lnTo>
                  <a:lnTo>
                    <a:pt x="59001" y="244411"/>
                  </a:lnTo>
                  <a:lnTo>
                    <a:pt x="39228" y="228097"/>
                  </a:lnTo>
                  <a:lnTo>
                    <a:pt x="22824" y="208323"/>
                  </a:lnTo>
                  <a:lnTo>
                    <a:pt x="10503" y="185625"/>
                  </a:lnTo>
                  <a:lnTo>
                    <a:pt x="2715" y="160543"/>
                  </a:lnTo>
                  <a:lnTo>
                    <a:pt x="0" y="133618"/>
                  </a:lnTo>
                  <a:lnTo>
                    <a:pt x="2715" y="106733"/>
                  </a:lnTo>
                  <a:lnTo>
                    <a:pt x="22824" y="59001"/>
                  </a:lnTo>
                  <a:lnTo>
                    <a:pt x="59001" y="22824"/>
                  </a:lnTo>
                  <a:lnTo>
                    <a:pt x="106733" y="2715"/>
                  </a:lnTo>
                  <a:lnTo>
                    <a:pt x="133618" y="0"/>
                  </a:lnTo>
                  <a:lnTo>
                    <a:pt x="160543" y="2716"/>
                  </a:lnTo>
                  <a:lnTo>
                    <a:pt x="185625" y="10504"/>
                  </a:lnTo>
                  <a:lnTo>
                    <a:pt x="208324" y="22825"/>
                  </a:lnTo>
                  <a:lnTo>
                    <a:pt x="228097" y="39139"/>
                  </a:lnTo>
                  <a:lnTo>
                    <a:pt x="235202" y="47839"/>
                  </a:lnTo>
                  <a:lnTo>
                    <a:pt x="133618" y="47839"/>
                  </a:lnTo>
                  <a:lnTo>
                    <a:pt x="116299" y="49582"/>
                  </a:lnTo>
                  <a:lnTo>
                    <a:pt x="72913" y="72913"/>
                  </a:lnTo>
                  <a:lnTo>
                    <a:pt x="49579" y="116308"/>
                  </a:lnTo>
                  <a:lnTo>
                    <a:pt x="47839" y="133618"/>
                  </a:lnTo>
                  <a:lnTo>
                    <a:pt x="49583" y="150909"/>
                  </a:lnTo>
                  <a:lnTo>
                    <a:pt x="72958" y="194278"/>
                  </a:lnTo>
                  <a:lnTo>
                    <a:pt x="116309" y="217657"/>
                  </a:lnTo>
                  <a:lnTo>
                    <a:pt x="133618" y="219397"/>
                  </a:lnTo>
                  <a:lnTo>
                    <a:pt x="235275" y="219397"/>
                  </a:lnTo>
                  <a:lnTo>
                    <a:pt x="228098" y="228097"/>
                  </a:lnTo>
                  <a:lnTo>
                    <a:pt x="208324" y="244411"/>
                  </a:lnTo>
                  <a:lnTo>
                    <a:pt x="185625" y="256732"/>
                  </a:lnTo>
                  <a:lnTo>
                    <a:pt x="160543" y="264520"/>
                  </a:lnTo>
                  <a:lnTo>
                    <a:pt x="133618" y="267236"/>
                  </a:lnTo>
                  <a:close/>
                </a:path>
                <a:path w="267334" h="267334">
                  <a:moveTo>
                    <a:pt x="235275" y="219397"/>
                  </a:moveTo>
                  <a:lnTo>
                    <a:pt x="133618" y="219397"/>
                  </a:lnTo>
                  <a:lnTo>
                    <a:pt x="150909" y="217654"/>
                  </a:lnTo>
                  <a:lnTo>
                    <a:pt x="167015" y="212655"/>
                  </a:lnTo>
                  <a:lnTo>
                    <a:pt x="204747" y="181587"/>
                  </a:lnTo>
                  <a:lnTo>
                    <a:pt x="219397" y="133618"/>
                  </a:lnTo>
                  <a:lnTo>
                    <a:pt x="217657" y="116308"/>
                  </a:lnTo>
                  <a:lnTo>
                    <a:pt x="194323" y="72913"/>
                  </a:lnTo>
                  <a:lnTo>
                    <a:pt x="150884" y="49579"/>
                  </a:lnTo>
                  <a:lnTo>
                    <a:pt x="133618" y="47839"/>
                  </a:lnTo>
                  <a:lnTo>
                    <a:pt x="235202" y="47839"/>
                  </a:lnTo>
                  <a:lnTo>
                    <a:pt x="244412" y="59002"/>
                  </a:lnTo>
                  <a:lnTo>
                    <a:pt x="256733" y="81683"/>
                  </a:lnTo>
                  <a:lnTo>
                    <a:pt x="264521" y="106734"/>
                  </a:lnTo>
                  <a:lnTo>
                    <a:pt x="267237" y="133618"/>
                  </a:lnTo>
                  <a:lnTo>
                    <a:pt x="264521" y="160543"/>
                  </a:lnTo>
                  <a:lnTo>
                    <a:pt x="256733" y="185625"/>
                  </a:lnTo>
                  <a:lnTo>
                    <a:pt x="244412" y="208324"/>
                  </a:lnTo>
                  <a:lnTo>
                    <a:pt x="235275" y="219397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013" y="1132607"/>
              <a:ext cx="219397" cy="2193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88494" y="1108696"/>
              <a:ext cx="6795134" cy="267335"/>
            </a:xfrm>
            <a:custGeom>
              <a:avLst/>
              <a:gdLst/>
              <a:ahLst/>
              <a:cxnLst/>
              <a:rect l="l" t="t" r="r" b="b"/>
              <a:pathLst>
                <a:path w="6795134" h="267334">
                  <a:moveTo>
                    <a:pt x="6121400" y="109689"/>
                  </a:moveTo>
                  <a:lnTo>
                    <a:pt x="0" y="109689"/>
                  </a:lnTo>
                  <a:lnTo>
                    <a:pt x="0" y="157530"/>
                  </a:lnTo>
                  <a:lnTo>
                    <a:pt x="6121400" y="157530"/>
                  </a:lnTo>
                  <a:lnTo>
                    <a:pt x="6121400" y="109689"/>
                  </a:lnTo>
                  <a:close/>
                </a:path>
                <a:path w="6795134" h="267334">
                  <a:moveTo>
                    <a:pt x="6794830" y="133616"/>
                  </a:moveTo>
                  <a:lnTo>
                    <a:pt x="6784327" y="81686"/>
                  </a:lnTo>
                  <a:lnTo>
                    <a:pt x="6762801" y="47840"/>
                  </a:lnTo>
                  <a:lnTo>
                    <a:pt x="6755689" y="39230"/>
                  </a:lnTo>
                  <a:lnTo>
                    <a:pt x="6746989" y="31965"/>
                  </a:lnTo>
                  <a:lnTo>
                    <a:pt x="6746989" y="133616"/>
                  </a:lnTo>
                  <a:lnTo>
                    <a:pt x="6745249" y="150901"/>
                  </a:lnTo>
                  <a:lnTo>
                    <a:pt x="6721869" y="194271"/>
                  </a:lnTo>
                  <a:lnTo>
                    <a:pt x="6678498" y="217652"/>
                  </a:lnTo>
                  <a:lnTo>
                    <a:pt x="6661213" y="219392"/>
                  </a:lnTo>
                  <a:lnTo>
                    <a:pt x="6643903" y="217652"/>
                  </a:lnTo>
                  <a:lnTo>
                    <a:pt x="6600545" y="194271"/>
                  </a:lnTo>
                  <a:lnTo>
                    <a:pt x="6577177" y="150901"/>
                  </a:lnTo>
                  <a:lnTo>
                    <a:pt x="6575438" y="133616"/>
                  </a:lnTo>
                  <a:lnTo>
                    <a:pt x="6577177" y="116306"/>
                  </a:lnTo>
                  <a:lnTo>
                    <a:pt x="6600507" y="72910"/>
                  </a:lnTo>
                  <a:lnTo>
                    <a:pt x="6643891" y="49580"/>
                  </a:lnTo>
                  <a:lnTo>
                    <a:pt x="6661213" y="47840"/>
                  </a:lnTo>
                  <a:lnTo>
                    <a:pt x="6678473" y="49580"/>
                  </a:lnTo>
                  <a:lnTo>
                    <a:pt x="6721919" y="72910"/>
                  </a:lnTo>
                  <a:lnTo>
                    <a:pt x="6745249" y="116306"/>
                  </a:lnTo>
                  <a:lnTo>
                    <a:pt x="6746989" y="133616"/>
                  </a:lnTo>
                  <a:lnTo>
                    <a:pt x="6746989" y="31965"/>
                  </a:lnTo>
                  <a:lnTo>
                    <a:pt x="6735915" y="22821"/>
                  </a:lnTo>
                  <a:lnTo>
                    <a:pt x="6713220" y="10502"/>
                  </a:lnTo>
                  <a:lnTo>
                    <a:pt x="6688137" y="2717"/>
                  </a:lnTo>
                  <a:lnTo>
                    <a:pt x="6661213" y="0"/>
                  </a:lnTo>
                  <a:lnTo>
                    <a:pt x="6634327" y="2717"/>
                  </a:lnTo>
                  <a:lnTo>
                    <a:pt x="6586588" y="22821"/>
                  </a:lnTo>
                  <a:lnTo>
                    <a:pt x="6550419" y="59004"/>
                  </a:lnTo>
                  <a:lnTo>
                    <a:pt x="6530314" y="106730"/>
                  </a:lnTo>
                  <a:lnTo>
                    <a:pt x="6527597" y="133616"/>
                  </a:lnTo>
                  <a:lnTo>
                    <a:pt x="6530314" y="160540"/>
                  </a:lnTo>
                  <a:lnTo>
                    <a:pt x="6538100" y="185623"/>
                  </a:lnTo>
                  <a:lnTo>
                    <a:pt x="6550419" y="208318"/>
                  </a:lnTo>
                  <a:lnTo>
                    <a:pt x="6566725" y="228092"/>
                  </a:lnTo>
                  <a:lnTo>
                    <a:pt x="6586588" y="244411"/>
                  </a:lnTo>
                  <a:lnTo>
                    <a:pt x="6609270" y="256730"/>
                  </a:lnTo>
                  <a:lnTo>
                    <a:pt x="6634327" y="264515"/>
                  </a:lnTo>
                  <a:lnTo>
                    <a:pt x="6661213" y="267233"/>
                  </a:lnTo>
                  <a:lnTo>
                    <a:pt x="6688137" y="264515"/>
                  </a:lnTo>
                  <a:lnTo>
                    <a:pt x="6713220" y="256730"/>
                  </a:lnTo>
                  <a:lnTo>
                    <a:pt x="6735915" y="244411"/>
                  </a:lnTo>
                  <a:lnTo>
                    <a:pt x="6755689" y="228092"/>
                  </a:lnTo>
                  <a:lnTo>
                    <a:pt x="6762864" y="219392"/>
                  </a:lnTo>
                  <a:lnTo>
                    <a:pt x="6772008" y="208318"/>
                  </a:lnTo>
                  <a:lnTo>
                    <a:pt x="6784327" y="185623"/>
                  </a:lnTo>
                  <a:lnTo>
                    <a:pt x="6792112" y="160540"/>
                  </a:lnTo>
                  <a:lnTo>
                    <a:pt x="6794830" y="133616"/>
                  </a:lnTo>
                  <a:close/>
                </a:path>
              </a:pathLst>
            </a:custGeom>
            <a:solidFill>
              <a:srgbClr val="332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652" y="0"/>
            <a:ext cx="1286861" cy="241572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92420" y="8913023"/>
            <a:ext cx="686435" cy="591185"/>
          </a:xfrm>
          <a:custGeom>
            <a:avLst/>
            <a:gdLst/>
            <a:ahLst/>
            <a:cxnLst/>
            <a:rect l="l" t="t" r="r" b="b"/>
            <a:pathLst>
              <a:path w="686435" h="591184">
                <a:moveTo>
                  <a:pt x="426130" y="374419"/>
                </a:moveTo>
                <a:lnTo>
                  <a:pt x="189559" y="256374"/>
                </a:lnTo>
                <a:lnTo>
                  <a:pt x="200852" y="259292"/>
                </a:lnTo>
                <a:lnTo>
                  <a:pt x="211813" y="256773"/>
                </a:lnTo>
                <a:lnTo>
                  <a:pt x="220722" y="250068"/>
                </a:lnTo>
                <a:lnTo>
                  <a:pt x="226702" y="240442"/>
                </a:lnTo>
                <a:lnTo>
                  <a:pt x="228880" y="229162"/>
                </a:lnTo>
                <a:lnTo>
                  <a:pt x="221327" y="25575"/>
                </a:lnTo>
                <a:lnTo>
                  <a:pt x="230873" y="9781"/>
                </a:lnTo>
                <a:lnTo>
                  <a:pt x="248713" y="1287"/>
                </a:lnTo>
                <a:lnTo>
                  <a:pt x="270266" y="0"/>
                </a:lnTo>
                <a:lnTo>
                  <a:pt x="290948" y="5820"/>
                </a:lnTo>
                <a:lnTo>
                  <a:pt x="573907" y="147012"/>
                </a:lnTo>
                <a:lnTo>
                  <a:pt x="592150" y="162116"/>
                </a:lnTo>
                <a:lnTo>
                  <a:pt x="602800" y="182189"/>
                </a:lnTo>
                <a:lnTo>
                  <a:pt x="605264" y="202070"/>
                </a:lnTo>
                <a:lnTo>
                  <a:pt x="598948" y="216598"/>
                </a:lnTo>
                <a:lnTo>
                  <a:pt x="434860" y="337133"/>
                </a:lnTo>
                <a:lnTo>
                  <a:pt x="426279" y="345218"/>
                </a:lnTo>
                <a:lnTo>
                  <a:pt x="422281" y="355833"/>
                </a:lnTo>
                <a:lnTo>
                  <a:pt x="422767" y="367227"/>
                </a:lnTo>
                <a:lnTo>
                  <a:pt x="426130" y="374419"/>
                </a:lnTo>
                <a:close/>
              </a:path>
              <a:path w="686435" h="591184">
                <a:moveTo>
                  <a:pt x="602702" y="468771"/>
                </a:moveTo>
                <a:lnTo>
                  <a:pt x="438095" y="386634"/>
                </a:lnTo>
                <a:lnTo>
                  <a:pt x="449615" y="389585"/>
                </a:lnTo>
                <a:lnTo>
                  <a:pt x="460545" y="387861"/>
                </a:lnTo>
                <a:lnTo>
                  <a:pt x="469228" y="382828"/>
                </a:lnTo>
                <a:lnTo>
                  <a:pt x="599047" y="289308"/>
                </a:lnTo>
                <a:lnTo>
                  <a:pt x="674010" y="373424"/>
                </a:lnTo>
                <a:lnTo>
                  <a:pt x="683076" y="387639"/>
                </a:lnTo>
                <a:lnTo>
                  <a:pt x="686397" y="404583"/>
                </a:lnTo>
                <a:lnTo>
                  <a:pt x="683284" y="420748"/>
                </a:lnTo>
                <a:lnTo>
                  <a:pt x="673050" y="432632"/>
                </a:lnTo>
                <a:lnTo>
                  <a:pt x="602702" y="468771"/>
                </a:lnTo>
                <a:close/>
              </a:path>
              <a:path w="686435" h="591184">
                <a:moveTo>
                  <a:pt x="61794" y="439028"/>
                </a:moveTo>
                <a:lnTo>
                  <a:pt x="0" y="99383"/>
                </a:lnTo>
                <a:lnTo>
                  <a:pt x="2902" y="83477"/>
                </a:lnTo>
                <a:lnTo>
                  <a:pt x="12437" y="71854"/>
                </a:lnTo>
                <a:lnTo>
                  <a:pt x="27436" y="64903"/>
                </a:lnTo>
                <a:lnTo>
                  <a:pt x="46731" y="63015"/>
                </a:lnTo>
                <a:lnTo>
                  <a:pt x="162134" y="71294"/>
                </a:lnTo>
                <a:lnTo>
                  <a:pt x="170667" y="231255"/>
                </a:lnTo>
                <a:lnTo>
                  <a:pt x="173197" y="240018"/>
                </a:lnTo>
                <a:lnTo>
                  <a:pt x="179917" y="249170"/>
                </a:lnTo>
                <a:lnTo>
                  <a:pt x="189559" y="256374"/>
                </a:lnTo>
                <a:lnTo>
                  <a:pt x="426130" y="374419"/>
                </a:lnTo>
                <a:lnTo>
                  <a:pt x="427638" y="377645"/>
                </a:lnTo>
                <a:lnTo>
                  <a:pt x="438095" y="386634"/>
                </a:lnTo>
                <a:lnTo>
                  <a:pt x="602702" y="468771"/>
                </a:lnTo>
                <a:lnTo>
                  <a:pt x="376849" y="584796"/>
                </a:lnTo>
                <a:lnTo>
                  <a:pt x="197274" y="495191"/>
                </a:lnTo>
                <a:lnTo>
                  <a:pt x="152937" y="474974"/>
                </a:lnTo>
                <a:lnTo>
                  <a:pt x="107764" y="456246"/>
                </a:lnTo>
                <a:lnTo>
                  <a:pt x="61794" y="439028"/>
                </a:lnTo>
                <a:close/>
              </a:path>
              <a:path w="686435" h="591184">
                <a:moveTo>
                  <a:pt x="365553" y="590599"/>
                </a:moveTo>
                <a:lnTo>
                  <a:pt x="324917" y="564603"/>
                </a:lnTo>
                <a:lnTo>
                  <a:pt x="283301" y="540024"/>
                </a:lnTo>
                <a:lnTo>
                  <a:pt x="240741" y="516880"/>
                </a:lnTo>
                <a:lnTo>
                  <a:pt x="376849" y="584796"/>
                </a:lnTo>
                <a:lnTo>
                  <a:pt x="365553" y="59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6355218"/>
            <a:ext cx="3108960" cy="3931920"/>
            <a:chOff x="0" y="6355218"/>
            <a:chExt cx="3108960" cy="3931920"/>
          </a:xfrm>
        </p:grpSpPr>
        <p:sp>
          <p:nvSpPr>
            <p:cNvPr id="17" name="object 17"/>
            <p:cNvSpPr/>
            <p:nvPr/>
          </p:nvSpPr>
          <p:spPr>
            <a:xfrm>
              <a:off x="0" y="9406076"/>
              <a:ext cx="1023619" cy="881380"/>
            </a:xfrm>
            <a:custGeom>
              <a:avLst/>
              <a:gdLst/>
              <a:ahLst/>
              <a:cxnLst/>
              <a:rect l="l" t="t" r="r" b="b"/>
              <a:pathLst>
                <a:path w="1023619" h="881379">
                  <a:moveTo>
                    <a:pt x="495566" y="396798"/>
                  </a:moveTo>
                  <a:lnTo>
                    <a:pt x="470598" y="384340"/>
                  </a:lnTo>
                  <a:lnTo>
                    <a:pt x="435013" y="374777"/>
                  </a:lnTo>
                  <a:lnTo>
                    <a:pt x="399643" y="379425"/>
                  </a:lnTo>
                  <a:lnTo>
                    <a:pt x="368579" y="396925"/>
                  </a:lnTo>
                  <a:lnTo>
                    <a:pt x="345909" y="425919"/>
                  </a:lnTo>
                  <a:lnTo>
                    <a:pt x="308584" y="500722"/>
                  </a:lnTo>
                  <a:lnTo>
                    <a:pt x="303758" y="521055"/>
                  </a:lnTo>
                  <a:lnTo>
                    <a:pt x="306425" y="543445"/>
                  </a:lnTo>
                  <a:lnTo>
                    <a:pt x="314375" y="566013"/>
                  </a:lnTo>
                  <a:lnTo>
                    <a:pt x="325335" y="586930"/>
                  </a:lnTo>
                  <a:lnTo>
                    <a:pt x="374269" y="639889"/>
                  </a:lnTo>
                  <a:lnTo>
                    <a:pt x="495566" y="396798"/>
                  </a:lnTo>
                  <a:close/>
                </a:path>
                <a:path w="1023619" h="881379">
                  <a:moveTo>
                    <a:pt x="1023454" y="880935"/>
                  </a:moveTo>
                  <a:lnTo>
                    <a:pt x="1023035" y="844397"/>
                  </a:lnTo>
                  <a:lnTo>
                    <a:pt x="1022705" y="838898"/>
                  </a:lnTo>
                  <a:lnTo>
                    <a:pt x="1019340" y="782624"/>
                  </a:lnTo>
                  <a:lnTo>
                    <a:pt x="1013002" y="721918"/>
                  </a:lnTo>
                  <a:lnTo>
                    <a:pt x="1004379" y="662622"/>
                  </a:lnTo>
                  <a:lnTo>
                    <a:pt x="993787" y="605015"/>
                  </a:lnTo>
                  <a:lnTo>
                    <a:pt x="981583" y="549427"/>
                  </a:lnTo>
                  <a:lnTo>
                    <a:pt x="970026" y="503796"/>
                  </a:lnTo>
                  <a:lnTo>
                    <a:pt x="968095" y="496163"/>
                  </a:lnTo>
                  <a:lnTo>
                    <a:pt x="953681" y="445541"/>
                  </a:lnTo>
                  <a:lnTo>
                    <a:pt x="938669" y="397852"/>
                  </a:lnTo>
                  <a:lnTo>
                    <a:pt x="923404" y="353428"/>
                  </a:lnTo>
                  <a:lnTo>
                    <a:pt x="908227" y="312572"/>
                  </a:lnTo>
                  <a:lnTo>
                    <a:pt x="893483" y="275602"/>
                  </a:lnTo>
                  <a:lnTo>
                    <a:pt x="866635" y="214528"/>
                  </a:lnTo>
                  <a:lnTo>
                    <a:pt x="845604" y="172707"/>
                  </a:lnTo>
                  <a:lnTo>
                    <a:pt x="814260" y="136804"/>
                  </a:lnTo>
                  <a:lnTo>
                    <a:pt x="780021" y="115747"/>
                  </a:lnTo>
                  <a:lnTo>
                    <a:pt x="735647" y="91579"/>
                  </a:lnTo>
                  <a:lnTo>
                    <a:pt x="686396" y="66433"/>
                  </a:lnTo>
                  <a:lnTo>
                    <a:pt x="636219" y="42329"/>
                  </a:lnTo>
                  <a:lnTo>
                    <a:pt x="589267" y="21539"/>
                  </a:lnTo>
                  <a:lnTo>
                    <a:pt x="551091" y="6578"/>
                  </a:lnTo>
                  <a:lnTo>
                    <a:pt x="527253" y="0"/>
                  </a:lnTo>
                  <a:lnTo>
                    <a:pt x="518502" y="304"/>
                  </a:lnTo>
                  <a:lnTo>
                    <a:pt x="457593" y="10426"/>
                  </a:lnTo>
                  <a:lnTo>
                    <a:pt x="392633" y="25679"/>
                  </a:lnTo>
                  <a:lnTo>
                    <a:pt x="354190" y="36118"/>
                  </a:lnTo>
                  <a:lnTo>
                    <a:pt x="312394" y="48552"/>
                  </a:lnTo>
                  <a:lnTo>
                    <a:pt x="267690" y="63042"/>
                  </a:lnTo>
                  <a:lnTo>
                    <a:pt x="220522" y="79705"/>
                  </a:lnTo>
                  <a:lnTo>
                    <a:pt x="171335" y="98590"/>
                  </a:lnTo>
                  <a:lnTo>
                    <a:pt x="120611" y="119811"/>
                  </a:lnTo>
                  <a:lnTo>
                    <a:pt x="68770" y="143446"/>
                  </a:lnTo>
                  <a:lnTo>
                    <a:pt x="16281" y="169570"/>
                  </a:lnTo>
                  <a:lnTo>
                    <a:pt x="0" y="178447"/>
                  </a:lnTo>
                  <a:lnTo>
                    <a:pt x="0" y="880922"/>
                  </a:lnTo>
                  <a:lnTo>
                    <a:pt x="89268" y="880922"/>
                  </a:lnTo>
                  <a:lnTo>
                    <a:pt x="88684" y="838860"/>
                  </a:lnTo>
                  <a:lnTo>
                    <a:pt x="103149" y="792657"/>
                  </a:lnTo>
                  <a:lnTo>
                    <a:pt x="120764" y="757339"/>
                  </a:lnTo>
                  <a:lnTo>
                    <a:pt x="127914" y="748372"/>
                  </a:lnTo>
                  <a:lnTo>
                    <a:pt x="137515" y="743305"/>
                  </a:lnTo>
                  <a:lnTo>
                    <a:pt x="148082" y="742137"/>
                  </a:lnTo>
                  <a:lnTo>
                    <a:pt x="158178" y="744855"/>
                  </a:lnTo>
                  <a:lnTo>
                    <a:pt x="166268" y="751573"/>
                  </a:lnTo>
                  <a:lnTo>
                    <a:pt x="171450" y="761212"/>
                  </a:lnTo>
                  <a:lnTo>
                    <a:pt x="173126" y="772020"/>
                  </a:lnTo>
                  <a:lnTo>
                    <a:pt x="170700" y="782256"/>
                  </a:lnTo>
                  <a:lnTo>
                    <a:pt x="153073" y="817575"/>
                  </a:lnTo>
                  <a:lnTo>
                    <a:pt x="143548" y="853122"/>
                  </a:lnTo>
                  <a:lnTo>
                    <a:pt x="147231" y="880922"/>
                  </a:lnTo>
                  <a:lnTo>
                    <a:pt x="256590" y="880922"/>
                  </a:lnTo>
                  <a:lnTo>
                    <a:pt x="291325" y="811301"/>
                  </a:lnTo>
                  <a:lnTo>
                    <a:pt x="348348" y="697026"/>
                  </a:lnTo>
                  <a:lnTo>
                    <a:pt x="277558" y="620179"/>
                  </a:lnTo>
                  <a:lnTo>
                    <a:pt x="258064" y="580250"/>
                  </a:lnTo>
                  <a:lnTo>
                    <a:pt x="248221" y="542937"/>
                  </a:lnTo>
                  <a:lnTo>
                    <a:pt x="248310" y="508152"/>
                  </a:lnTo>
                  <a:lnTo>
                    <a:pt x="295973" y="401002"/>
                  </a:lnTo>
                  <a:lnTo>
                    <a:pt x="324192" y="361670"/>
                  </a:lnTo>
                  <a:lnTo>
                    <a:pt x="361848" y="334149"/>
                  </a:lnTo>
                  <a:lnTo>
                    <a:pt x="405663" y="319532"/>
                  </a:lnTo>
                  <a:lnTo>
                    <a:pt x="452348" y="318935"/>
                  </a:lnTo>
                  <a:lnTo>
                    <a:pt x="498602" y="333438"/>
                  </a:lnTo>
                  <a:lnTo>
                    <a:pt x="523557" y="345897"/>
                  </a:lnTo>
                  <a:lnTo>
                    <a:pt x="537044" y="318884"/>
                  </a:lnTo>
                  <a:lnTo>
                    <a:pt x="544195" y="309918"/>
                  </a:lnTo>
                  <a:lnTo>
                    <a:pt x="553783" y="304863"/>
                  </a:lnTo>
                  <a:lnTo>
                    <a:pt x="564362" y="303682"/>
                  </a:lnTo>
                  <a:lnTo>
                    <a:pt x="574446" y="306412"/>
                  </a:lnTo>
                  <a:lnTo>
                    <a:pt x="582549" y="313131"/>
                  </a:lnTo>
                  <a:lnTo>
                    <a:pt x="587730" y="322770"/>
                  </a:lnTo>
                  <a:lnTo>
                    <a:pt x="589394" y="333578"/>
                  </a:lnTo>
                  <a:lnTo>
                    <a:pt x="586968" y="343801"/>
                  </a:lnTo>
                  <a:lnTo>
                    <a:pt x="573493" y="370814"/>
                  </a:lnTo>
                  <a:lnTo>
                    <a:pt x="583895" y="375996"/>
                  </a:lnTo>
                  <a:lnTo>
                    <a:pt x="623303" y="404241"/>
                  </a:lnTo>
                  <a:lnTo>
                    <a:pt x="650887" y="441896"/>
                  </a:lnTo>
                  <a:lnTo>
                    <a:pt x="665556" y="485698"/>
                  </a:lnTo>
                  <a:lnTo>
                    <a:pt x="666216" y="532333"/>
                  </a:lnTo>
                  <a:lnTo>
                    <a:pt x="651751" y="578535"/>
                  </a:lnTo>
                  <a:lnTo>
                    <a:pt x="634123" y="613854"/>
                  </a:lnTo>
                  <a:lnTo>
                    <a:pt x="626973" y="622820"/>
                  </a:lnTo>
                  <a:lnTo>
                    <a:pt x="617372" y="627888"/>
                  </a:lnTo>
                  <a:lnTo>
                    <a:pt x="606806" y="629056"/>
                  </a:lnTo>
                  <a:lnTo>
                    <a:pt x="596709" y="626325"/>
                  </a:lnTo>
                  <a:lnTo>
                    <a:pt x="588619" y="619607"/>
                  </a:lnTo>
                  <a:lnTo>
                    <a:pt x="583438" y="609968"/>
                  </a:lnTo>
                  <a:lnTo>
                    <a:pt x="581761" y="599160"/>
                  </a:lnTo>
                  <a:lnTo>
                    <a:pt x="584187" y="588937"/>
                  </a:lnTo>
                  <a:lnTo>
                    <a:pt x="601814" y="553618"/>
                  </a:lnTo>
                  <a:lnTo>
                    <a:pt x="611352" y="518071"/>
                  </a:lnTo>
                  <a:lnTo>
                    <a:pt x="606653" y="482727"/>
                  </a:lnTo>
                  <a:lnTo>
                    <a:pt x="589102" y="451662"/>
                  </a:lnTo>
                  <a:lnTo>
                    <a:pt x="560057" y="428980"/>
                  </a:lnTo>
                  <a:lnTo>
                    <a:pt x="549656" y="423786"/>
                  </a:lnTo>
                  <a:lnTo>
                    <a:pt x="419023" y="685584"/>
                  </a:lnTo>
                  <a:lnTo>
                    <a:pt x="476288" y="747890"/>
                  </a:lnTo>
                  <a:lnTo>
                    <a:pt x="496836" y="788720"/>
                  </a:lnTo>
                  <a:lnTo>
                    <a:pt x="507060" y="826820"/>
                  </a:lnTo>
                  <a:lnTo>
                    <a:pt x="507136" y="861822"/>
                  </a:lnTo>
                  <a:lnTo>
                    <a:pt x="501154" y="880935"/>
                  </a:lnTo>
                  <a:lnTo>
                    <a:pt x="1023454" y="880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883" y="10147754"/>
              <a:ext cx="128776" cy="13924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6355218"/>
              <a:ext cx="3108960" cy="3924300"/>
            </a:xfrm>
            <a:custGeom>
              <a:avLst/>
              <a:gdLst/>
              <a:ahLst/>
              <a:cxnLst/>
              <a:rect l="l" t="t" r="r" b="b"/>
              <a:pathLst>
                <a:path w="3108960" h="3924300">
                  <a:moveTo>
                    <a:pt x="1491011" y="756819"/>
                  </a:moveTo>
                  <a:lnTo>
                    <a:pt x="1464757" y="750213"/>
                  </a:lnTo>
                  <a:lnTo>
                    <a:pt x="1464767" y="749299"/>
                  </a:lnTo>
                  <a:lnTo>
                    <a:pt x="1462216" y="698499"/>
                  </a:lnTo>
                  <a:lnTo>
                    <a:pt x="1456414" y="660399"/>
                  </a:lnTo>
                  <a:lnTo>
                    <a:pt x="1448023" y="609599"/>
                  </a:lnTo>
                  <a:lnTo>
                    <a:pt x="1436710" y="558799"/>
                  </a:lnTo>
                  <a:lnTo>
                    <a:pt x="1422434" y="520699"/>
                  </a:lnTo>
                  <a:lnTo>
                    <a:pt x="1405150" y="469899"/>
                  </a:lnTo>
                  <a:lnTo>
                    <a:pt x="1384817" y="431799"/>
                  </a:lnTo>
                  <a:lnTo>
                    <a:pt x="1361391" y="393699"/>
                  </a:lnTo>
                  <a:lnTo>
                    <a:pt x="1334830" y="355599"/>
                  </a:lnTo>
                  <a:lnTo>
                    <a:pt x="1305091" y="317499"/>
                  </a:lnTo>
                  <a:lnTo>
                    <a:pt x="1272186" y="279399"/>
                  </a:lnTo>
                  <a:lnTo>
                    <a:pt x="1236877" y="241299"/>
                  </a:lnTo>
                  <a:lnTo>
                    <a:pt x="1199415" y="215899"/>
                  </a:lnTo>
                  <a:lnTo>
                    <a:pt x="1160053" y="190499"/>
                  </a:lnTo>
                  <a:lnTo>
                    <a:pt x="1119043" y="165099"/>
                  </a:lnTo>
                  <a:lnTo>
                    <a:pt x="1076638" y="139699"/>
                  </a:lnTo>
                  <a:lnTo>
                    <a:pt x="1033088" y="126999"/>
                  </a:lnTo>
                  <a:lnTo>
                    <a:pt x="988647" y="101599"/>
                  </a:lnTo>
                  <a:lnTo>
                    <a:pt x="746590" y="38099"/>
                  </a:lnTo>
                  <a:lnTo>
                    <a:pt x="696774" y="38099"/>
                  </a:lnTo>
                  <a:lnTo>
                    <a:pt x="646676" y="25399"/>
                  </a:lnTo>
                  <a:lnTo>
                    <a:pt x="142436" y="25399"/>
                  </a:lnTo>
                  <a:lnTo>
                    <a:pt x="241391" y="0"/>
                  </a:lnTo>
                  <a:lnTo>
                    <a:pt x="639665" y="0"/>
                  </a:lnTo>
                  <a:lnTo>
                    <a:pt x="689294" y="12699"/>
                  </a:lnTo>
                  <a:lnTo>
                    <a:pt x="739098" y="12699"/>
                  </a:lnTo>
                  <a:lnTo>
                    <a:pt x="984365" y="76199"/>
                  </a:lnTo>
                  <a:lnTo>
                    <a:pt x="1031392" y="88899"/>
                  </a:lnTo>
                  <a:lnTo>
                    <a:pt x="1077319" y="114299"/>
                  </a:lnTo>
                  <a:lnTo>
                    <a:pt x="1121963" y="139699"/>
                  </a:lnTo>
                  <a:lnTo>
                    <a:pt x="1165142" y="165099"/>
                  </a:lnTo>
                  <a:lnTo>
                    <a:pt x="1206674" y="190499"/>
                  </a:lnTo>
                  <a:lnTo>
                    <a:pt x="1246377" y="215899"/>
                  </a:lnTo>
                  <a:lnTo>
                    <a:pt x="1284068" y="253999"/>
                  </a:lnTo>
                  <a:lnTo>
                    <a:pt x="1319391" y="292099"/>
                  </a:lnTo>
                  <a:lnTo>
                    <a:pt x="1351251" y="330199"/>
                  </a:lnTo>
                  <a:lnTo>
                    <a:pt x="1379701" y="368299"/>
                  </a:lnTo>
                  <a:lnTo>
                    <a:pt x="1404794" y="406399"/>
                  </a:lnTo>
                  <a:lnTo>
                    <a:pt x="1426586" y="457199"/>
                  </a:lnTo>
                  <a:lnTo>
                    <a:pt x="1445128" y="507999"/>
                  </a:lnTo>
                  <a:lnTo>
                    <a:pt x="1460475" y="546099"/>
                  </a:lnTo>
                  <a:lnTo>
                    <a:pt x="1472681" y="596899"/>
                  </a:lnTo>
                  <a:lnTo>
                    <a:pt x="1481799" y="647699"/>
                  </a:lnTo>
                  <a:lnTo>
                    <a:pt x="1487882" y="698499"/>
                  </a:lnTo>
                  <a:lnTo>
                    <a:pt x="1489434" y="723899"/>
                  </a:lnTo>
                  <a:lnTo>
                    <a:pt x="1473300" y="723899"/>
                  </a:lnTo>
                  <a:lnTo>
                    <a:pt x="1489688" y="728064"/>
                  </a:lnTo>
                  <a:lnTo>
                    <a:pt x="1490985" y="749299"/>
                  </a:lnTo>
                  <a:lnTo>
                    <a:pt x="1491011" y="756819"/>
                  </a:lnTo>
                  <a:close/>
                </a:path>
                <a:path w="3108960" h="3924300">
                  <a:moveTo>
                    <a:pt x="871" y="76199"/>
                  </a:moveTo>
                  <a:lnTo>
                    <a:pt x="0" y="76199"/>
                  </a:lnTo>
                  <a:lnTo>
                    <a:pt x="0" y="50799"/>
                  </a:lnTo>
                  <a:lnTo>
                    <a:pt x="44295" y="38099"/>
                  </a:lnTo>
                  <a:lnTo>
                    <a:pt x="93247" y="25399"/>
                  </a:lnTo>
                  <a:lnTo>
                    <a:pt x="294800" y="25399"/>
                  </a:lnTo>
                  <a:lnTo>
                    <a:pt x="245320" y="38099"/>
                  </a:lnTo>
                  <a:lnTo>
                    <a:pt x="196034" y="38099"/>
                  </a:lnTo>
                  <a:lnTo>
                    <a:pt x="146916" y="50799"/>
                  </a:lnTo>
                  <a:lnTo>
                    <a:pt x="97995" y="50799"/>
                  </a:lnTo>
                  <a:lnTo>
                    <a:pt x="871" y="76199"/>
                  </a:lnTo>
                  <a:close/>
                </a:path>
                <a:path w="3108960" h="3924300">
                  <a:moveTo>
                    <a:pt x="1208927" y="761999"/>
                  </a:moveTo>
                  <a:lnTo>
                    <a:pt x="1019472" y="761999"/>
                  </a:lnTo>
                  <a:lnTo>
                    <a:pt x="1119558" y="736599"/>
                  </a:lnTo>
                  <a:lnTo>
                    <a:pt x="1169890" y="736599"/>
                  </a:lnTo>
                  <a:lnTo>
                    <a:pt x="1220358" y="723899"/>
                  </a:lnTo>
                  <a:lnTo>
                    <a:pt x="1463492" y="723899"/>
                  </a:lnTo>
                  <a:lnTo>
                    <a:pt x="1464767" y="749299"/>
                  </a:lnTo>
                  <a:lnTo>
                    <a:pt x="1259265" y="749299"/>
                  </a:lnTo>
                  <a:lnTo>
                    <a:pt x="1208927" y="761999"/>
                  </a:lnTo>
                  <a:close/>
                </a:path>
                <a:path w="3108960" h="3924300">
                  <a:moveTo>
                    <a:pt x="1489688" y="728064"/>
                  </a:moveTo>
                  <a:lnTo>
                    <a:pt x="1473300" y="723899"/>
                  </a:lnTo>
                  <a:lnTo>
                    <a:pt x="1489434" y="723899"/>
                  </a:lnTo>
                  <a:lnTo>
                    <a:pt x="1489688" y="728064"/>
                  </a:lnTo>
                  <a:close/>
                </a:path>
                <a:path w="3108960" h="3924300">
                  <a:moveTo>
                    <a:pt x="1847425" y="3162299"/>
                  </a:moveTo>
                  <a:lnTo>
                    <a:pt x="1829347" y="3162299"/>
                  </a:lnTo>
                  <a:lnTo>
                    <a:pt x="1691991" y="3124199"/>
                  </a:lnTo>
                  <a:lnTo>
                    <a:pt x="1648307" y="3098799"/>
                  </a:lnTo>
                  <a:lnTo>
                    <a:pt x="1609083" y="3073399"/>
                  </a:lnTo>
                  <a:lnTo>
                    <a:pt x="1571950" y="3047999"/>
                  </a:lnTo>
                  <a:lnTo>
                    <a:pt x="1537139" y="3009899"/>
                  </a:lnTo>
                  <a:lnTo>
                    <a:pt x="1504886" y="2984499"/>
                  </a:lnTo>
                  <a:lnTo>
                    <a:pt x="1475425" y="2946399"/>
                  </a:lnTo>
                  <a:lnTo>
                    <a:pt x="1448989" y="2908299"/>
                  </a:lnTo>
                  <a:lnTo>
                    <a:pt x="1425813" y="2870199"/>
                  </a:lnTo>
                  <a:lnTo>
                    <a:pt x="1406131" y="2819399"/>
                  </a:lnTo>
                  <a:lnTo>
                    <a:pt x="1390176" y="2781299"/>
                  </a:lnTo>
                  <a:lnTo>
                    <a:pt x="1378184" y="2730499"/>
                  </a:lnTo>
                  <a:lnTo>
                    <a:pt x="1370387" y="2692399"/>
                  </a:lnTo>
                  <a:lnTo>
                    <a:pt x="1367020" y="2641599"/>
                  </a:lnTo>
                  <a:lnTo>
                    <a:pt x="1368318" y="2590799"/>
                  </a:lnTo>
                  <a:lnTo>
                    <a:pt x="1374513" y="2552699"/>
                  </a:lnTo>
                  <a:lnTo>
                    <a:pt x="1386141" y="2501899"/>
                  </a:lnTo>
                  <a:lnTo>
                    <a:pt x="1402200" y="2451099"/>
                  </a:lnTo>
                  <a:lnTo>
                    <a:pt x="1422332" y="2412999"/>
                  </a:lnTo>
                  <a:lnTo>
                    <a:pt x="1446183" y="2374899"/>
                  </a:lnTo>
                  <a:lnTo>
                    <a:pt x="1473396" y="2324099"/>
                  </a:lnTo>
                  <a:lnTo>
                    <a:pt x="1503616" y="2285999"/>
                  </a:lnTo>
                  <a:lnTo>
                    <a:pt x="1536487" y="2260599"/>
                  </a:lnTo>
                  <a:lnTo>
                    <a:pt x="1571654" y="2222499"/>
                  </a:lnTo>
                  <a:lnTo>
                    <a:pt x="1608760" y="2184399"/>
                  </a:lnTo>
                  <a:lnTo>
                    <a:pt x="1647450" y="2158999"/>
                  </a:lnTo>
                  <a:lnTo>
                    <a:pt x="1687368" y="2133599"/>
                  </a:lnTo>
                  <a:lnTo>
                    <a:pt x="1728159" y="2095499"/>
                  </a:lnTo>
                  <a:lnTo>
                    <a:pt x="1852209" y="2019299"/>
                  </a:lnTo>
                  <a:lnTo>
                    <a:pt x="1894988" y="2006599"/>
                  </a:lnTo>
                  <a:lnTo>
                    <a:pt x="2112153" y="1879599"/>
                  </a:lnTo>
                  <a:lnTo>
                    <a:pt x="2154212" y="1854199"/>
                  </a:lnTo>
                  <a:lnTo>
                    <a:pt x="2195136" y="1816099"/>
                  </a:lnTo>
                  <a:lnTo>
                    <a:pt x="2234636" y="1790699"/>
                  </a:lnTo>
                  <a:lnTo>
                    <a:pt x="2272422" y="1765299"/>
                  </a:lnTo>
                  <a:lnTo>
                    <a:pt x="2308203" y="1727199"/>
                  </a:lnTo>
                  <a:lnTo>
                    <a:pt x="2341690" y="1689099"/>
                  </a:lnTo>
                  <a:lnTo>
                    <a:pt x="2372593" y="1650999"/>
                  </a:lnTo>
                  <a:lnTo>
                    <a:pt x="2400622" y="1612899"/>
                  </a:lnTo>
                  <a:lnTo>
                    <a:pt x="2425486" y="1562099"/>
                  </a:lnTo>
                  <a:lnTo>
                    <a:pt x="2446898" y="1523999"/>
                  </a:lnTo>
                  <a:lnTo>
                    <a:pt x="2464074" y="1473199"/>
                  </a:lnTo>
                  <a:lnTo>
                    <a:pt x="2476483" y="1422399"/>
                  </a:lnTo>
                  <a:lnTo>
                    <a:pt x="2483499" y="1371599"/>
                  </a:lnTo>
                  <a:lnTo>
                    <a:pt x="2484498" y="1320799"/>
                  </a:lnTo>
                  <a:lnTo>
                    <a:pt x="2478857" y="1269999"/>
                  </a:lnTo>
                  <a:lnTo>
                    <a:pt x="2465950" y="1219199"/>
                  </a:lnTo>
                  <a:lnTo>
                    <a:pt x="2445153" y="1168399"/>
                  </a:lnTo>
                  <a:lnTo>
                    <a:pt x="2418842" y="1130299"/>
                  </a:lnTo>
                  <a:lnTo>
                    <a:pt x="2387544" y="1092199"/>
                  </a:lnTo>
                  <a:lnTo>
                    <a:pt x="2352107" y="1054099"/>
                  </a:lnTo>
                  <a:lnTo>
                    <a:pt x="2313381" y="1028699"/>
                  </a:lnTo>
                  <a:lnTo>
                    <a:pt x="2272215" y="1003299"/>
                  </a:lnTo>
                  <a:lnTo>
                    <a:pt x="2142575" y="927099"/>
                  </a:lnTo>
                  <a:lnTo>
                    <a:pt x="2096787" y="914399"/>
                  </a:lnTo>
                  <a:lnTo>
                    <a:pt x="2050387" y="888999"/>
                  </a:lnTo>
                  <a:lnTo>
                    <a:pt x="2003419" y="876299"/>
                  </a:lnTo>
                  <a:lnTo>
                    <a:pt x="1955924" y="850899"/>
                  </a:lnTo>
                  <a:lnTo>
                    <a:pt x="1662209" y="774699"/>
                  </a:lnTo>
                  <a:lnTo>
                    <a:pt x="1612188" y="774699"/>
                  </a:lnTo>
                  <a:lnTo>
                    <a:pt x="1561972" y="761999"/>
                  </a:lnTo>
                  <a:lnTo>
                    <a:pt x="1511604" y="761999"/>
                  </a:lnTo>
                  <a:lnTo>
                    <a:pt x="1491011" y="756819"/>
                  </a:lnTo>
                  <a:lnTo>
                    <a:pt x="1490985" y="749299"/>
                  </a:lnTo>
                  <a:lnTo>
                    <a:pt x="1489688" y="728064"/>
                  </a:lnTo>
                  <a:lnTo>
                    <a:pt x="1523284" y="736599"/>
                  </a:lnTo>
                  <a:lnTo>
                    <a:pt x="1573169" y="736599"/>
                  </a:lnTo>
                  <a:lnTo>
                    <a:pt x="1622913" y="749299"/>
                  </a:lnTo>
                  <a:lnTo>
                    <a:pt x="1672476" y="749299"/>
                  </a:lnTo>
                  <a:lnTo>
                    <a:pt x="1963687" y="825499"/>
                  </a:lnTo>
                  <a:lnTo>
                    <a:pt x="2010806" y="850899"/>
                  </a:lnTo>
                  <a:lnTo>
                    <a:pt x="2057409" y="863599"/>
                  </a:lnTo>
                  <a:lnTo>
                    <a:pt x="2103455" y="888999"/>
                  </a:lnTo>
                  <a:lnTo>
                    <a:pt x="2148901" y="901699"/>
                  </a:lnTo>
                  <a:lnTo>
                    <a:pt x="2237828" y="952499"/>
                  </a:lnTo>
                  <a:lnTo>
                    <a:pt x="2278279" y="977899"/>
                  </a:lnTo>
                  <a:lnTo>
                    <a:pt x="2317647" y="1003299"/>
                  </a:lnTo>
                  <a:lnTo>
                    <a:pt x="2355243" y="1028699"/>
                  </a:lnTo>
                  <a:lnTo>
                    <a:pt x="2390375" y="1054099"/>
                  </a:lnTo>
                  <a:lnTo>
                    <a:pt x="2422351" y="1092199"/>
                  </a:lnTo>
                  <a:lnTo>
                    <a:pt x="2450481" y="1130299"/>
                  </a:lnTo>
                  <a:lnTo>
                    <a:pt x="2474072" y="1168399"/>
                  </a:lnTo>
                  <a:lnTo>
                    <a:pt x="2492433" y="1219199"/>
                  </a:lnTo>
                  <a:lnTo>
                    <a:pt x="2505234" y="1269999"/>
                  </a:lnTo>
                  <a:lnTo>
                    <a:pt x="2511306" y="1308099"/>
                  </a:lnTo>
                  <a:lnTo>
                    <a:pt x="2511208" y="1358899"/>
                  </a:lnTo>
                  <a:lnTo>
                    <a:pt x="2505497" y="1409699"/>
                  </a:lnTo>
                  <a:lnTo>
                    <a:pt x="2494732" y="1460499"/>
                  </a:lnTo>
                  <a:lnTo>
                    <a:pt x="2479471" y="1511299"/>
                  </a:lnTo>
                  <a:lnTo>
                    <a:pt x="2460272" y="1562099"/>
                  </a:lnTo>
                  <a:lnTo>
                    <a:pt x="2437179" y="1600199"/>
                  </a:lnTo>
                  <a:lnTo>
                    <a:pt x="2410965" y="1650999"/>
                  </a:lnTo>
                  <a:lnTo>
                    <a:pt x="2381891" y="1689099"/>
                  </a:lnTo>
                  <a:lnTo>
                    <a:pt x="2350220" y="1727199"/>
                  </a:lnTo>
                  <a:lnTo>
                    <a:pt x="2316212" y="1752599"/>
                  </a:lnTo>
                  <a:lnTo>
                    <a:pt x="2280130" y="1790699"/>
                  </a:lnTo>
                  <a:lnTo>
                    <a:pt x="2242235" y="1816099"/>
                  </a:lnTo>
                  <a:lnTo>
                    <a:pt x="2202788" y="1854199"/>
                  </a:lnTo>
                  <a:lnTo>
                    <a:pt x="2162051" y="1879599"/>
                  </a:lnTo>
                  <a:lnTo>
                    <a:pt x="2120285" y="1904999"/>
                  </a:lnTo>
                  <a:lnTo>
                    <a:pt x="1905186" y="2031999"/>
                  </a:lnTo>
                  <a:lnTo>
                    <a:pt x="1862743" y="2044699"/>
                  </a:lnTo>
                  <a:lnTo>
                    <a:pt x="1704020" y="2146299"/>
                  </a:lnTo>
                  <a:lnTo>
                    <a:pt x="1665204" y="2184399"/>
                  </a:lnTo>
                  <a:lnTo>
                    <a:pt x="1627492" y="2209799"/>
                  </a:lnTo>
                  <a:lnTo>
                    <a:pt x="1591265" y="2235199"/>
                  </a:lnTo>
                  <a:lnTo>
                    <a:pt x="1556900" y="2273299"/>
                  </a:lnTo>
                  <a:lnTo>
                    <a:pt x="1524778" y="2311399"/>
                  </a:lnTo>
                  <a:lnTo>
                    <a:pt x="1495278" y="2349499"/>
                  </a:lnTo>
                  <a:lnTo>
                    <a:pt x="1468778" y="2387599"/>
                  </a:lnTo>
                  <a:lnTo>
                    <a:pt x="1445660" y="2425699"/>
                  </a:lnTo>
                  <a:lnTo>
                    <a:pt x="1426300" y="2463799"/>
                  </a:lnTo>
                  <a:lnTo>
                    <a:pt x="1411080" y="2514599"/>
                  </a:lnTo>
                  <a:lnTo>
                    <a:pt x="1400378" y="2552699"/>
                  </a:lnTo>
                  <a:lnTo>
                    <a:pt x="1394574" y="2603499"/>
                  </a:lnTo>
                  <a:lnTo>
                    <a:pt x="1394120" y="2654299"/>
                  </a:lnTo>
                  <a:lnTo>
                    <a:pt x="1398991" y="2705099"/>
                  </a:lnTo>
                  <a:lnTo>
                    <a:pt x="1408893" y="2743199"/>
                  </a:lnTo>
                  <a:lnTo>
                    <a:pt x="1423533" y="2793999"/>
                  </a:lnTo>
                  <a:lnTo>
                    <a:pt x="1442615" y="2844799"/>
                  </a:lnTo>
                  <a:lnTo>
                    <a:pt x="1465846" y="2882899"/>
                  </a:lnTo>
                  <a:lnTo>
                    <a:pt x="1492930" y="2920999"/>
                  </a:lnTo>
                  <a:lnTo>
                    <a:pt x="1523574" y="2959099"/>
                  </a:lnTo>
                  <a:lnTo>
                    <a:pt x="1557483" y="2997199"/>
                  </a:lnTo>
                  <a:lnTo>
                    <a:pt x="1594363" y="3035299"/>
                  </a:lnTo>
                  <a:lnTo>
                    <a:pt x="1633919" y="3060699"/>
                  </a:lnTo>
                  <a:lnTo>
                    <a:pt x="1675857" y="3086099"/>
                  </a:lnTo>
                  <a:lnTo>
                    <a:pt x="1719882" y="3098799"/>
                  </a:lnTo>
                  <a:lnTo>
                    <a:pt x="1765701" y="3124199"/>
                  </a:lnTo>
                  <a:lnTo>
                    <a:pt x="1812189" y="3124199"/>
                  </a:lnTo>
                  <a:lnTo>
                    <a:pt x="1823982" y="3127394"/>
                  </a:lnTo>
                  <a:lnTo>
                    <a:pt x="1837987" y="3149599"/>
                  </a:lnTo>
                  <a:lnTo>
                    <a:pt x="1847425" y="3162299"/>
                  </a:lnTo>
                  <a:close/>
                </a:path>
                <a:path w="3108960" h="3924300">
                  <a:moveTo>
                    <a:pt x="1464757" y="750213"/>
                  </a:moveTo>
                  <a:lnTo>
                    <a:pt x="1461124" y="749299"/>
                  </a:lnTo>
                  <a:lnTo>
                    <a:pt x="1464767" y="749299"/>
                  </a:lnTo>
                  <a:lnTo>
                    <a:pt x="1464757" y="750213"/>
                  </a:lnTo>
                  <a:close/>
                </a:path>
                <a:path w="3108960" h="3924300">
                  <a:moveTo>
                    <a:pt x="716851" y="1879599"/>
                  </a:moveTo>
                  <a:lnTo>
                    <a:pt x="608910" y="1879599"/>
                  </a:lnTo>
                  <a:lnTo>
                    <a:pt x="704978" y="1854199"/>
                  </a:lnTo>
                  <a:lnTo>
                    <a:pt x="750948" y="1828799"/>
                  </a:lnTo>
                  <a:lnTo>
                    <a:pt x="795483" y="1816099"/>
                  </a:lnTo>
                  <a:lnTo>
                    <a:pt x="838539" y="1790699"/>
                  </a:lnTo>
                  <a:lnTo>
                    <a:pt x="880071" y="1765299"/>
                  </a:lnTo>
                  <a:lnTo>
                    <a:pt x="920035" y="1727199"/>
                  </a:lnTo>
                  <a:lnTo>
                    <a:pt x="958387" y="1701799"/>
                  </a:lnTo>
                  <a:lnTo>
                    <a:pt x="996676" y="1663699"/>
                  </a:lnTo>
                  <a:lnTo>
                    <a:pt x="1033976" y="1625599"/>
                  </a:lnTo>
                  <a:lnTo>
                    <a:pt x="1070251" y="1600199"/>
                  </a:lnTo>
                  <a:lnTo>
                    <a:pt x="1105469" y="1562099"/>
                  </a:lnTo>
                  <a:lnTo>
                    <a:pt x="1139595" y="1523999"/>
                  </a:lnTo>
                  <a:lnTo>
                    <a:pt x="1172597" y="1473199"/>
                  </a:lnTo>
                  <a:lnTo>
                    <a:pt x="1204439" y="1435099"/>
                  </a:lnTo>
                  <a:lnTo>
                    <a:pt x="1235089" y="1396999"/>
                  </a:lnTo>
                  <a:lnTo>
                    <a:pt x="1263812" y="1358899"/>
                  </a:lnTo>
                  <a:lnTo>
                    <a:pt x="1291182" y="1320799"/>
                  </a:lnTo>
                  <a:lnTo>
                    <a:pt x="1317064" y="1269999"/>
                  </a:lnTo>
                  <a:lnTo>
                    <a:pt x="1341322" y="1231899"/>
                  </a:lnTo>
                  <a:lnTo>
                    <a:pt x="1363821" y="1181099"/>
                  </a:lnTo>
                  <a:lnTo>
                    <a:pt x="1384425" y="1142999"/>
                  </a:lnTo>
                  <a:lnTo>
                    <a:pt x="1402998" y="1092199"/>
                  </a:lnTo>
                  <a:lnTo>
                    <a:pt x="1419405" y="1041399"/>
                  </a:lnTo>
                  <a:lnTo>
                    <a:pt x="1433510" y="1003299"/>
                  </a:lnTo>
                  <a:lnTo>
                    <a:pt x="1445178" y="952499"/>
                  </a:lnTo>
                  <a:lnTo>
                    <a:pt x="1454274" y="901699"/>
                  </a:lnTo>
                  <a:lnTo>
                    <a:pt x="1460661" y="850899"/>
                  </a:lnTo>
                  <a:lnTo>
                    <a:pt x="1464204" y="800099"/>
                  </a:lnTo>
                  <a:lnTo>
                    <a:pt x="1464757" y="750213"/>
                  </a:lnTo>
                  <a:lnTo>
                    <a:pt x="1491011" y="756819"/>
                  </a:lnTo>
                  <a:lnTo>
                    <a:pt x="1491161" y="800099"/>
                  </a:lnTo>
                  <a:lnTo>
                    <a:pt x="1488464" y="850899"/>
                  </a:lnTo>
                  <a:lnTo>
                    <a:pt x="1482947" y="901699"/>
                  </a:lnTo>
                  <a:lnTo>
                    <a:pt x="1474664" y="939799"/>
                  </a:lnTo>
                  <a:lnTo>
                    <a:pt x="1463530" y="990599"/>
                  </a:lnTo>
                  <a:lnTo>
                    <a:pt x="1449871" y="1041399"/>
                  </a:lnTo>
                  <a:lnTo>
                    <a:pt x="1433819" y="1092199"/>
                  </a:lnTo>
                  <a:lnTo>
                    <a:pt x="1415511" y="1142999"/>
                  </a:lnTo>
                  <a:lnTo>
                    <a:pt x="1395080" y="1181099"/>
                  </a:lnTo>
                  <a:lnTo>
                    <a:pt x="1372663" y="1231899"/>
                  </a:lnTo>
                  <a:lnTo>
                    <a:pt x="1348393" y="1269999"/>
                  </a:lnTo>
                  <a:lnTo>
                    <a:pt x="1322405" y="1320799"/>
                  </a:lnTo>
                  <a:lnTo>
                    <a:pt x="1294835" y="1358899"/>
                  </a:lnTo>
                  <a:lnTo>
                    <a:pt x="1265816" y="1396999"/>
                  </a:lnTo>
                  <a:lnTo>
                    <a:pt x="1235485" y="1447799"/>
                  </a:lnTo>
                  <a:lnTo>
                    <a:pt x="1203975" y="1485899"/>
                  </a:lnTo>
                  <a:lnTo>
                    <a:pt x="1171422" y="1523999"/>
                  </a:lnTo>
                  <a:lnTo>
                    <a:pt x="1137960" y="1562099"/>
                  </a:lnTo>
                  <a:lnTo>
                    <a:pt x="1103724" y="1600199"/>
                  </a:lnTo>
                  <a:lnTo>
                    <a:pt x="1068849" y="1638299"/>
                  </a:lnTo>
                  <a:lnTo>
                    <a:pt x="1035083" y="1663699"/>
                  </a:lnTo>
                  <a:lnTo>
                    <a:pt x="999807" y="1701799"/>
                  </a:lnTo>
                  <a:lnTo>
                    <a:pt x="963095" y="1727199"/>
                  </a:lnTo>
                  <a:lnTo>
                    <a:pt x="925021" y="1765299"/>
                  </a:lnTo>
                  <a:lnTo>
                    <a:pt x="885662" y="1790699"/>
                  </a:lnTo>
                  <a:lnTo>
                    <a:pt x="845090" y="1816099"/>
                  </a:lnTo>
                  <a:lnTo>
                    <a:pt x="803381" y="1841499"/>
                  </a:lnTo>
                  <a:lnTo>
                    <a:pt x="760610" y="1854199"/>
                  </a:lnTo>
                  <a:lnTo>
                    <a:pt x="716851" y="1879599"/>
                  </a:lnTo>
                  <a:close/>
                </a:path>
                <a:path w="3108960" h="3924300">
                  <a:moveTo>
                    <a:pt x="626668" y="1904999"/>
                  </a:moveTo>
                  <a:lnTo>
                    <a:pt x="437734" y="1904999"/>
                  </a:lnTo>
                  <a:lnTo>
                    <a:pt x="389151" y="1892299"/>
                  </a:lnTo>
                  <a:lnTo>
                    <a:pt x="342555" y="1879599"/>
                  </a:lnTo>
                  <a:lnTo>
                    <a:pt x="298941" y="1854199"/>
                  </a:lnTo>
                  <a:lnTo>
                    <a:pt x="258767" y="1828799"/>
                  </a:lnTo>
                  <a:lnTo>
                    <a:pt x="222490" y="1790699"/>
                  </a:lnTo>
                  <a:lnTo>
                    <a:pt x="190567" y="1752599"/>
                  </a:lnTo>
                  <a:lnTo>
                    <a:pt x="163456" y="1714499"/>
                  </a:lnTo>
                  <a:lnTo>
                    <a:pt x="141614" y="1676399"/>
                  </a:lnTo>
                  <a:lnTo>
                    <a:pt x="125791" y="1625599"/>
                  </a:lnTo>
                  <a:lnTo>
                    <a:pt x="115258" y="1574799"/>
                  </a:lnTo>
                  <a:lnTo>
                    <a:pt x="109813" y="1523999"/>
                  </a:lnTo>
                  <a:lnTo>
                    <a:pt x="109248" y="1485899"/>
                  </a:lnTo>
                  <a:lnTo>
                    <a:pt x="113360" y="1435099"/>
                  </a:lnTo>
                  <a:lnTo>
                    <a:pt x="121943" y="1384299"/>
                  </a:lnTo>
                  <a:lnTo>
                    <a:pt x="134793" y="1333499"/>
                  </a:lnTo>
                  <a:lnTo>
                    <a:pt x="152691" y="1295399"/>
                  </a:lnTo>
                  <a:lnTo>
                    <a:pt x="174578" y="1244599"/>
                  </a:lnTo>
                  <a:lnTo>
                    <a:pt x="200142" y="1206499"/>
                  </a:lnTo>
                  <a:lnTo>
                    <a:pt x="229069" y="1155699"/>
                  </a:lnTo>
                  <a:lnTo>
                    <a:pt x="261045" y="1117599"/>
                  </a:lnTo>
                  <a:lnTo>
                    <a:pt x="295758" y="1092199"/>
                  </a:lnTo>
                  <a:lnTo>
                    <a:pt x="332893" y="1054099"/>
                  </a:lnTo>
                  <a:lnTo>
                    <a:pt x="372137" y="1028699"/>
                  </a:lnTo>
                  <a:lnTo>
                    <a:pt x="413178" y="990599"/>
                  </a:lnTo>
                  <a:lnTo>
                    <a:pt x="455700" y="965199"/>
                  </a:lnTo>
                  <a:lnTo>
                    <a:pt x="499392" y="939799"/>
                  </a:lnTo>
                  <a:lnTo>
                    <a:pt x="589030" y="888999"/>
                  </a:lnTo>
                  <a:lnTo>
                    <a:pt x="634350" y="876299"/>
                  </a:lnTo>
                  <a:lnTo>
                    <a:pt x="679584" y="850899"/>
                  </a:lnTo>
                  <a:lnTo>
                    <a:pt x="726816" y="838199"/>
                  </a:lnTo>
                  <a:lnTo>
                    <a:pt x="774558" y="812799"/>
                  </a:lnTo>
                  <a:lnTo>
                    <a:pt x="969800" y="761999"/>
                  </a:lnTo>
                  <a:lnTo>
                    <a:pt x="1158672" y="761999"/>
                  </a:lnTo>
                  <a:lnTo>
                    <a:pt x="1108546" y="774699"/>
                  </a:lnTo>
                  <a:lnTo>
                    <a:pt x="1058597" y="774699"/>
                  </a:lnTo>
                  <a:lnTo>
                    <a:pt x="717885" y="863599"/>
                  </a:lnTo>
                  <a:lnTo>
                    <a:pt x="671056" y="888999"/>
                  </a:lnTo>
                  <a:lnTo>
                    <a:pt x="624830" y="901699"/>
                  </a:lnTo>
                  <a:lnTo>
                    <a:pt x="579254" y="927099"/>
                  </a:lnTo>
                  <a:lnTo>
                    <a:pt x="497334" y="977899"/>
                  </a:lnTo>
                  <a:lnTo>
                    <a:pt x="457313" y="990599"/>
                  </a:lnTo>
                  <a:lnTo>
                    <a:pt x="418309" y="1028699"/>
                  </a:lnTo>
                  <a:lnTo>
                    <a:pt x="380613" y="1054099"/>
                  </a:lnTo>
                  <a:lnTo>
                    <a:pt x="344519" y="1079499"/>
                  </a:lnTo>
                  <a:lnTo>
                    <a:pt x="310321" y="1117599"/>
                  </a:lnTo>
                  <a:lnTo>
                    <a:pt x="278309" y="1142999"/>
                  </a:lnTo>
                  <a:lnTo>
                    <a:pt x="248779" y="1181099"/>
                  </a:lnTo>
                  <a:lnTo>
                    <a:pt x="222021" y="1219199"/>
                  </a:lnTo>
                  <a:lnTo>
                    <a:pt x="198330" y="1257299"/>
                  </a:lnTo>
                  <a:lnTo>
                    <a:pt x="177997" y="1295399"/>
                  </a:lnTo>
                  <a:lnTo>
                    <a:pt x="161316" y="1346199"/>
                  </a:lnTo>
                  <a:lnTo>
                    <a:pt x="148580" y="1384299"/>
                  </a:lnTo>
                  <a:lnTo>
                    <a:pt x="140081" y="1435099"/>
                  </a:lnTo>
                  <a:lnTo>
                    <a:pt x="136112" y="1485899"/>
                  </a:lnTo>
                  <a:lnTo>
                    <a:pt x="137133" y="1536699"/>
                  </a:lnTo>
                  <a:lnTo>
                    <a:pt x="143536" y="1587499"/>
                  </a:lnTo>
                  <a:lnTo>
                    <a:pt x="155474" y="1625599"/>
                  </a:lnTo>
                  <a:lnTo>
                    <a:pt x="173097" y="1676399"/>
                  </a:lnTo>
                  <a:lnTo>
                    <a:pt x="196559" y="1714499"/>
                  </a:lnTo>
                  <a:lnTo>
                    <a:pt x="226010" y="1752599"/>
                  </a:lnTo>
                  <a:lnTo>
                    <a:pt x="261603" y="1790699"/>
                  </a:lnTo>
                  <a:lnTo>
                    <a:pt x="304267" y="1828799"/>
                  </a:lnTo>
                  <a:lnTo>
                    <a:pt x="350785" y="1854199"/>
                  </a:lnTo>
                  <a:lnTo>
                    <a:pt x="400235" y="1866899"/>
                  </a:lnTo>
                  <a:lnTo>
                    <a:pt x="451694" y="1879599"/>
                  </a:lnTo>
                  <a:lnTo>
                    <a:pt x="716851" y="1879599"/>
                  </a:lnTo>
                  <a:lnTo>
                    <a:pt x="626668" y="1904999"/>
                  </a:lnTo>
                  <a:close/>
                </a:path>
                <a:path w="3108960" h="3924300">
                  <a:moveTo>
                    <a:pt x="1860313" y="3136899"/>
                  </a:moveTo>
                  <a:lnTo>
                    <a:pt x="1859072" y="3136899"/>
                  </a:lnTo>
                  <a:lnTo>
                    <a:pt x="1823982" y="3127394"/>
                  </a:lnTo>
                  <a:lnTo>
                    <a:pt x="1794330" y="3060699"/>
                  </a:lnTo>
                  <a:lnTo>
                    <a:pt x="1779224" y="3009899"/>
                  </a:lnTo>
                  <a:lnTo>
                    <a:pt x="1768760" y="2959099"/>
                  </a:lnTo>
                  <a:lnTo>
                    <a:pt x="1763056" y="2920999"/>
                  </a:lnTo>
                  <a:lnTo>
                    <a:pt x="1762234" y="2870199"/>
                  </a:lnTo>
                  <a:lnTo>
                    <a:pt x="1766490" y="2819399"/>
                  </a:lnTo>
                  <a:lnTo>
                    <a:pt x="1775733" y="2768599"/>
                  </a:lnTo>
                  <a:lnTo>
                    <a:pt x="1789676" y="2717799"/>
                  </a:lnTo>
                  <a:lnTo>
                    <a:pt x="1808033" y="2666999"/>
                  </a:lnTo>
                  <a:lnTo>
                    <a:pt x="1830521" y="2628899"/>
                  </a:lnTo>
                  <a:lnTo>
                    <a:pt x="1856852" y="2590799"/>
                  </a:lnTo>
                  <a:lnTo>
                    <a:pt x="1886741" y="2539999"/>
                  </a:lnTo>
                  <a:lnTo>
                    <a:pt x="1920183" y="2501899"/>
                  </a:lnTo>
                  <a:lnTo>
                    <a:pt x="1957029" y="2476499"/>
                  </a:lnTo>
                  <a:lnTo>
                    <a:pt x="1996923" y="2438399"/>
                  </a:lnTo>
                  <a:lnTo>
                    <a:pt x="2039509" y="2412999"/>
                  </a:lnTo>
                  <a:lnTo>
                    <a:pt x="2084430" y="2387599"/>
                  </a:lnTo>
                  <a:lnTo>
                    <a:pt x="2131332" y="2362199"/>
                  </a:lnTo>
                  <a:lnTo>
                    <a:pt x="2228373" y="2336799"/>
                  </a:lnTo>
                  <a:lnTo>
                    <a:pt x="2277247" y="2336799"/>
                  </a:lnTo>
                  <a:lnTo>
                    <a:pt x="2325049" y="2349499"/>
                  </a:lnTo>
                  <a:lnTo>
                    <a:pt x="2370345" y="2362199"/>
                  </a:lnTo>
                  <a:lnTo>
                    <a:pt x="2228390" y="2362199"/>
                  </a:lnTo>
                  <a:lnTo>
                    <a:pt x="2136983" y="2387599"/>
                  </a:lnTo>
                  <a:lnTo>
                    <a:pt x="2093436" y="2412999"/>
                  </a:lnTo>
                  <a:lnTo>
                    <a:pt x="2051740" y="2438399"/>
                  </a:lnTo>
                  <a:lnTo>
                    <a:pt x="2012203" y="2463799"/>
                  </a:lnTo>
                  <a:lnTo>
                    <a:pt x="1975135" y="2489199"/>
                  </a:lnTo>
                  <a:lnTo>
                    <a:pt x="1940845" y="2527299"/>
                  </a:lnTo>
                  <a:lnTo>
                    <a:pt x="1909643" y="2552699"/>
                  </a:lnTo>
                  <a:lnTo>
                    <a:pt x="1877966" y="2603499"/>
                  </a:lnTo>
                  <a:lnTo>
                    <a:pt x="1850585" y="2641599"/>
                  </a:lnTo>
                  <a:lnTo>
                    <a:pt x="1827814" y="2692399"/>
                  </a:lnTo>
                  <a:lnTo>
                    <a:pt x="1809968" y="2743199"/>
                  </a:lnTo>
                  <a:lnTo>
                    <a:pt x="1797360" y="2793999"/>
                  </a:lnTo>
                  <a:lnTo>
                    <a:pt x="1790305" y="2844799"/>
                  </a:lnTo>
                  <a:lnTo>
                    <a:pt x="1789117" y="2895599"/>
                  </a:lnTo>
                  <a:lnTo>
                    <a:pt x="1793791" y="2946399"/>
                  </a:lnTo>
                  <a:lnTo>
                    <a:pt x="1804052" y="2997199"/>
                  </a:lnTo>
                  <a:lnTo>
                    <a:pt x="1819748" y="3047999"/>
                  </a:lnTo>
                  <a:lnTo>
                    <a:pt x="1840728" y="3098799"/>
                  </a:lnTo>
                  <a:lnTo>
                    <a:pt x="1860313" y="3136899"/>
                  </a:lnTo>
                  <a:close/>
                </a:path>
                <a:path w="3108960" h="3924300">
                  <a:moveTo>
                    <a:pt x="1970663" y="3162299"/>
                  </a:moveTo>
                  <a:lnTo>
                    <a:pt x="1877207" y="3162299"/>
                  </a:lnTo>
                  <a:lnTo>
                    <a:pt x="1866841" y="3149599"/>
                  </a:lnTo>
                  <a:lnTo>
                    <a:pt x="1860313" y="3136899"/>
                  </a:lnTo>
                  <a:lnTo>
                    <a:pt x="1952995" y="3136899"/>
                  </a:lnTo>
                  <a:lnTo>
                    <a:pt x="1999523" y="3124199"/>
                  </a:lnTo>
                  <a:lnTo>
                    <a:pt x="2045421" y="3124199"/>
                  </a:lnTo>
                  <a:lnTo>
                    <a:pt x="2090432" y="3098799"/>
                  </a:lnTo>
                  <a:lnTo>
                    <a:pt x="2134300" y="3086099"/>
                  </a:lnTo>
                  <a:lnTo>
                    <a:pt x="2176770" y="3060699"/>
                  </a:lnTo>
                  <a:lnTo>
                    <a:pt x="2217585" y="3035299"/>
                  </a:lnTo>
                  <a:lnTo>
                    <a:pt x="2256490" y="3009899"/>
                  </a:lnTo>
                  <a:lnTo>
                    <a:pt x="2293227" y="2984499"/>
                  </a:lnTo>
                  <a:lnTo>
                    <a:pt x="2327541" y="2946399"/>
                  </a:lnTo>
                  <a:lnTo>
                    <a:pt x="2359176" y="2920999"/>
                  </a:lnTo>
                  <a:lnTo>
                    <a:pt x="2387876" y="2882899"/>
                  </a:lnTo>
                  <a:lnTo>
                    <a:pt x="2414800" y="2832099"/>
                  </a:lnTo>
                  <a:lnTo>
                    <a:pt x="2438324" y="2793999"/>
                  </a:lnTo>
                  <a:lnTo>
                    <a:pt x="2457775" y="2743199"/>
                  </a:lnTo>
                  <a:lnTo>
                    <a:pt x="2472479" y="2705099"/>
                  </a:lnTo>
                  <a:lnTo>
                    <a:pt x="2481764" y="2654299"/>
                  </a:lnTo>
                  <a:lnTo>
                    <a:pt x="2484957" y="2603499"/>
                  </a:lnTo>
                  <a:lnTo>
                    <a:pt x="2481384" y="2552699"/>
                  </a:lnTo>
                  <a:lnTo>
                    <a:pt x="2472712" y="2514599"/>
                  </a:lnTo>
                  <a:lnTo>
                    <a:pt x="2458080" y="2476499"/>
                  </a:lnTo>
                  <a:lnTo>
                    <a:pt x="2437108" y="2438399"/>
                  </a:lnTo>
                  <a:lnTo>
                    <a:pt x="2369083" y="2387599"/>
                  </a:lnTo>
                  <a:lnTo>
                    <a:pt x="2324035" y="2374899"/>
                  </a:lnTo>
                  <a:lnTo>
                    <a:pt x="2276420" y="2362199"/>
                  </a:lnTo>
                  <a:lnTo>
                    <a:pt x="2370345" y="2362199"/>
                  </a:lnTo>
                  <a:lnTo>
                    <a:pt x="2411706" y="2387599"/>
                  </a:lnTo>
                  <a:lnTo>
                    <a:pt x="2447697" y="2412999"/>
                  </a:lnTo>
                  <a:lnTo>
                    <a:pt x="2476889" y="2451099"/>
                  </a:lnTo>
                  <a:lnTo>
                    <a:pt x="2495247" y="2501899"/>
                  </a:lnTo>
                  <a:lnTo>
                    <a:pt x="2506630" y="2539999"/>
                  </a:lnTo>
                  <a:lnTo>
                    <a:pt x="2511645" y="2590799"/>
                  </a:lnTo>
                  <a:lnTo>
                    <a:pt x="2510894" y="2628899"/>
                  </a:lnTo>
                  <a:lnTo>
                    <a:pt x="2504981" y="2679699"/>
                  </a:lnTo>
                  <a:lnTo>
                    <a:pt x="2494511" y="2717799"/>
                  </a:lnTo>
                  <a:lnTo>
                    <a:pt x="2480087" y="2768599"/>
                  </a:lnTo>
                  <a:lnTo>
                    <a:pt x="2460470" y="2806699"/>
                  </a:lnTo>
                  <a:lnTo>
                    <a:pt x="2437238" y="2857499"/>
                  </a:lnTo>
                  <a:lnTo>
                    <a:pt x="2410655" y="2895599"/>
                  </a:lnTo>
                  <a:lnTo>
                    <a:pt x="2380986" y="2933699"/>
                  </a:lnTo>
                  <a:lnTo>
                    <a:pt x="2348494" y="2971799"/>
                  </a:lnTo>
                  <a:lnTo>
                    <a:pt x="2313443" y="2997199"/>
                  </a:lnTo>
                  <a:lnTo>
                    <a:pt x="2276095" y="3035299"/>
                  </a:lnTo>
                  <a:lnTo>
                    <a:pt x="2236902" y="3060699"/>
                  </a:lnTo>
                  <a:lnTo>
                    <a:pt x="2195792" y="3086099"/>
                  </a:lnTo>
                  <a:lnTo>
                    <a:pt x="2153028" y="3111499"/>
                  </a:lnTo>
                  <a:lnTo>
                    <a:pt x="1970663" y="3162299"/>
                  </a:lnTo>
                  <a:close/>
                </a:path>
                <a:path w="3108960" h="3924300">
                  <a:moveTo>
                    <a:pt x="2447332" y="3390899"/>
                  </a:moveTo>
                  <a:lnTo>
                    <a:pt x="2223956" y="3390899"/>
                  </a:lnTo>
                  <a:lnTo>
                    <a:pt x="2133738" y="3365499"/>
                  </a:lnTo>
                  <a:lnTo>
                    <a:pt x="2048186" y="3340099"/>
                  </a:lnTo>
                  <a:lnTo>
                    <a:pt x="2007711" y="3314699"/>
                  </a:lnTo>
                  <a:lnTo>
                    <a:pt x="1969065" y="3289299"/>
                  </a:lnTo>
                  <a:lnTo>
                    <a:pt x="1932467" y="3263899"/>
                  </a:lnTo>
                  <a:lnTo>
                    <a:pt x="1898138" y="3225799"/>
                  </a:lnTo>
                  <a:lnTo>
                    <a:pt x="1866299" y="3187699"/>
                  </a:lnTo>
                  <a:lnTo>
                    <a:pt x="1837987" y="3149599"/>
                  </a:lnTo>
                  <a:lnTo>
                    <a:pt x="1823982" y="3127394"/>
                  </a:lnTo>
                  <a:lnTo>
                    <a:pt x="1859072" y="3136899"/>
                  </a:lnTo>
                  <a:lnTo>
                    <a:pt x="1860313" y="3136899"/>
                  </a:lnTo>
                  <a:lnTo>
                    <a:pt x="1897937" y="3187699"/>
                  </a:lnTo>
                  <a:lnTo>
                    <a:pt x="1933864" y="3225799"/>
                  </a:lnTo>
                  <a:lnTo>
                    <a:pt x="1973195" y="3263899"/>
                  </a:lnTo>
                  <a:lnTo>
                    <a:pt x="2015701" y="3289299"/>
                  </a:lnTo>
                  <a:lnTo>
                    <a:pt x="2060849" y="3314699"/>
                  </a:lnTo>
                  <a:lnTo>
                    <a:pt x="2108105" y="3327399"/>
                  </a:lnTo>
                  <a:lnTo>
                    <a:pt x="2156936" y="3352799"/>
                  </a:lnTo>
                  <a:lnTo>
                    <a:pt x="2206808" y="3352799"/>
                  </a:lnTo>
                  <a:lnTo>
                    <a:pt x="2307540" y="3378199"/>
                  </a:lnTo>
                  <a:lnTo>
                    <a:pt x="2399931" y="3378199"/>
                  </a:lnTo>
                  <a:lnTo>
                    <a:pt x="2447332" y="3390899"/>
                  </a:lnTo>
                  <a:close/>
                </a:path>
                <a:path w="3108960" h="3924300">
                  <a:moveTo>
                    <a:pt x="2591388" y="3403599"/>
                  </a:moveTo>
                  <a:lnTo>
                    <a:pt x="2317076" y="3403599"/>
                  </a:lnTo>
                  <a:lnTo>
                    <a:pt x="2270263" y="3390899"/>
                  </a:lnTo>
                  <a:lnTo>
                    <a:pt x="2543308" y="3390899"/>
                  </a:lnTo>
                  <a:lnTo>
                    <a:pt x="2591388" y="3403599"/>
                  </a:lnTo>
                  <a:close/>
                </a:path>
                <a:path w="3108960" h="3924300">
                  <a:moveTo>
                    <a:pt x="2686491" y="3416299"/>
                  </a:moveTo>
                  <a:lnTo>
                    <a:pt x="2458338" y="3416299"/>
                  </a:lnTo>
                  <a:lnTo>
                    <a:pt x="2411334" y="3403599"/>
                  </a:lnTo>
                  <a:lnTo>
                    <a:pt x="2639198" y="3403599"/>
                  </a:lnTo>
                  <a:lnTo>
                    <a:pt x="2686491" y="3416299"/>
                  </a:lnTo>
                  <a:close/>
                </a:path>
                <a:path w="3108960" h="3924300">
                  <a:moveTo>
                    <a:pt x="3075405" y="3924299"/>
                  </a:moveTo>
                  <a:lnTo>
                    <a:pt x="3044853" y="3924299"/>
                  </a:lnTo>
                  <a:lnTo>
                    <a:pt x="3065114" y="3886199"/>
                  </a:lnTo>
                  <a:lnTo>
                    <a:pt x="3079168" y="3835399"/>
                  </a:lnTo>
                  <a:lnTo>
                    <a:pt x="3082417" y="3784599"/>
                  </a:lnTo>
                  <a:lnTo>
                    <a:pt x="3075895" y="3733799"/>
                  </a:lnTo>
                  <a:lnTo>
                    <a:pt x="3060638" y="3682999"/>
                  </a:lnTo>
                  <a:lnTo>
                    <a:pt x="3037681" y="3644899"/>
                  </a:lnTo>
                  <a:lnTo>
                    <a:pt x="3008061" y="3606799"/>
                  </a:lnTo>
                  <a:lnTo>
                    <a:pt x="2972813" y="3568699"/>
                  </a:lnTo>
                  <a:lnTo>
                    <a:pt x="2932658" y="3530599"/>
                  </a:lnTo>
                  <a:lnTo>
                    <a:pt x="2889647" y="3505199"/>
                  </a:lnTo>
                  <a:lnTo>
                    <a:pt x="2844219" y="3479799"/>
                  </a:lnTo>
                  <a:lnTo>
                    <a:pt x="2796814" y="3467099"/>
                  </a:lnTo>
                  <a:lnTo>
                    <a:pt x="2647127" y="3428999"/>
                  </a:lnTo>
                  <a:lnTo>
                    <a:pt x="2596207" y="3428999"/>
                  </a:lnTo>
                  <a:lnTo>
                    <a:pt x="2550995" y="3416299"/>
                  </a:lnTo>
                  <a:lnTo>
                    <a:pt x="2733019" y="3416299"/>
                  </a:lnTo>
                  <a:lnTo>
                    <a:pt x="2822790" y="3441699"/>
                  </a:lnTo>
                  <a:lnTo>
                    <a:pt x="2865537" y="3467099"/>
                  </a:lnTo>
                  <a:lnTo>
                    <a:pt x="2906529" y="3479799"/>
                  </a:lnTo>
                  <a:lnTo>
                    <a:pt x="2945517" y="3505199"/>
                  </a:lnTo>
                  <a:lnTo>
                    <a:pt x="2982253" y="3543299"/>
                  </a:lnTo>
                  <a:lnTo>
                    <a:pt x="3016491" y="3568699"/>
                  </a:lnTo>
                  <a:lnTo>
                    <a:pt x="3047982" y="3606799"/>
                  </a:lnTo>
                  <a:lnTo>
                    <a:pt x="3073833" y="3657599"/>
                  </a:lnTo>
                  <a:lnTo>
                    <a:pt x="3092808" y="3695699"/>
                  </a:lnTo>
                  <a:lnTo>
                    <a:pt x="3104597" y="3746499"/>
                  </a:lnTo>
                  <a:lnTo>
                    <a:pt x="3108890" y="3784599"/>
                  </a:lnTo>
                  <a:lnTo>
                    <a:pt x="3105378" y="3835399"/>
                  </a:lnTo>
                  <a:lnTo>
                    <a:pt x="3093752" y="3886199"/>
                  </a:lnTo>
                  <a:lnTo>
                    <a:pt x="3075405" y="3924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57081" y="8934243"/>
            <a:ext cx="1231322" cy="125069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94024" y="0"/>
            <a:ext cx="4793975" cy="516442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954173" y="1786908"/>
            <a:ext cx="8676640" cy="8500110"/>
            <a:chOff x="4954173" y="1786908"/>
            <a:chExt cx="8676640" cy="850011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1491" y="8953978"/>
              <a:ext cx="3026932" cy="133265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4173" y="1786908"/>
              <a:ext cx="8676408" cy="8496299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113540" y="154657"/>
            <a:ext cx="4361815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00" spc="625" dirty="0"/>
              <a:t>M</a:t>
            </a:r>
            <a:r>
              <a:rPr sz="5100" spc="145" dirty="0"/>
              <a:t>O</a:t>
            </a:r>
            <a:r>
              <a:rPr sz="5100" spc="225" dirty="0"/>
              <a:t>D</a:t>
            </a:r>
            <a:r>
              <a:rPr sz="5100" spc="-80" dirty="0"/>
              <a:t>E</a:t>
            </a:r>
            <a:r>
              <a:rPr sz="5100" spc="355" dirty="0"/>
              <a:t>L</a:t>
            </a:r>
            <a:r>
              <a:rPr sz="5100" spc="-400" dirty="0"/>
              <a:t> </a:t>
            </a:r>
            <a:r>
              <a:rPr sz="5100" spc="480" dirty="0"/>
              <a:t>V</a:t>
            </a:r>
            <a:r>
              <a:rPr sz="5100" spc="400" dirty="0"/>
              <a:t>I</a:t>
            </a:r>
            <a:r>
              <a:rPr sz="5100" spc="-80" dirty="0"/>
              <a:t>E</a:t>
            </a:r>
            <a:r>
              <a:rPr sz="5100" spc="-175" dirty="0"/>
              <a:t>W</a:t>
            </a:r>
            <a:endParaRPr sz="5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826" y="2187779"/>
            <a:ext cx="2638425" cy="184150"/>
          </a:xfrm>
          <a:custGeom>
            <a:avLst/>
            <a:gdLst/>
            <a:ahLst/>
            <a:cxnLst/>
            <a:rect l="l" t="t" r="r" b="b"/>
            <a:pathLst>
              <a:path w="2638425" h="184150">
                <a:moveTo>
                  <a:pt x="0" y="0"/>
                </a:moveTo>
                <a:lnTo>
                  <a:pt x="2440160" y="0"/>
                </a:lnTo>
                <a:lnTo>
                  <a:pt x="2486015" y="5281"/>
                </a:lnTo>
                <a:lnTo>
                  <a:pt x="2528109" y="20326"/>
                </a:lnTo>
                <a:lnTo>
                  <a:pt x="2565241" y="43934"/>
                </a:lnTo>
                <a:lnTo>
                  <a:pt x="2596211" y="74905"/>
                </a:lnTo>
                <a:lnTo>
                  <a:pt x="2619819" y="112037"/>
                </a:lnTo>
                <a:lnTo>
                  <a:pt x="2634864" y="154131"/>
                </a:lnTo>
                <a:lnTo>
                  <a:pt x="2638263" y="183636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7986" y="2537542"/>
            <a:ext cx="198120" cy="184150"/>
          </a:xfrm>
          <a:custGeom>
            <a:avLst/>
            <a:gdLst/>
            <a:ahLst/>
            <a:cxnLst/>
            <a:rect l="l" t="t" r="r" b="b"/>
            <a:pathLst>
              <a:path w="198120" h="184150">
                <a:moveTo>
                  <a:pt x="198102" y="0"/>
                </a:moveTo>
                <a:lnTo>
                  <a:pt x="179659" y="71599"/>
                </a:lnTo>
                <a:lnTo>
                  <a:pt x="156051" y="108731"/>
                </a:lnTo>
                <a:lnTo>
                  <a:pt x="125081" y="139702"/>
                </a:lnTo>
                <a:lnTo>
                  <a:pt x="87948" y="163310"/>
                </a:lnTo>
                <a:lnTo>
                  <a:pt x="45854" y="178355"/>
                </a:lnTo>
                <a:lnTo>
                  <a:pt x="0" y="183636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91970" y="2187779"/>
            <a:ext cx="46355" cy="5715"/>
          </a:xfrm>
          <a:custGeom>
            <a:avLst/>
            <a:gdLst/>
            <a:ahLst/>
            <a:cxnLst/>
            <a:rect l="l" t="t" r="r" b="b"/>
            <a:pathLst>
              <a:path w="46354" h="5714">
                <a:moveTo>
                  <a:pt x="0" y="5281"/>
                </a:moveTo>
                <a:lnTo>
                  <a:pt x="45855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35" dirty="0"/>
              <a:t>D</a:t>
            </a:r>
            <a:r>
              <a:rPr spc="295" dirty="0"/>
              <a:t>A</a:t>
            </a:r>
            <a:r>
              <a:rPr spc="425" dirty="0"/>
              <a:t>X</a:t>
            </a:r>
            <a:r>
              <a:rPr spc="-415" dirty="0"/>
              <a:t> </a:t>
            </a:r>
            <a:r>
              <a:rPr spc="150" dirty="0"/>
              <a:t>Q</a:t>
            </a:r>
            <a:r>
              <a:rPr spc="225" dirty="0"/>
              <a:t>U</a:t>
            </a:r>
            <a:r>
              <a:rPr spc="-80" dirty="0"/>
              <a:t>E</a:t>
            </a:r>
            <a:r>
              <a:rPr spc="85" dirty="0"/>
              <a:t>R</a:t>
            </a:r>
            <a:r>
              <a:rPr spc="415" dirty="0"/>
              <a:t>I</a:t>
            </a:r>
            <a:r>
              <a:rPr spc="-80" dirty="0"/>
              <a:t>E</a:t>
            </a:r>
            <a:r>
              <a:rPr spc="100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69357" y="2721282"/>
            <a:ext cx="7578725" cy="2676525"/>
            <a:chOff x="1369357" y="2721282"/>
            <a:chExt cx="7578725" cy="2676525"/>
          </a:xfrm>
        </p:grpSpPr>
        <p:sp>
          <p:nvSpPr>
            <p:cNvPr id="7" name="object 7"/>
            <p:cNvSpPr/>
            <p:nvPr/>
          </p:nvSpPr>
          <p:spPr>
            <a:xfrm>
              <a:off x="1403874" y="2721282"/>
              <a:ext cx="7505065" cy="2639695"/>
            </a:xfrm>
            <a:custGeom>
              <a:avLst/>
              <a:gdLst/>
              <a:ahLst/>
              <a:cxnLst/>
              <a:rect l="l" t="t" r="r" b="b"/>
              <a:pathLst>
                <a:path w="7505065" h="2639695">
                  <a:moveTo>
                    <a:pt x="7317715" y="2639104"/>
                  </a:moveTo>
                  <a:lnTo>
                    <a:pt x="190493" y="2639104"/>
                  </a:lnTo>
                  <a:lnTo>
                    <a:pt x="146819" y="2634073"/>
                  </a:lnTo>
                  <a:lnTo>
                    <a:pt x="106722" y="2619742"/>
                  </a:lnTo>
                  <a:lnTo>
                    <a:pt x="71351" y="2597254"/>
                  </a:lnTo>
                  <a:lnTo>
                    <a:pt x="41850" y="2567752"/>
                  </a:lnTo>
                  <a:lnTo>
                    <a:pt x="19362" y="2532381"/>
                  </a:lnTo>
                  <a:lnTo>
                    <a:pt x="5031" y="2492284"/>
                  </a:lnTo>
                  <a:lnTo>
                    <a:pt x="0" y="2448605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7317708" y="0"/>
                  </a:lnTo>
                  <a:lnTo>
                    <a:pt x="7361388" y="5031"/>
                  </a:lnTo>
                  <a:lnTo>
                    <a:pt x="7401485" y="19362"/>
                  </a:lnTo>
                  <a:lnTo>
                    <a:pt x="7436856" y="41850"/>
                  </a:lnTo>
                  <a:lnTo>
                    <a:pt x="7466358" y="71351"/>
                  </a:lnTo>
                  <a:lnTo>
                    <a:pt x="7488846" y="106722"/>
                  </a:lnTo>
                  <a:lnTo>
                    <a:pt x="7503177" y="146820"/>
                  </a:lnTo>
                  <a:lnTo>
                    <a:pt x="7504954" y="162243"/>
                  </a:lnTo>
                  <a:lnTo>
                    <a:pt x="7504954" y="2476861"/>
                  </a:lnTo>
                  <a:lnTo>
                    <a:pt x="7488846" y="2532381"/>
                  </a:lnTo>
                  <a:lnTo>
                    <a:pt x="7466358" y="2567752"/>
                  </a:lnTo>
                  <a:lnTo>
                    <a:pt x="7436856" y="2597254"/>
                  </a:lnTo>
                  <a:lnTo>
                    <a:pt x="7401485" y="2619742"/>
                  </a:lnTo>
                  <a:lnTo>
                    <a:pt x="7361388" y="2634073"/>
                  </a:lnTo>
                  <a:lnTo>
                    <a:pt x="7317715" y="2639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7457" y="2883498"/>
              <a:ext cx="7502525" cy="2476500"/>
            </a:xfrm>
            <a:custGeom>
              <a:avLst/>
              <a:gdLst/>
              <a:ahLst/>
              <a:cxnLst/>
              <a:rect l="l" t="t" r="r" b="b"/>
              <a:pathLst>
                <a:path w="7502525" h="2476500">
                  <a:moveTo>
                    <a:pt x="7501183" y="0"/>
                  </a:moveTo>
                  <a:lnTo>
                    <a:pt x="7502115" y="8096"/>
                  </a:lnTo>
                </a:path>
                <a:path w="7502525" h="2476500">
                  <a:moveTo>
                    <a:pt x="7502115" y="2306490"/>
                  </a:moveTo>
                  <a:lnTo>
                    <a:pt x="7485078" y="2370083"/>
                  </a:lnTo>
                  <a:lnTo>
                    <a:pt x="7462591" y="2405453"/>
                  </a:lnTo>
                  <a:lnTo>
                    <a:pt x="7433091" y="2434953"/>
                  </a:lnTo>
                  <a:lnTo>
                    <a:pt x="7397721" y="2457441"/>
                  </a:lnTo>
                  <a:lnTo>
                    <a:pt x="7357625" y="2471772"/>
                  </a:lnTo>
                  <a:lnTo>
                    <a:pt x="7319113" y="2476208"/>
                  </a:lnTo>
                </a:path>
                <a:path w="7502525" h="2476500">
                  <a:moveTo>
                    <a:pt x="181800" y="2476208"/>
                  </a:moveTo>
                  <a:lnTo>
                    <a:pt x="143288" y="2471772"/>
                  </a:lnTo>
                  <a:lnTo>
                    <a:pt x="103192" y="2457441"/>
                  </a:lnTo>
                  <a:lnTo>
                    <a:pt x="67822" y="2434953"/>
                  </a:lnTo>
                  <a:lnTo>
                    <a:pt x="38322" y="2405453"/>
                  </a:lnTo>
                  <a:lnTo>
                    <a:pt x="15835" y="2370083"/>
                  </a:lnTo>
                  <a:lnTo>
                    <a:pt x="1504" y="2329988"/>
                  </a:lnTo>
                  <a:lnTo>
                    <a:pt x="0" y="2316929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52" y="0"/>
            <a:ext cx="1286861" cy="241572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6355218"/>
            <a:ext cx="3108960" cy="3931920"/>
            <a:chOff x="0" y="6355218"/>
            <a:chExt cx="3108960" cy="3931920"/>
          </a:xfrm>
        </p:grpSpPr>
        <p:sp>
          <p:nvSpPr>
            <p:cNvPr id="11" name="object 11"/>
            <p:cNvSpPr/>
            <p:nvPr/>
          </p:nvSpPr>
          <p:spPr>
            <a:xfrm>
              <a:off x="0" y="8913024"/>
              <a:ext cx="1179195" cy="1374140"/>
            </a:xfrm>
            <a:custGeom>
              <a:avLst/>
              <a:gdLst/>
              <a:ahLst/>
              <a:cxnLst/>
              <a:rect l="l" t="t" r="r" b="b"/>
              <a:pathLst>
                <a:path w="1179195" h="1374140">
                  <a:moveTo>
                    <a:pt x="495566" y="889850"/>
                  </a:moveTo>
                  <a:lnTo>
                    <a:pt x="470598" y="877392"/>
                  </a:lnTo>
                  <a:lnTo>
                    <a:pt x="435013" y="867829"/>
                  </a:lnTo>
                  <a:lnTo>
                    <a:pt x="399643" y="872477"/>
                  </a:lnTo>
                  <a:lnTo>
                    <a:pt x="368579" y="889977"/>
                  </a:lnTo>
                  <a:lnTo>
                    <a:pt x="345909" y="918972"/>
                  </a:lnTo>
                  <a:lnTo>
                    <a:pt x="308584" y="993775"/>
                  </a:lnTo>
                  <a:lnTo>
                    <a:pt x="303758" y="1014107"/>
                  </a:lnTo>
                  <a:lnTo>
                    <a:pt x="306425" y="1036497"/>
                  </a:lnTo>
                  <a:lnTo>
                    <a:pt x="314375" y="1059065"/>
                  </a:lnTo>
                  <a:lnTo>
                    <a:pt x="325335" y="1079982"/>
                  </a:lnTo>
                  <a:lnTo>
                    <a:pt x="374269" y="1132941"/>
                  </a:lnTo>
                  <a:lnTo>
                    <a:pt x="495566" y="889850"/>
                  </a:lnTo>
                  <a:close/>
                </a:path>
                <a:path w="1179195" h="1374140">
                  <a:moveTo>
                    <a:pt x="1023454" y="1373987"/>
                  </a:moveTo>
                  <a:lnTo>
                    <a:pt x="1023035" y="1337449"/>
                  </a:lnTo>
                  <a:lnTo>
                    <a:pt x="1022705" y="1331950"/>
                  </a:lnTo>
                  <a:lnTo>
                    <a:pt x="1019340" y="1275676"/>
                  </a:lnTo>
                  <a:lnTo>
                    <a:pt x="1013002" y="1214970"/>
                  </a:lnTo>
                  <a:lnTo>
                    <a:pt x="1004379" y="1155674"/>
                  </a:lnTo>
                  <a:lnTo>
                    <a:pt x="993787" y="1098067"/>
                  </a:lnTo>
                  <a:lnTo>
                    <a:pt x="981583" y="1042479"/>
                  </a:lnTo>
                  <a:lnTo>
                    <a:pt x="970026" y="996848"/>
                  </a:lnTo>
                  <a:lnTo>
                    <a:pt x="968095" y="989215"/>
                  </a:lnTo>
                  <a:lnTo>
                    <a:pt x="953681" y="938593"/>
                  </a:lnTo>
                  <a:lnTo>
                    <a:pt x="938669" y="890905"/>
                  </a:lnTo>
                  <a:lnTo>
                    <a:pt x="923404" y="846480"/>
                  </a:lnTo>
                  <a:lnTo>
                    <a:pt x="908227" y="805624"/>
                  </a:lnTo>
                  <a:lnTo>
                    <a:pt x="893483" y="768654"/>
                  </a:lnTo>
                  <a:lnTo>
                    <a:pt x="866635" y="707580"/>
                  </a:lnTo>
                  <a:lnTo>
                    <a:pt x="845604" y="665759"/>
                  </a:lnTo>
                  <a:lnTo>
                    <a:pt x="814260" y="629856"/>
                  </a:lnTo>
                  <a:lnTo>
                    <a:pt x="780021" y="608799"/>
                  </a:lnTo>
                  <a:lnTo>
                    <a:pt x="735647" y="584631"/>
                  </a:lnTo>
                  <a:lnTo>
                    <a:pt x="686396" y="559485"/>
                  </a:lnTo>
                  <a:lnTo>
                    <a:pt x="636219" y="535381"/>
                  </a:lnTo>
                  <a:lnTo>
                    <a:pt x="589267" y="514591"/>
                  </a:lnTo>
                  <a:lnTo>
                    <a:pt x="551091" y="499630"/>
                  </a:lnTo>
                  <a:lnTo>
                    <a:pt x="527253" y="493052"/>
                  </a:lnTo>
                  <a:lnTo>
                    <a:pt x="518502" y="493356"/>
                  </a:lnTo>
                  <a:lnTo>
                    <a:pt x="457593" y="503478"/>
                  </a:lnTo>
                  <a:lnTo>
                    <a:pt x="392633" y="518731"/>
                  </a:lnTo>
                  <a:lnTo>
                    <a:pt x="354190" y="529170"/>
                  </a:lnTo>
                  <a:lnTo>
                    <a:pt x="312394" y="541604"/>
                  </a:lnTo>
                  <a:lnTo>
                    <a:pt x="267690" y="556094"/>
                  </a:lnTo>
                  <a:lnTo>
                    <a:pt x="220522" y="572757"/>
                  </a:lnTo>
                  <a:lnTo>
                    <a:pt x="171335" y="591642"/>
                  </a:lnTo>
                  <a:lnTo>
                    <a:pt x="120611" y="612863"/>
                  </a:lnTo>
                  <a:lnTo>
                    <a:pt x="68770" y="636498"/>
                  </a:lnTo>
                  <a:lnTo>
                    <a:pt x="16281" y="662622"/>
                  </a:lnTo>
                  <a:lnTo>
                    <a:pt x="0" y="671499"/>
                  </a:lnTo>
                  <a:lnTo>
                    <a:pt x="0" y="1373974"/>
                  </a:lnTo>
                  <a:lnTo>
                    <a:pt x="89268" y="1373974"/>
                  </a:lnTo>
                  <a:lnTo>
                    <a:pt x="88684" y="1331912"/>
                  </a:lnTo>
                  <a:lnTo>
                    <a:pt x="103149" y="1285709"/>
                  </a:lnTo>
                  <a:lnTo>
                    <a:pt x="120764" y="1250391"/>
                  </a:lnTo>
                  <a:lnTo>
                    <a:pt x="127914" y="1241425"/>
                  </a:lnTo>
                  <a:lnTo>
                    <a:pt x="137515" y="1236357"/>
                  </a:lnTo>
                  <a:lnTo>
                    <a:pt x="148082" y="1235189"/>
                  </a:lnTo>
                  <a:lnTo>
                    <a:pt x="158178" y="1237907"/>
                  </a:lnTo>
                  <a:lnTo>
                    <a:pt x="166268" y="1244625"/>
                  </a:lnTo>
                  <a:lnTo>
                    <a:pt x="171450" y="1254264"/>
                  </a:lnTo>
                  <a:lnTo>
                    <a:pt x="173126" y="1265072"/>
                  </a:lnTo>
                  <a:lnTo>
                    <a:pt x="170700" y="1275308"/>
                  </a:lnTo>
                  <a:lnTo>
                    <a:pt x="153073" y="1310627"/>
                  </a:lnTo>
                  <a:lnTo>
                    <a:pt x="143548" y="1346174"/>
                  </a:lnTo>
                  <a:lnTo>
                    <a:pt x="147231" y="1373974"/>
                  </a:lnTo>
                  <a:lnTo>
                    <a:pt x="256590" y="1373974"/>
                  </a:lnTo>
                  <a:lnTo>
                    <a:pt x="291325" y="1304353"/>
                  </a:lnTo>
                  <a:lnTo>
                    <a:pt x="348348" y="1190078"/>
                  </a:lnTo>
                  <a:lnTo>
                    <a:pt x="277558" y="1113231"/>
                  </a:lnTo>
                  <a:lnTo>
                    <a:pt x="258064" y="1073302"/>
                  </a:lnTo>
                  <a:lnTo>
                    <a:pt x="248221" y="1035989"/>
                  </a:lnTo>
                  <a:lnTo>
                    <a:pt x="248310" y="1001204"/>
                  </a:lnTo>
                  <a:lnTo>
                    <a:pt x="295973" y="894054"/>
                  </a:lnTo>
                  <a:lnTo>
                    <a:pt x="324192" y="854722"/>
                  </a:lnTo>
                  <a:lnTo>
                    <a:pt x="361848" y="827201"/>
                  </a:lnTo>
                  <a:lnTo>
                    <a:pt x="405663" y="812584"/>
                  </a:lnTo>
                  <a:lnTo>
                    <a:pt x="452348" y="811987"/>
                  </a:lnTo>
                  <a:lnTo>
                    <a:pt x="498602" y="826490"/>
                  </a:lnTo>
                  <a:lnTo>
                    <a:pt x="523557" y="838949"/>
                  </a:lnTo>
                  <a:lnTo>
                    <a:pt x="537044" y="811936"/>
                  </a:lnTo>
                  <a:lnTo>
                    <a:pt x="544195" y="802970"/>
                  </a:lnTo>
                  <a:lnTo>
                    <a:pt x="553783" y="797915"/>
                  </a:lnTo>
                  <a:lnTo>
                    <a:pt x="564362" y="796734"/>
                  </a:lnTo>
                  <a:lnTo>
                    <a:pt x="574446" y="799465"/>
                  </a:lnTo>
                  <a:lnTo>
                    <a:pt x="582549" y="806183"/>
                  </a:lnTo>
                  <a:lnTo>
                    <a:pt x="587730" y="815822"/>
                  </a:lnTo>
                  <a:lnTo>
                    <a:pt x="589394" y="826630"/>
                  </a:lnTo>
                  <a:lnTo>
                    <a:pt x="586968" y="836853"/>
                  </a:lnTo>
                  <a:lnTo>
                    <a:pt x="573493" y="863866"/>
                  </a:lnTo>
                  <a:lnTo>
                    <a:pt x="583895" y="869048"/>
                  </a:lnTo>
                  <a:lnTo>
                    <a:pt x="623303" y="897293"/>
                  </a:lnTo>
                  <a:lnTo>
                    <a:pt x="650887" y="934948"/>
                  </a:lnTo>
                  <a:lnTo>
                    <a:pt x="665556" y="978750"/>
                  </a:lnTo>
                  <a:lnTo>
                    <a:pt x="666216" y="1025385"/>
                  </a:lnTo>
                  <a:lnTo>
                    <a:pt x="651751" y="1071587"/>
                  </a:lnTo>
                  <a:lnTo>
                    <a:pt x="634123" y="1106906"/>
                  </a:lnTo>
                  <a:lnTo>
                    <a:pt x="626973" y="1115872"/>
                  </a:lnTo>
                  <a:lnTo>
                    <a:pt x="617372" y="1120940"/>
                  </a:lnTo>
                  <a:lnTo>
                    <a:pt x="606806" y="1122108"/>
                  </a:lnTo>
                  <a:lnTo>
                    <a:pt x="596709" y="1119378"/>
                  </a:lnTo>
                  <a:lnTo>
                    <a:pt x="588619" y="1112659"/>
                  </a:lnTo>
                  <a:lnTo>
                    <a:pt x="583438" y="1103020"/>
                  </a:lnTo>
                  <a:lnTo>
                    <a:pt x="581761" y="1092212"/>
                  </a:lnTo>
                  <a:lnTo>
                    <a:pt x="584187" y="1081989"/>
                  </a:lnTo>
                  <a:lnTo>
                    <a:pt x="601814" y="1046670"/>
                  </a:lnTo>
                  <a:lnTo>
                    <a:pt x="611352" y="1011123"/>
                  </a:lnTo>
                  <a:lnTo>
                    <a:pt x="606653" y="975779"/>
                  </a:lnTo>
                  <a:lnTo>
                    <a:pt x="589102" y="944714"/>
                  </a:lnTo>
                  <a:lnTo>
                    <a:pt x="560057" y="922032"/>
                  </a:lnTo>
                  <a:lnTo>
                    <a:pt x="549656" y="916838"/>
                  </a:lnTo>
                  <a:lnTo>
                    <a:pt x="419023" y="1178636"/>
                  </a:lnTo>
                  <a:lnTo>
                    <a:pt x="476288" y="1240942"/>
                  </a:lnTo>
                  <a:lnTo>
                    <a:pt x="496836" y="1281772"/>
                  </a:lnTo>
                  <a:lnTo>
                    <a:pt x="507060" y="1319872"/>
                  </a:lnTo>
                  <a:lnTo>
                    <a:pt x="507136" y="1354874"/>
                  </a:lnTo>
                  <a:lnTo>
                    <a:pt x="501154" y="1373987"/>
                  </a:lnTo>
                  <a:lnTo>
                    <a:pt x="1023454" y="1373987"/>
                  </a:lnTo>
                  <a:close/>
                </a:path>
                <a:path w="1179195" h="1374140">
                  <a:moveTo>
                    <a:pt x="1178814" y="404583"/>
                  </a:moveTo>
                  <a:lnTo>
                    <a:pt x="1175486" y="387642"/>
                  </a:lnTo>
                  <a:lnTo>
                    <a:pt x="1166418" y="373430"/>
                  </a:lnTo>
                  <a:lnTo>
                    <a:pt x="1091463" y="289318"/>
                  </a:lnTo>
                  <a:lnTo>
                    <a:pt x="961644" y="382828"/>
                  </a:lnTo>
                  <a:lnTo>
                    <a:pt x="952957" y="387870"/>
                  </a:lnTo>
                  <a:lnTo>
                    <a:pt x="915187" y="367233"/>
                  </a:lnTo>
                  <a:lnTo>
                    <a:pt x="914692" y="355841"/>
                  </a:lnTo>
                  <a:lnTo>
                    <a:pt x="918692" y="345224"/>
                  </a:lnTo>
                  <a:lnTo>
                    <a:pt x="927277" y="337134"/>
                  </a:lnTo>
                  <a:lnTo>
                    <a:pt x="1091361" y="216598"/>
                  </a:lnTo>
                  <a:lnTo>
                    <a:pt x="1097673" y="202069"/>
                  </a:lnTo>
                  <a:lnTo>
                    <a:pt x="1084567" y="162115"/>
                  </a:lnTo>
                  <a:lnTo>
                    <a:pt x="783361" y="5829"/>
                  </a:lnTo>
                  <a:lnTo>
                    <a:pt x="762685" y="0"/>
                  </a:lnTo>
                  <a:lnTo>
                    <a:pt x="741133" y="1295"/>
                  </a:lnTo>
                  <a:lnTo>
                    <a:pt x="723290" y="9791"/>
                  </a:lnTo>
                  <a:lnTo>
                    <a:pt x="713740" y="25577"/>
                  </a:lnTo>
                  <a:lnTo>
                    <a:pt x="721296" y="229171"/>
                  </a:lnTo>
                  <a:lnTo>
                    <a:pt x="719112" y="240449"/>
                  </a:lnTo>
                  <a:lnTo>
                    <a:pt x="713130" y="250075"/>
                  </a:lnTo>
                  <a:lnTo>
                    <a:pt x="704227" y="256781"/>
                  </a:lnTo>
                  <a:lnTo>
                    <a:pt x="693267" y="259295"/>
                  </a:lnTo>
                  <a:lnTo>
                    <a:pt x="681977" y="256374"/>
                  </a:lnTo>
                  <a:lnTo>
                    <a:pt x="672338" y="249174"/>
                  </a:lnTo>
                  <a:lnTo>
                    <a:pt x="665607" y="240017"/>
                  </a:lnTo>
                  <a:lnTo>
                    <a:pt x="663079" y="231254"/>
                  </a:lnTo>
                  <a:lnTo>
                    <a:pt x="654545" y="71297"/>
                  </a:lnTo>
                  <a:lnTo>
                    <a:pt x="539140" y="63017"/>
                  </a:lnTo>
                  <a:lnTo>
                    <a:pt x="519849" y="64909"/>
                  </a:lnTo>
                  <a:lnTo>
                    <a:pt x="504850" y="71856"/>
                  </a:lnTo>
                  <a:lnTo>
                    <a:pt x="495312" y="83477"/>
                  </a:lnTo>
                  <a:lnTo>
                    <a:pt x="492417" y="99390"/>
                  </a:lnTo>
                  <a:lnTo>
                    <a:pt x="554202" y="439039"/>
                  </a:lnTo>
                  <a:lnTo>
                    <a:pt x="600176" y="456247"/>
                  </a:lnTo>
                  <a:lnTo>
                    <a:pt x="645350" y="474980"/>
                  </a:lnTo>
                  <a:lnTo>
                    <a:pt x="689686" y="495198"/>
                  </a:lnTo>
                  <a:lnTo>
                    <a:pt x="733158" y="516890"/>
                  </a:lnTo>
                  <a:lnTo>
                    <a:pt x="775716" y="540029"/>
                  </a:lnTo>
                  <a:lnTo>
                    <a:pt x="817333" y="564603"/>
                  </a:lnTo>
                  <a:lnTo>
                    <a:pt x="857973" y="590600"/>
                  </a:lnTo>
                  <a:lnTo>
                    <a:pt x="869264" y="584796"/>
                  </a:lnTo>
                  <a:lnTo>
                    <a:pt x="1095121" y="468769"/>
                  </a:lnTo>
                  <a:lnTo>
                    <a:pt x="1165466" y="432638"/>
                  </a:lnTo>
                  <a:lnTo>
                    <a:pt x="1175702" y="420751"/>
                  </a:lnTo>
                  <a:lnTo>
                    <a:pt x="1178814" y="404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883" y="10147754"/>
              <a:ext cx="128776" cy="1392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6355218"/>
              <a:ext cx="3108960" cy="3924300"/>
            </a:xfrm>
            <a:custGeom>
              <a:avLst/>
              <a:gdLst/>
              <a:ahLst/>
              <a:cxnLst/>
              <a:rect l="l" t="t" r="r" b="b"/>
              <a:pathLst>
                <a:path w="3108960" h="3924300">
                  <a:moveTo>
                    <a:pt x="1491011" y="756819"/>
                  </a:moveTo>
                  <a:lnTo>
                    <a:pt x="1464757" y="750213"/>
                  </a:lnTo>
                  <a:lnTo>
                    <a:pt x="1464767" y="749299"/>
                  </a:lnTo>
                  <a:lnTo>
                    <a:pt x="1462216" y="698499"/>
                  </a:lnTo>
                  <a:lnTo>
                    <a:pt x="1456414" y="660399"/>
                  </a:lnTo>
                  <a:lnTo>
                    <a:pt x="1448023" y="609599"/>
                  </a:lnTo>
                  <a:lnTo>
                    <a:pt x="1436710" y="558799"/>
                  </a:lnTo>
                  <a:lnTo>
                    <a:pt x="1422434" y="520699"/>
                  </a:lnTo>
                  <a:lnTo>
                    <a:pt x="1405150" y="469899"/>
                  </a:lnTo>
                  <a:lnTo>
                    <a:pt x="1384817" y="431799"/>
                  </a:lnTo>
                  <a:lnTo>
                    <a:pt x="1361391" y="393699"/>
                  </a:lnTo>
                  <a:lnTo>
                    <a:pt x="1334830" y="355599"/>
                  </a:lnTo>
                  <a:lnTo>
                    <a:pt x="1305091" y="317499"/>
                  </a:lnTo>
                  <a:lnTo>
                    <a:pt x="1272186" y="279399"/>
                  </a:lnTo>
                  <a:lnTo>
                    <a:pt x="1236877" y="241299"/>
                  </a:lnTo>
                  <a:lnTo>
                    <a:pt x="1199415" y="215899"/>
                  </a:lnTo>
                  <a:lnTo>
                    <a:pt x="1160053" y="190499"/>
                  </a:lnTo>
                  <a:lnTo>
                    <a:pt x="1119043" y="165099"/>
                  </a:lnTo>
                  <a:lnTo>
                    <a:pt x="1076638" y="139699"/>
                  </a:lnTo>
                  <a:lnTo>
                    <a:pt x="1033088" y="126999"/>
                  </a:lnTo>
                  <a:lnTo>
                    <a:pt x="988647" y="101599"/>
                  </a:lnTo>
                  <a:lnTo>
                    <a:pt x="746590" y="38099"/>
                  </a:lnTo>
                  <a:lnTo>
                    <a:pt x="696774" y="38099"/>
                  </a:lnTo>
                  <a:lnTo>
                    <a:pt x="646676" y="25399"/>
                  </a:lnTo>
                  <a:lnTo>
                    <a:pt x="142436" y="25399"/>
                  </a:lnTo>
                  <a:lnTo>
                    <a:pt x="241391" y="0"/>
                  </a:lnTo>
                  <a:lnTo>
                    <a:pt x="639665" y="0"/>
                  </a:lnTo>
                  <a:lnTo>
                    <a:pt x="689294" y="12699"/>
                  </a:lnTo>
                  <a:lnTo>
                    <a:pt x="739098" y="12699"/>
                  </a:lnTo>
                  <a:lnTo>
                    <a:pt x="984365" y="76199"/>
                  </a:lnTo>
                  <a:lnTo>
                    <a:pt x="1031392" y="88899"/>
                  </a:lnTo>
                  <a:lnTo>
                    <a:pt x="1077319" y="114299"/>
                  </a:lnTo>
                  <a:lnTo>
                    <a:pt x="1121963" y="139699"/>
                  </a:lnTo>
                  <a:lnTo>
                    <a:pt x="1165142" y="165099"/>
                  </a:lnTo>
                  <a:lnTo>
                    <a:pt x="1206674" y="190499"/>
                  </a:lnTo>
                  <a:lnTo>
                    <a:pt x="1246377" y="215899"/>
                  </a:lnTo>
                  <a:lnTo>
                    <a:pt x="1284068" y="253999"/>
                  </a:lnTo>
                  <a:lnTo>
                    <a:pt x="1319391" y="292099"/>
                  </a:lnTo>
                  <a:lnTo>
                    <a:pt x="1351251" y="330199"/>
                  </a:lnTo>
                  <a:lnTo>
                    <a:pt x="1379701" y="368299"/>
                  </a:lnTo>
                  <a:lnTo>
                    <a:pt x="1404794" y="406399"/>
                  </a:lnTo>
                  <a:lnTo>
                    <a:pt x="1426586" y="457199"/>
                  </a:lnTo>
                  <a:lnTo>
                    <a:pt x="1445128" y="507999"/>
                  </a:lnTo>
                  <a:lnTo>
                    <a:pt x="1460475" y="546099"/>
                  </a:lnTo>
                  <a:lnTo>
                    <a:pt x="1472681" y="596899"/>
                  </a:lnTo>
                  <a:lnTo>
                    <a:pt x="1481799" y="647699"/>
                  </a:lnTo>
                  <a:lnTo>
                    <a:pt x="1487882" y="698499"/>
                  </a:lnTo>
                  <a:lnTo>
                    <a:pt x="1489434" y="723899"/>
                  </a:lnTo>
                  <a:lnTo>
                    <a:pt x="1473300" y="723899"/>
                  </a:lnTo>
                  <a:lnTo>
                    <a:pt x="1489688" y="728064"/>
                  </a:lnTo>
                  <a:lnTo>
                    <a:pt x="1490985" y="749299"/>
                  </a:lnTo>
                  <a:lnTo>
                    <a:pt x="1491011" y="756819"/>
                  </a:lnTo>
                  <a:close/>
                </a:path>
                <a:path w="3108960" h="3924300">
                  <a:moveTo>
                    <a:pt x="871" y="76199"/>
                  </a:moveTo>
                  <a:lnTo>
                    <a:pt x="0" y="76199"/>
                  </a:lnTo>
                  <a:lnTo>
                    <a:pt x="0" y="50799"/>
                  </a:lnTo>
                  <a:lnTo>
                    <a:pt x="44295" y="38099"/>
                  </a:lnTo>
                  <a:lnTo>
                    <a:pt x="93247" y="25399"/>
                  </a:lnTo>
                  <a:lnTo>
                    <a:pt x="294800" y="25399"/>
                  </a:lnTo>
                  <a:lnTo>
                    <a:pt x="245320" y="38099"/>
                  </a:lnTo>
                  <a:lnTo>
                    <a:pt x="196034" y="38099"/>
                  </a:lnTo>
                  <a:lnTo>
                    <a:pt x="146916" y="50799"/>
                  </a:lnTo>
                  <a:lnTo>
                    <a:pt x="97995" y="50799"/>
                  </a:lnTo>
                  <a:lnTo>
                    <a:pt x="871" y="76199"/>
                  </a:lnTo>
                  <a:close/>
                </a:path>
                <a:path w="3108960" h="3924300">
                  <a:moveTo>
                    <a:pt x="1208927" y="761999"/>
                  </a:moveTo>
                  <a:lnTo>
                    <a:pt x="1019472" y="761999"/>
                  </a:lnTo>
                  <a:lnTo>
                    <a:pt x="1119558" y="736599"/>
                  </a:lnTo>
                  <a:lnTo>
                    <a:pt x="1169890" y="736599"/>
                  </a:lnTo>
                  <a:lnTo>
                    <a:pt x="1220358" y="723899"/>
                  </a:lnTo>
                  <a:lnTo>
                    <a:pt x="1463492" y="723899"/>
                  </a:lnTo>
                  <a:lnTo>
                    <a:pt x="1464767" y="749299"/>
                  </a:lnTo>
                  <a:lnTo>
                    <a:pt x="1259265" y="749299"/>
                  </a:lnTo>
                  <a:lnTo>
                    <a:pt x="1208927" y="761999"/>
                  </a:lnTo>
                  <a:close/>
                </a:path>
                <a:path w="3108960" h="3924300">
                  <a:moveTo>
                    <a:pt x="1489688" y="728064"/>
                  </a:moveTo>
                  <a:lnTo>
                    <a:pt x="1473300" y="723899"/>
                  </a:lnTo>
                  <a:lnTo>
                    <a:pt x="1489434" y="723899"/>
                  </a:lnTo>
                  <a:lnTo>
                    <a:pt x="1489688" y="728064"/>
                  </a:lnTo>
                  <a:close/>
                </a:path>
                <a:path w="3108960" h="3924300">
                  <a:moveTo>
                    <a:pt x="1847425" y="3162299"/>
                  </a:moveTo>
                  <a:lnTo>
                    <a:pt x="1829347" y="3162299"/>
                  </a:lnTo>
                  <a:lnTo>
                    <a:pt x="1691991" y="3124199"/>
                  </a:lnTo>
                  <a:lnTo>
                    <a:pt x="1648307" y="3098799"/>
                  </a:lnTo>
                  <a:lnTo>
                    <a:pt x="1609083" y="3073399"/>
                  </a:lnTo>
                  <a:lnTo>
                    <a:pt x="1571950" y="3047999"/>
                  </a:lnTo>
                  <a:lnTo>
                    <a:pt x="1537139" y="3009899"/>
                  </a:lnTo>
                  <a:lnTo>
                    <a:pt x="1504886" y="2984499"/>
                  </a:lnTo>
                  <a:lnTo>
                    <a:pt x="1475425" y="2946399"/>
                  </a:lnTo>
                  <a:lnTo>
                    <a:pt x="1448989" y="2908299"/>
                  </a:lnTo>
                  <a:lnTo>
                    <a:pt x="1425813" y="2870199"/>
                  </a:lnTo>
                  <a:lnTo>
                    <a:pt x="1406131" y="2819399"/>
                  </a:lnTo>
                  <a:lnTo>
                    <a:pt x="1390176" y="2781299"/>
                  </a:lnTo>
                  <a:lnTo>
                    <a:pt x="1378184" y="2730499"/>
                  </a:lnTo>
                  <a:lnTo>
                    <a:pt x="1370387" y="2692399"/>
                  </a:lnTo>
                  <a:lnTo>
                    <a:pt x="1367020" y="2641599"/>
                  </a:lnTo>
                  <a:lnTo>
                    <a:pt x="1368318" y="2590799"/>
                  </a:lnTo>
                  <a:lnTo>
                    <a:pt x="1374513" y="2552699"/>
                  </a:lnTo>
                  <a:lnTo>
                    <a:pt x="1386141" y="2501899"/>
                  </a:lnTo>
                  <a:lnTo>
                    <a:pt x="1402200" y="2451099"/>
                  </a:lnTo>
                  <a:lnTo>
                    <a:pt x="1422332" y="2412999"/>
                  </a:lnTo>
                  <a:lnTo>
                    <a:pt x="1446183" y="2374899"/>
                  </a:lnTo>
                  <a:lnTo>
                    <a:pt x="1473396" y="2324099"/>
                  </a:lnTo>
                  <a:lnTo>
                    <a:pt x="1503616" y="2285999"/>
                  </a:lnTo>
                  <a:lnTo>
                    <a:pt x="1536487" y="2260599"/>
                  </a:lnTo>
                  <a:lnTo>
                    <a:pt x="1571654" y="2222499"/>
                  </a:lnTo>
                  <a:lnTo>
                    <a:pt x="1608760" y="2184399"/>
                  </a:lnTo>
                  <a:lnTo>
                    <a:pt x="1647450" y="2158999"/>
                  </a:lnTo>
                  <a:lnTo>
                    <a:pt x="1687368" y="2133599"/>
                  </a:lnTo>
                  <a:lnTo>
                    <a:pt x="1728159" y="2095499"/>
                  </a:lnTo>
                  <a:lnTo>
                    <a:pt x="1852209" y="2019299"/>
                  </a:lnTo>
                  <a:lnTo>
                    <a:pt x="1894988" y="2006599"/>
                  </a:lnTo>
                  <a:lnTo>
                    <a:pt x="2112153" y="1879599"/>
                  </a:lnTo>
                  <a:lnTo>
                    <a:pt x="2154212" y="1854199"/>
                  </a:lnTo>
                  <a:lnTo>
                    <a:pt x="2195136" y="1816099"/>
                  </a:lnTo>
                  <a:lnTo>
                    <a:pt x="2234636" y="1790699"/>
                  </a:lnTo>
                  <a:lnTo>
                    <a:pt x="2272422" y="1765299"/>
                  </a:lnTo>
                  <a:lnTo>
                    <a:pt x="2308203" y="1727199"/>
                  </a:lnTo>
                  <a:lnTo>
                    <a:pt x="2341690" y="1689099"/>
                  </a:lnTo>
                  <a:lnTo>
                    <a:pt x="2372593" y="1650999"/>
                  </a:lnTo>
                  <a:lnTo>
                    <a:pt x="2400622" y="1612899"/>
                  </a:lnTo>
                  <a:lnTo>
                    <a:pt x="2425486" y="1562099"/>
                  </a:lnTo>
                  <a:lnTo>
                    <a:pt x="2446898" y="1523999"/>
                  </a:lnTo>
                  <a:lnTo>
                    <a:pt x="2464074" y="1473199"/>
                  </a:lnTo>
                  <a:lnTo>
                    <a:pt x="2476483" y="1422399"/>
                  </a:lnTo>
                  <a:lnTo>
                    <a:pt x="2483499" y="1371599"/>
                  </a:lnTo>
                  <a:lnTo>
                    <a:pt x="2484498" y="1320799"/>
                  </a:lnTo>
                  <a:lnTo>
                    <a:pt x="2478857" y="1269999"/>
                  </a:lnTo>
                  <a:lnTo>
                    <a:pt x="2465950" y="1219199"/>
                  </a:lnTo>
                  <a:lnTo>
                    <a:pt x="2445153" y="1168399"/>
                  </a:lnTo>
                  <a:lnTo>
                    <a:pt x="2418842" y="1130299"/>
                  </a:lnTo>
                  <a:lnTo>
                    <a:pt x="2387544" y="1092199"/>
                  </a:lnTo>
                  <a:lnTo>
                    <a:pt x="2352107" y="1054099"/>
                  </a:lnTo>
                  <a:lnTo>
                    <a:pt x="2313381" y="1028699"/>
                  </a:lnTo>
                  <a:lnTo>
                    <a:pt x="2272215" y="1003299"/>
                  </a:lnTo>
                  <a:lnTo>
                    <a:pt x="2142575" y="927099"/>
                  </a:lnTo>
                  <a:lnTo>
                    <a:pt x="2096787" y="914399"/>
                  </a:lnTo>
                  <a:lnTo>
                    <a:pt x="2050387" y="888999"/>
                  </a:lnTo>
                  <a:lnTo>
                    <a:pt x="2003419" y="876299"/>
                  </a:lnTo>
                  <a:lnTo>
                    <a:pt x="1955924" y="850899"/>
                  </a:lnTo>
                  <a:lnTo>
                    <a:pt x="1662209" y="774699"/>
                  </a:lnTo>
                  <a:lnTo>
                    <a:pt x="1612188" y="774699"/>
                  </a:lnTo>
                  <a:lnTo>
                    <a:pt x="1561972" y="761999"/>
                  </a:lnTo>
                  <a:lnTo>
                    <a:pt x="1511604" y="761999"/>
                  </a:lnTo>
                  <a:lnTo>
                    <a:pt x="1491011" y="756819"/>
                  </a:lnTo>
                  <a:lnTo>
                    <a:pt x="1490985" y="749299"/>
                  </a:lnTo>
                  <a:lnTo>
                    <a:pt x="1489688" y="728064"/>
                  </a:lnTo>
                  <a:lnTo>
                    <a:pt x="1523284" y="736599"/>
                  </a:lnTo>
                  <a:lnTo>
                    <a:pt x="1573169" y="736599"/>
                  </a:lnTo>
                  <a:lnTo>
                    <a:pt x="1622913" y="749299"/>
                  </a:lnTo>
                  <a:lnTo>
                    <a:pt x="1672476" y="749299"/>
                  </a:lnTo>
                  <a:lnTo>
                    <a:pt x="1963687" y="825499"/>
                  </a:lnTo>
                  <a:lnTo>
                    <a:pt x="2010806" y="850899"/>
                  </a:lnTo>
                  <a:lnTo>
                    <a:pt x="2057409" y="863599"/>
                  </a:lnTo>
                  <a:lnTo>
                    <a:pt x="2103455" y="888999"/>
                  </a:lnTo>
                  <a:lnTo>
                    <a:pt x="2148901" y="901699"/>
                  </a:lnTo>
                  <a:lnTo>
                    <a:pt x="2237828" y="952499"/>
                  </a:lnTo>
                  <a:lnTo>
                    <a:pt x="2278279" y="977899"/>
                  </a:lnTo>
                  <a:lnTo>
                    <a:pt x="2317647" y="1003299"/>
                  </a:lnTo>
                  <a:lnTo>
                    <a:pt x="2355243" y="1028699"/>
                  </a:lnTo>
                  <a:lnTo>
                    <a:pt x="2390375" y="1054099"/>
                  </a:lnTo>
                  <a:lnTo>
                    <a:pt x="2422351" y="1092199"/>
                  </a:lnTo>
                  <a:lnTo>
                    <a:pt x="2450481" y="1130299"/>
                  </a:lnTo>
                  <a:lnTo>
                    <a:pt x="2474072" y="1168399"/>
                  </a:lnTo>
                  <a:lnTo>
                    <a:pt x="2492433" y="1219199"/>
                  </a:lnTo>
                  <a:lnTo>
                    <a:pt x="2505234" y="1269999"/>
                  </a:lnTo>
                  <a:lnTo>
                    <a:pt x="2511306" y="1308099"/>
                  </a:lnTo>
                  <a:lnTo>
                    <a:pt x="2511208" y="1358899"/>
                  </a:lnTo>
                  <a:lnTo>
                    <a:pt x="2505497" y="1409699"/>
                  </a:lnTo>
                  <a:lnTo>
                    <a:pt x="2494732" y="1460499"/>
                  </a:lnTo>
                  <a:lnTo>
                    <a:pt x="2479471" y="1511299"/>
                  </a:lnTo>
                  <a:lnTo>
                    <a:pt x="2460272" y="1562099"/>
                  </a:lnTo>
                  <a:lnTo>
                    <a:pt x="2437179" y="1600199"/>
                  </a:lnTo>
                  <a:lnTo>
                    <a:pt x="2410965" y="1650999"/>
                  </a:lnTo>
                  <a:lnTo>
                    <a:pt x="2381891" y="1689099"/>
                  </a:lnTo>
                  <a:lnTo>
                    <a:pt x="2350220" y="1727199"/>
                  </a:lnTo>
                  <a:lnTo>
                    <a:pt x="2316212" y="1752599"/>
                  </a:lnTo>
                  <a:lnTo>
                    <a:pt x="2280130" y="1790699"/>
                  </a:lnTo>
                  <a:lnTo>
                    <a:pt x="2242235" y="1816099"/>
                  </a:lnTo>
                  <a:lnTo>
                    <a:pt x="2202788" y="1854199"/>
                  </a:lnTo>
                  <a:lnTo>
                    <a:pt x="2162051" y="1879599"/>
                  </a:lnTo>
                  <a:lnTo>
                    <a:pt x="2120285" y="1904999"/>
                  </a:lnTo>
                  <a:lnTo>
                    <a:pt x="1905186" y="2031999"/>
                  </a:lnTo>
                  <a:lnTo>
                    <a:pt x="1862743" y="2044699"/>
                  </a:lnTo>
                  <a:lnTo>
                    <a:pt x="1704020" y="2146299"/>
                  </a:lnTo>
                  <a:lnTo>
                    <a:pt x="1665204" y="2184399"/>
                  </a:lnTo>
                  <a:lnTo>
                    <a:pt x="1627492" y="2209799"/>
                  </a:lnTo>
                  <a:lnTo>
                    <a:pt x="1591265" y="2235199"/>
                  </a:lnTo>
                  <a:lnTo>
                    <a:pt x="1556900" y="2273299"/>
                  </a:lnTo>
                  <a:lnTo>
                    <a:pt x="1524778" y="2311399"/>
                  </a:lnTo>
                  <a:lnTo>
                    <a:pt x="1495278" y="2349499"/>
                  </a:lnTo>
                  <a:lnTo>
                    <a:pt x="1468778" y="2387599"/>
                  </a:lnTo>
                  <a:lnTo>
                    <a:pt x="1445660" y="2425699"/>
                  </a:lnTo>
                  <a:lnTo>
                    <a:pt x="1426300" y="2463799"/>
                  </a:lnTo>
                  <a:lnTo>
                    <a:pt x="1411080" y="2514599"/>
                  </a:lnTo>
                  <a:lnTo>
                    <a:pt x="1400378" y="2552699"/>
                  </a:lnTo>
                  <a:lnTo>
                    <a:pt x="1394574" y="2603499"/>
                  </a:lnTo>
                  <a:lnTo>
                    <a:pt x="1394120" y="2654299"/>
                  </a:lnTo>
                  <a:lnTo>
                    <a:pt x="1398991" y="2705099"/>
                  </a:lnTo>
                  <a:lnTo>
                    <a:pt x="1408893" y="2743199"/>
                  </a:lnTo>
                  <a:lnTo>
                    <a:pt x="1423533" y="2793999"/>
                  </a:lnTo>
                  <a:lnTo>
                    <a:pt x="1442615" y="2844799"/>
                  </a:lnTo>
                  <a:lnTo>
                    <a:pt x="1465846" y="2882899"/>
                  </a:lnTo>
                  <a:lnTo>
                    <a:pt x="1492930" y="2920999"/>
                  </a:lnTo>
                  <a:lnTo>
                    <a:pt x="1523574" y="2959099"/>
                  </a:lnTo>
                  <a:lnTo>
                    <a:pt x="1557483" y="2997199"/>
                  </a:lnTo>
                  <a:lnTo>
                    <a:pt x="1594363" y="3035299"/>
                  </a:lnTo>
                  <a:lnTo>
                    <a:pt x="1633919" y="3060699"/>
                  </a:lnTo>
                  <a:lnTo>
                    <a:pt x="1675857" y="3086099"/>
                  </a:lnTo>
                  <a:lnTo>
                    <a:pt x="1719882" y="3098799"/>
                  </a:lnTo>
                  <a:lnTo>
                    <a:pt x="1765701" y="3124199"/>
                  </a:lnTo>
                  <a:lnTo>
                    <a:pt x="1812189" y="3124199"/>
                  </a:lnTo>
                  <a:lnTo>
                    <a:pt x="1823982" y="3127394"/>
                  </a:lnTo>
                  <a:lnTo>
                    <a:pt x="1837987" y="3149599"/>
                  </a:lnTo>
                  <a:lnTo>
                    <a:pt x="1847425" y="3162299"/>
                  </a:lnTo>
                  <a:close/>
                </a:path>
                <a:path w="3108960" h="3924300">
                  <a:moveTo>
                    <a:pt x="1464757" y="750213"/>
                  </a:moveTo>
                  <a:lnTo>
                    <a:pt x="1461124" y="749299"/>
                  </a:lnTo>
                  <a:lnTo>
                    <a:pt x="1464767" y="749299"/>
                  </a:lnTo>
                  <a:lnTo>
                    <a:pt x="1464757" y="750213"/>
                  </a:lnTo>
                  <a:close/>
                </a:path>
                <a:path w="3108960" h="3924300">
                  <a:moveTo>
                    <a:pt x="716851" y="1879599"/>
                  </a:moveTo>
                  <a:lnTo>
                    <a:pt x="608910" y="1879599"/>
                  </a:lnTo>
                  <a:lnTo>
                    <a:pt x="704978" y="1854199"/>
                  </a:lnTo>
                  <a:lnTo>
                    <a:pt x="750948" y="1828799"/>
                  </a:lnTo>
                  <a:lnTo>
                    <a:pt x="795483" y="1816099"/>
                  </a:lnTo>
                  <a:lnTo>
                    <a:pt x="838539" y="1790699"/>
                  </a:lnTo>
                  <a:lnTo>
                    <a:pt x="880071" y="1765299"/>
                  </a:lnTo>
                  <a:lnTo>
                    <a:pt x="920035" y="1727199"/>
                  </a:lnTo>
                  <a:lnTo>
                    <a:pt x="958387" y="1701799"/>
                  </a:lnTo>
                  <a:lnTo>
                    <a:pt x="996676" y="1663699"/>
                  </a:lnTo>
                  <a:lnTo>
                    <a:pt x="1033976" y="1625599"/>
                  </a:lnTo>
                  <a:lnTo>
                    <a:pt x="1070251" y="1600199"/>
                  </a:lnTo>
                  <a:lnTo>
                    <a:pt x="1105469" y="1562099"/>
                  </a:lnTo>
                  <a:lnTo>
                    <a:pt x="1139595" y="1523999"/>
                  </a:lnTo>
                  <a:lnTo>
                    <a:pt x="1172597" y="1473199"/>
                  </a:lnTo>
                  <a:lnTo>
                    <a:pt x="1204439" y="1435099"/>
                  </a:lnTo>
                  <a:lnTo>
                    <a:pt x="1235089" y="1396999"/>
                  </a:lnTo>
                  <a:lnTo>
                    <a:pt x="1263812" y="1358899"/>
                  </a:lnTo>
                  <a:lnTo>
                    <a:pt x="1291182" y="1320799"/>
                  </a:lnTo>
                  <a:lnTo>
                    <a:pt x="1317064" y="1269999"/>
                  </a:lnTo>
                  <a:lnTo>
                    <a:pt x="1341322" y="1231899"/>
                  </a:lnTo>
                  <a:lnTo>
                    <a:pt x="1363821" y="1181099"/>
                  </a:lnTo>
                  <a:lnTo>
                    <a:pt x="1384425" y="1142999"/>
                  </a:lnTo>
                  <a:lnTo>
                    <a:pt x="1402998" y="1092199"/>
                  </a:lnTo>
                  <a:lnTo>
                    <a:pt x="1419405" y="1041399"/>
                  </a:lnTo>
                  <a:lnTo>
                    <a:pt x="1433510" y="1003299"/>
                  </a:lnTo>
                  <a:lnTo>
                    <a:pt x="1445178" y="952499"/>
                  </a:lnTo>
                  <a:lnTo>
                    <a:pt x="1454274" y="901699"/>
                  </a:lnTo>
                  <a:lnTo>
                    <a:pt x="1460661" y="850899"/>
                  </a:lnTo>
                  <a:lnTo>
                    <a:pt x="1464204" y="800099"/>
                  </a:lnTo>
                  <a:lnTo>
                    <a:pt x="1464757" y="750213"/>
                  </a:lnTo>
                  <a:lnTo>
                    <a:pt x="1491011" y="756819"/>
                  </a:lnTo>
                  <a:lnTo>
                    <a:pt x="1491161" y="800099"/>
                  </a:lnTo>
                  <a:lnTo>
                    <a:pt x="1488464" y="850899"/>
                  </a:lnTo>
                  <a:lnTo>
                    <a:pt x="1482947" y="901699"/>
                  </a:lnTo>
                  <a:lnTo>
                    <a:pt x="1474664" y="939799"/>
                  </a:lnTo>
                  <a:lnTo>
                    <a:pt x="1463530" y="990599"/>
                  </a:lnTo>
                  <a:lnTo>
                    <a:pt x="1449871" y="1041399"/>
                  </a:lnTo>
                  <a:lnTo>
                    <a:pt x="1433819" y="1092199"/>
                  </a:lnTo>
                  <a:lnTo>
                    <a:pt x="1415511" y="1142999"/>
                  </a:lnTo>
                  <a:lnTo>
                    <a:pt x="1395080" y="1181099"/>
                  </a:lnTo>
                  <a:lnTo>
                    <a:pt x="1372663" y="1231899"/>
                  </a:lnTo>
                  <a:lnTo>
                    <a:pt x="1348393" y="1269999"/>
                  </a:lnTo>
                  <a:lnTo>
                    <a:pt x="1322405" y="1320799"/>
                  </a:lnTo>
                  <a:lnTo>
                    <a:pt x="1294835" y="1358899"/>
                  </a:lnTo>
                  <a:lnTo>
                    <a:pt x="1265816" y="1396999"/>
                  </a:lnTo>
                  <a:lnTo>
                    <a:pt x="1235485" y="1447799"/>
                  </a:lnTo>
                  <a:lnTo>
                    <a:pt x="1203975" y="1485899"/>
                  </a:lnTo>
                  <a:lnTo>
                    <a:pt x="1171422" y="1523999"/>
                  </a:lnTo>
                  <a:lnTo>
                    <a:pt x="1137960" y="1562099"/>
                  </a:lnTo>
                  <a:lnTo>
                    <a:pt x="1103724" y="1600199"/>
                  </a:lnTo>
                  <a:lnTo>
                    <a:pt x="1068849" y="1638299"/>
                  </a:lnTo>
                  <a:lnTo>
                    <a:pt x="1035083" y="1663699"/>
                  </a:lnTo>
                  <a:lnTo>
                    <a:pt x="999807" y="1701799"/>
                  </a:lnTo>
                  <a:lnTo>
                    <a:pt x="963095" y="1727199"/>
                  </a:lnTo>
                  <a:lnTo>
                    <a:pt x="925021" y="1765299"/>
                  </a:lnTo>
                  <a:lnTo>
                    <a:pt x="885662" y="1790699"/>
                  </a:lnTo>
                  <a:lnTo>
                    <a:pt x="845090" y="1816099"/>
                  </a:lnTo>
                  <a:lnTo>
                    <a:pt x="803381" y="1841499"/>
                  </a:lnTo>
                  <a:lnTo>
                    <a:pt x="760610" y="1854199"/>
                  </a:lnTo>
                  <a:lnTo>
                    <a:pt x="716851" y="1879599"/>
                  </a:lnTo>
                  <a:close/>
                </a:path>
                <a:path w="3108960" h="3924300">
                  <a:moveTo>
                    <a:pt x="626668" y="1904999"/>
                  </a:moveTo>
                  <a:lnTo>
                    <a:pt x="437734" y="1904999"/>
                  </a:lnTo>
                  <a:lnTo>
                    <a:pt x="389151" y="1892299"/>
                  </a:lnTo>
                  <a:lnTo>
                    <a:pt x="342555" y="1879599"/>
                  </a:lnTo>
                  <a:lnTo>
                    <a:pt x="298941" y="1854199"/>
                  </a:lnTo>
                  <a:lnTo>
                    <a:pt x="258767" y="1828799"/>
                  </a:lnTo>
                  <a:lnTo>
                    <a:pt x="222490" y="1790699"/>
                  </a:lnTo>
                  <a:lnTo>
                    <a:pt x="190567" y="1752599"/>
                  </a:lnTo>
                  <a:lnTo>
                    <a:pt x="163456" y="1714499"/>
                  </a:lnTo>
                  <a:lnTo>
                    <a:pt x="141614" y="1676399"/>
                  </a:lnTo>
                  <a:lnTo>
                    <a:pt x="125791" y="1625599"/>
                  </a:lnTo>
                  <a:lnTo>
                    <a:pt x="115258" y="1574799"/>
                  </a:lnTo>
                  <a:lnTo>
                    <a:pt x="109813" y="1523999"/>
                  </a:lnTo>
                  <a:lnTo>
                    <a:pt x="109248" y="1485899"/>
                  </a:lnTo>
                  <a:lnTo>
                    <a:pt x="113360" y="1435099"/>
                  </a:lnTo>
                  <a:lnTo>
                    <a:pt x="121943" y="1384299"/>
                  </a:lnTo>
                  <a:lnTo>
                    <a:pt x="134793" y="1333499"/>
                  </a:lnTo>
                  <a:lnTo>
                    <a:pt x="152691" y="1295399"/>
                  </a:lnTo>
                  <a:lnTo>
                    <a:pt x="174578" y="1244599"/>
                  </a:lnTo>
                  <a:lnTo>
                    <a:pt x="200142" y="1206499"/>
                  </a:lnTo>
                  <a:lnTo>
                    <a:pt x="229069" y="1155699"/>
                  </a:lnTo>
                  <a:lnTo>
                    <a:pt x="261045" y="1117599"/>
                  </a:lnTo>
                  <a:lnTo>
                    <a:pt x="295758" y="1092199"/>
                  </a:lnTo>
                  <a:lnTo>
                    <a:pt x="332893" y="1054099"/>
                  </a:lnTo>
                  <a:lnTo>
                    <a:pt x="372137" y="1028699"/>
                  </a:lnTo>
                  <a:lnTo>
                    <a:pt x="413178" y="990599"/>
                  </a:lnTo>
                  <a:lnTo>
                    <a:pt x="455700" y="965199"/>
                  </a:lnTo>
                  <a:lnTo>
                    <a:pt x="499392" y="939799"/>
                  </a:lnTo>
                  <a:lnTo>
                    <a:pt x="589030" y="888999"/>
                  </a:lnTo>
                  <a:lnTo>
                    <a:pt x="634350" y="876299"/>
                  </a:lnTo>
                  <a:lnTo>
                    <a:pt x="679584" y="850899"/>
                  </a:lnTo>
                  <a:lnTo>
                    <a:pt x="726816" y="838199"/>
                  </a:lnTo>
                  <a:lnTo>
                    <a:pt x="774558" y="812799"/>
                  </a:lnTo>
                  <a:lnTo>
                    <a:pt x="969800" y="761999"/>
                  </a:lnTo>
                  <a:lnTo>
                    <a:pt x="1158672" y="761999"/>
                  </a:lnTo>
                  <a:lnTo>
                    <a:pt x="1108546" y="774699"/>
                  </a:lnTo>
                  <a:lnTo>
                    <a:pt x="1058597" y="774699"/>
                  </a:lnTo>
                  <a:lnTo>
                    <a:pt x="717885" y="863599"/>
                  </a:lnTo>
                  <a:lnTo>
                    <a:pt x="671056" y="888999"/>
                  </a:lnTo>
                  <a:lnTo>
                    <a:pt x="624830" y="901699"/>
                  </a:lnTo>
                  <a:lnTo>
                    <a:pt x="579254" y="927099"/>
                  </a:lnTo>
                  <a:lnTo>
                    <a:pt x="497334" y="977899"/>
                  </a:lnTo>
                  <a:lnTo>
                    <a:pt x="457313" y="990599"/>
                  </a:lnTo>
                  <a:lnTo>
                    <a:pt x="418309" y="1028699"/>
                  </a:lnTo>
                  <a:lnTo>
                    <a:pt x="380613" y="1054099"/>
                  </a:lnTo>
                  <a:lnTo>
                    <a:pt x="344519" y="1079499"/>
                  </a:lnTo>
                  <a:lnTo>
                    <a:pt x="310321" y="1117599"/>
                  </a:lnTo>
                  <a:lnTo>
                    <a:pt x="278309" y="1142999"/>
                  </a:lnTo>
                  <a:lnTo>
                    <a:pt x="248779" y="1181099"/>
                  </a:lnTo>
                  <a:lnTo>
                    <a:pt x="222021" y="1219199"/>
                  </a:lnTo>
                  <a:lnTo>
                    <a:pt x="198330" y="1257299"/>
                  </a:lnTo>
                  <a:lnTo>
                    <a:pt x="177997" y="1295399"/>
                  </a:lnTo>
                  <a:lnTo>
                    <a:pt x="161316" y="1346199"/>
                  </a:lnTo>
                  <a:lnTo>
                    <a:pt x="148580" y="1384299"/>
                  </a:lnTo>
                  <a:lnTo>
                    <a:pt x="140081" y="1435099"/>
                  </a:lnTo>
                  <a:lnTo>
                    <a:pt x="136112" y="1485899"/>
                  </a:lnTo>
                  <a:lnTo>
                    <a:pt x="137133" y="1536699"/>
                  </a:lnTo>
                  <a:lnTo>
                    <a:pt x="143536" y="1587499"/>
                  </a:lnTo>
                  <a:lnTo>
                    <a:pt x="155474" y="1625599"/>
                  </a:lnTo>
                  <a:lnTo>
                    <a:pt x="173097" y="1676399"/>
                  </a:lnTo>
                  <a:lnTo>
                    <a:pt x="196559" y="1714499"/>
                  </a:lnTo>
                  <a:lnTo>
                    <a:pt x="226010" y="1752599"/>
                  </a:lnTo>
                  <a:lnTo>
                    <a:pt x="261603" y="1790699"/>
                  </a:lnTo>
                  <a:lnTo>
                    <a:pt x="304267" y="1828799"/>
                  </a:lnTo>
                  <a:lnTo>
                    <a:pt x="350785" y="1854199"/>
                  </a:lnTo>
                  <a:lnTo>
                    <a:pt x="400235" y="1866899"/>
                  </a:lnTo>
                  <a:lnTo>
                    <a:pt x="451694" y="1879599"/>
                  </a:lnTo>
                  <a:lnTo>
                    <a:pt x="716851" y="1879599"/>
                  </a:lnTo>
                  <a:lnTo>
                    <a:pt x="626668" y="1904999"/>
                  </a:lnTo>
                  <a:close/>
                </a:path>
                <a:path w="3108960" h="3924300">
                  <a:moveTo>
                    <a:pt x="1860313" y="3136899"/>
                  </a:moveTo>
                  <a:lnTo>
                    <a:pt x="1859072" y="3136899"/>
                  </a:lnTo>
                  <a:lnTo>
                    <a:pt x="1823982" y="3127394"/>
                  </a:lnTo>
                  <a:lnTo>
                    <a:pt x="1794330" y="3060699"/>
                  </a:lnTo>
                  <a:lnTo>
                    <a:pt x="1779224" y="3009899"/>
                  </a:lnTo>
                  <a:lnTo>
                    <a:pt x="1768760" y="2959099"/>
                  </a:lnTo>
                  <a:lnTo>
                    <a:pt x="1763056" y="2920999"/>
                  </a:lnTo>
                  <a:lnTo>
                    <a:pt x="1762234" y="2870199"/>
                  </a:lnTo>
                  <a:lnTo>
                    <a:pt x="1766490" y="2819399"/>
                  </a:lnTo>
                  <a:lnTo>
                    <a:pt x="1775733" y="2768599"/>
                  </a:lnTo>
                  <a:lnTo>
                    <a:pt x="1789676" y="2717799"/>
                  </a:lnTo>
                  <a:lnTo>
                    <a:pt x="1808033" y="2666999"/>
                  </a:lnTo>
                  <a:lnTo>
                    <a:pt x="1830521" y="2628899"/>
                  </a:lnTo>
                  <a:lnTo>
                    <a:pt x="1856852" y="2590799"/>
                  </a:lnTo>
                  <a:lnTo>
                    <a:pt x="1886741" y="2539999"/>
                  </a:lnTo>
                  <a:lnTo>
                    <a:pt x="1920183" y="2501899"/>
                  </a:lnTo>
                  <a:lnTo>
                    <a:pt x="1957029" y="2476499"/>
                  </a:lnTo>
                  <a:lnTo>
                    <a:pt x="1996923" y="2438399"/>
                  </a:lnTo>
                  <a:lnTo>
                    <a:pt x="2039509" y="2412999"/>
                  </a:lnTo>
                  <a:lnTo>
                    <a:pt x="2084430" y="2387599"/>
                  </a:lnTo>
                  <a:lnTo>
                    <a:pt x="2131332" y="2362199"/>
                  </a:lnTo>
                  <a:lnTo>
                    <a:pt x="2228373" y="2336799"/>
                  </a:lnTo>
                  <a:lnTo>
                    <a:pt x="2277247" y="2336799"/>
                  </a:lnTo>
                  <a:lnTo>
                    <a:pt x="2325049" y="2349499"/>
                  </a:lnTo>
                  <a:lnTo>
                    <a:pt x="2370345" y="2362199"/>
                  </a:lnTo>
                  <a:lnTo>
                    <a:pt x="2228390" y="2362199"/>
                  </a:lnTo>
                  <a:lnTo>
                    <a:pt x="2136983" y="2387599"/>
                  </a:lnTo>
                  <a:lnTo>
                    <a:pt x="2093436" y="2412999"/>
                  </a:lnTo>
                  <a:lnTo>
                    <a:pt x="2051740" y="2438399"/>
                  </a:lnTo>
                  <a:lnTo>
                    <a:pt x="2012203" y="2463799"/>
                  </a:lnTo>
                  <a:lnTo>
                    <a:pt x="1975135" y="2489199"/>
                  </a:lnTo>
                  <a:lnTo>
                    <a:pt x="1940845" y="2527299"/>
                  </a:lnTo>
                  <a:lnTo>
                    <a:pt x="1909643" y="2552699"/>
                  </a:lnTo>
                  <a:lnTo>
                    <a:pt x="1877966" y="2603499"/>
                  </a:lnTo>
                  <a:lnTo>
                    <a:pt x="1850585" y="2641599"/>
                  </a:lnTo>
                  <a:lnTo>
                    <a:pt x="1827814" y="2692399"/>
                  </a:lnTo>
                  <a:lnTo>
                    <a:pt x="1809968" y="2743199"/>
                  </a:lnTo>
                  <a:lnTo>
                    <a:pt x="1797360" y="2793999"/>
                  </a:lnTo>
                  <a:lnTo>
                    <a:pt x="1790305" y="2844799"/>
                  </a:lnTo>
                  <a:lnTo>
                    <a:pt x="1789117" y="2895599"/>
                  </a:lnTo>
                  <a:lnTo>
                    <a:pt x="1793791" y="2946399"/>
                  </a:lnTo>
                  <a:lnTo>
                    <a:pt x="1804052" y="2997199"/>
                  </a:lnTo>
                  <a:lnTo>
                    <a:pt x="1819748" y="3047999"/>
                  </a:lnTo>
                  <a:lnTo>
                    <a:pt x="1840728" y="3098799"/>
                  </a:lnTo>
                  <a:lnTo>
                    <a:pt x="1860313" y="3136899"/>
                  </a:lnTo>
                  <a:close/>
                </a:path>
                <a:path w="3108960" h="3924300">
                  <a:moveTo>
                    <a:pt x="1970663" y="3162299"/>
                  </a:moveTo>
                  <a:lnTo>
                    <a:pt x="1877207" y="3162299"/>
                  </a:lnTo>
                  <a:lnTo>
                    <a:pt x="1866841" y="3149599"/>
                  </a:lnTo>
                  <a:lnTo>
                    <a:pt x="1860313" y="3136899"/>
                  </a:lnTo>
                  <a:lnTo>
                    <a:pt x="1952995" y="3136899"/>
                  </a:lnTo>
                  <a:lnTo>
                    <a:pt x="1999523" y="3124199"/>
                  </a:lnTo>
                  <a:lnTo>
                    <a:pt x="2045421" y="3124199"/>
                  </a:lnTo>
                  <a:lnTo>
                    <a:pt x="2090432" y="3098799"/>
                  </a:lnTo>
                  <a:lnTo>
                    <a:pt x="2134300" y="3086099"/>
                  </a:lnTo>
                  <a:lnTo>
                    <a:pt x="2176770" y="3060699"/>
                  </a:lnTo>
                  <a:lnTo>
                    <a:pt x="2217585" y="3035299"/>
                  </a:lnTo>
                  <a:lnTo>
                    <a:pt x="2256490" y="3009899"/>
                  </a:lnTo>
                  <a:lnTo>
                    <a:pt x="2293227" y="2984499"/>
                  </a:lnTo>
                  <a:lnTo>
                    <a:pt x="2327541" y="2946399"/>
                  </a:lnTo>
                  <a:lnTo>
                    <a:pt x="2359176" y="2920999"/>
                  </a:lnTo>
                  <a:lnTo>
                    <a:pt x="2387876" y="2882899"/>
                  </a:lnTo>
                  <a:lnTo>
                    <a:pt x="2414800" y="2832099"/>
                  </a:lnTo>
                  <a:lnTo>
                    <a:pt x="2438324" y="2793999"/>
                  </a:lnTo>
                  <a:lnTo>
                    <a:pt x="2457775" y="2743199"/>
                  </a:lnTo>
                  <a:lnTo>
                    <a:pt x="2472479" y="2705099"/>
                  </a:lnTo>
                  <a:lnTo>
                    <a:pt x="2481764" y="2654299"/>
                  </a:lnTo>
                  <a:lnTo>
                    <a:pt x="2484957" y="2603499"/>
                  </a:lnTo>
                  <a:lnTo>
                    <a:pt x="2481384" y="2552699"/>
                  </a:lnTo>
                  <a:lnTo>
                    <a:pt x="2472712" y="2514599"/>
                  </a:lnTo>
                  <a:lnTo>
                    <a:pt x="2458080" y="2476499"/>
                  </a:lnTo>
                  <a:lnTo>
                    <a:pt x="2437108" y="2438399"/>
                  </a:lnTo>
                  <a:lnTo>
                    <a:pt x="2369083" y="2387599"/>
                  </a:lnTo>
                  <a:lnTo>
                    <a:pt x="2324035" y="2374899"/>
                  </a:lnTo>
                  <a:lnTo>
                    <a:pt x="2276420" y="2362199"/>
                  </a:lnTo>
                  <a:lnTo>
                    <a:pt x="2370345" y="2362199"/>
                  </a:lnTo>
                  <a:lnTo>
                    <a:pt x="2411706" y="2387599"/>
                  </a:lnTo>
                  <a:lnTo>
                    <a:pt x="2447697" y="2412999"/>
                  </a:lnTo>
                  <a:lnTo>
                    <a:pt x="2476889" y="2451099"/>
                  </a:lnTo>
                  <a:lnTo>
                    <a:pt x="2495247" y="2501899"/>
                  </a:lnTo>
                  <a:lnTo>
                    <a:pt x="2506630" y="2539999"/>
                  </a:lnTo>
                  <a:lnTo>
                    <a:pt x="2511645" y="2590799"/>
                  </a:lnTo>
                  <a:lnTo>
                    <a:pt x="2510894" y="2628899"/>
                  </a:lnTo>
                  <a:lnTo>
                    <a:pt x="2504981" y="2679699"/>
                  </a:lnTo>
                  <a:lnTo>
                    <a:pt x="2494511" y="2717799"/>
                  </a:lnTo>
                  <a:lnTo>
                    <a:pt x="2480087" y="2768599"/>
                  </a:lnTo>
                  <a:lnTo>
                    <a:pt x="2460470" y="2806699"/>
                  </a:lnTo>
                  <a:lnTo>
                    <a:pt x="2437238" y="2857499"/>
                  </a:lnTo>
                  <a:lnTo>
                    <a:pt x="2410655" y="2895599"/>
                  </a:lnTo>
                  <a:lnTo>
                    <a:pt x="2380986" y="2933699"/>
                  </a:lnTo>
                  <a:lnTo>
                    <a:pt x="2348494" y="2971799"/>
                  </a:lnTo>
                  <a:lnTo>
                    <a:pt x="2313443" y="2997199"/>
                  </a:lnTo>
                  <a:lnTo>
                    <a:pt x="2276095" y="3035299"/>
                  </a:lnTo>
                  <a:lnTo>
                    <a:pt x="2236902" y="3060699"/>
                  </a:lnTo>
                  <a:lnTo>
                    <a:pt x="2195792" y="3086099"/>
                  </a:lnTo>
                  <a:lnTo>
                    <a:pt x="2153028" y="3111499"/>
                  </a:lnTo>
                  <a:lnTo>
                    <a:pt x="1970663" y="3162299"/>
                  </a:lnTo>
                  <a:close/>
                </a:path>
                <a:path w="3108960" h="3924300">
                  <a:moveTo>
                    <a:pt x="2447332" y="3390899"/>
                  </a:moveTo>
                  <a:lnTo>
                    <a:pt x="2223956" y="3390899"/>
                  </a:lnTo>
                  <a:lnTo>
                    <a:pt x="2133738" y="3365499"/>
                  </a:lnTo>
                  <a:lnTo>
                    <a:pt x="2048186" y="3340099"/>
                  </a:lnTo>
                  <a:lnTo>
                    <a:pt x="2007711" y="3314699"/>
                  </a:lnTo>
                  <a:lnTo>
                    <a:pt x="1969065" y="3289299"/>
                  </a:lnTo>
                  <a:lnTo>
                    <a:pt x="1932467" y="3263899"/>
                  </a:lnTo>
                  <a:lnTo>
                    <a:pt x="1898138" y="3225799"/>
                  </a:lnTo>
                  <a:lnTo>
                    <a:pt x="1866299" y="3187699"/>
                  </a:lnTo>
                  <a:lnTo>
                    <a:pt x="1837987" y="3149599"/>
                  </a:lnTo>
                  <a:lnTo>
                    <a:pt x="1823982" y="3127394"/>
                  </a:lnTo>
                  <a:lnTo>
                    <a:pt x="1859072" y="3136899"/>
                  </a:lnTo>
                  <a:lnTo>
                    <a:pt x="1860313" y="3136899"/>
                  </a:lnTo>
                  <a:lnTo>
                    <a:pt x="1897937" y="3187699"/>
                  </a:lnTo>
                  <a:lnTo>
                    <a:pt x="1933864" y="3225799"/>
                  </a:lnTo>
                  <a:lnTo>
                    <a:pt x="1973195" y="3263899"/>
                  </a:lnTo>
                  <a:lnTo>
                    <a:pt x="2015701" y="3289299"/>
                  </a:lnTo>
                  <a:lnTo>
                    <a:pt x="2060849" y="3314699"/>
                  </a:lnTo>
                  <a:lnTo>
                    <a:pt x="2108105" y="3327399"/>
                  </a:lnTo>
                  <a:lnTo>
                    <a:pt x="2156936" y="3352799"/>
                  </a:lnTo>
                  <a:lnTo>
                    <a:pt x="2206808" y="3352799"/>
                  </a:lnTo>
                  <a:lnTo>
                    <a:pt x="2307540" y="3378199"/>
                  </a:lnTo>
                  <a:lnTo>
                    <a:pt x="2399931" y="3378199"/>
                  </a:lnTo>
                  <a:lnTo>
                    <a:pt x="2447332" y="3390899"/>
                  </a:lnTo>
                  <a:close/>
                </a:path>
                <a:path w="3108960" h="3924300">
                  <a:moveTo>
                    <a:pt x="2591388" y="3403599"/>
                  </a:moveTo>
                  <a:lnTo>
                    <a:pt x="2317076" y="3403599"/>
                  </a:lnTo>
                  <a:lnTo>
                    <a:pt x="2270263" y="3390899"/>
                  </a:lnTo>
                  <a:lnTo>
                    <a:pt x="2543308" y="3390899"/>
                  </a:lnTo>
                  <a:lnTo>
                    <a:pt x="2591388" y="3403599"/>
                  </a:lnTo>
                  <a:close/>
                </a:path>
                <a:path w="3108960" h="3924300">
                  <a:moveTo>
                    <a:pt x="2686491" y="3416299"/>
                  </a:moveTo>
                  <a:lnTo>
                    <a:pt x="2458338" y="3416299"/>
                  </a:lnTo>
                  <a:lnTo>
                    <a:pt x="2411334" y="3403599"/>
                  </a:lnTo>
                  <a:lnTo>
                    <a:pt x="2639198" y="3403599"/>
                  </a:lnTo>
                  <a:lnTo>
                    <a:pt x="2686491" y="3416299"/>
                  </a:lnTo>
                  <a:close/>
                </a:path>
                <a:path w="3108960" h="3924300">
                  <a:moveTo>
                    <a:pt x="3075405" y="3924299"/>
                  </a:moveTo>
                  <a:lnTo>
                    <a:pt x="3044853" y="3924299"/>
                  </a:lnTo>
                  <a:lnTo>
                    <a:pt x="3065114" y="3886199"/>
                  </a:lnTo>
                  <a:lnTo>
                    <a:pt x="3079168" y="3835399"/>
                  </a:lnTo>
                  <a:lnTo>
                    <a:pt x="3082417" y="3784599"/>
                  </a:lnTo>
                  <a:lnTo>
                    <a:pt x="3075895" y="3733799"/>
                  </a:lnTo>
                  <a:lnTo>
                    <a:pt x="3060638" y="3682999"/>
                  </a:lnTo>
                  <a:lnTo>
                    <a:pt x="3037681" y="3644899"/>
                  </a:lnTo>
                  <a:lnTo>
                    <a:pt x="3008061" y="3606799"/>
                  </a:lnTo>
                  <a:lnTo>
                    <a:pt x="2972813" y="3568699"/>
                  </a:lnTo>
                  <a:lnTo>
                    <a:pt x="2932658" y="3530599"/>
                  </a:lnTo>
                  <a:lnTo>
                    <a:pt x="2889647" y="3505199"/>
                  </a:lnTo>
                  <a:lnTo>
                    <a:pt x="2844219" y="3479799"/>
                  </a:lnTo>
                  <a:lnTo>
                    <a:pt x="2796814" y="3467099"/>
                  </a:lnTo>
                  <a:lnTo>
                    <a:pt x="2647127" y="3428999"/>
                  </a:lnTo>
                  <a:lnTo>
                    <a:pt x="2596207" y="3428999"/>
                  </a:lnTo>
                  <a:lnTo>
                    <a:pt x="2550995" y="3416299"/>
                  </a:lnTo>
                  <a:lnTo>
                    <a:pt x="2733019" y="3416299"/>
                  </a:lnTo>
                  <a:lnTo>
                    <a:pt x="2822790" y="3441699"/>
                  </a:lnTo>
                  <a:lnTo>
                    <a:pt x="2865537" y="3467099"/>
                  </a:lnTo>
                  <a:lnTo>
                    <a:pt x="2906529" y="3479799"/>
                  </a:lnTo>
                  <a:lnTo>
                    <a:pt x="2945517" y="3505199"/>
                  </a:lnTo>
                  <a:lnTo>
                    <a:pt x="2982253" y="3543299"/>
                  </a:lnTo>
                  <a:lnTo>
                    <a:pt x="3016491" y="3568699"/>
                  </a:lnTo>
                  <a:lnTo>
                    <a:pt x="3047982" y="3606799"/>
                  </a:lnTo>
                  <a:lnTo>
                    <a:pt x="3073833" y="3657599"/>
                  </a:lnTo>
                  <a:lnTo>
                    <a:pt x="3092808" y="3695699"/>
                  </a:lnTo>
                  <a:lnTo>
                    <a:pt x="3104597" y="3746499"/>
                  </a:lnTo>
                  <a:lnTo>
                    <a:pt x="3108890" y="3784599"/>
                  </a:lnTo>
                  <a:lnTo>
                    <a:pt x="3105378" y="3835399"/>
                  </a:lnTo>
                  <a:lnTo>
                    <a:pt x="3093752" y="3886199"/>
                  </a:lnTo>
                  <a:lnTo>
                    <a:pt x="3075405" y="3924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1491" y="8953978"/>
            <a:ext cx="3026932" cy="133265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57081" y="8934243"/>
            <a:ext cx="1231322" cy="125069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75720" y="0"/>
            <a:ext cx="1723325" cy="957398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341263" y="2049587"/>
            <a:ext cx="8947150" cy="3385185"/>
            <a:chOff x="9341263" y="2049587"/>
            <a:chExt cx="8947150" cy="3385185"/>
          </a:xfrm>
        </p:grpSpPr>
        <p:sp>
          <p:nvSpPr>
            <p:cNvPr id="18" name="object 18"/>
            <p:cNvSpPr/>
            <p:nvPr/>
          </p:nvSpPr>
          <p:spPr>
            <a:xfrm>
              <a:off x="9341263" y="2721282"/>
              <a:ext cx="7508240" cy="2675255"/>
            </a:xfrm>
            <a:custGeom>
              <a:avLst/>
              <a:gdLst/>
              <a:ahLst/>
              <a:cxnLst/>
              <a:rect l="l" t="t" r="r" b="b"/>
              <a:pathLst>
                <a:path w="7508240" h="2675254">
                  <a:moveTo>
                    <a:pt x="7317711" y="2675094"/>
                  </a:moveTo>
                  <a:lnTo>
                    <a:pt x="190496" y="2675094"/>
                  </a:lnTo>
                  <a:lnTo>
                    <a:pt x="146819" y="2670063"/>
                  </a:lnTo>
                  <a:lnTo>
                    <a:pt x="106722" y="2655732"/>
                  </a:lnTo>
                  <a:lnTo>
                    <a:pt x="71351" y="2633244"/>
                  </a:lnTo>
                  <a:lnTo>
                    <a:pt x="41850" y="2603743"/>
                  </a:lnTo>
                  <a:lnTo>
                    <a:pt x="19362" y="2568372"/>
                  </a:lnTo>
                  <a:lnTo>
                    <a:pt x="5031" y="2528275"/>
                  </a:lnTo>
                  <a:lnTo>
                    <a:pt x="0" y="2484596"/>
                  </a:lnTo>
                  <a:lnTo>
                    <a:pt x="0" y="190498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7317707" y="0"/>
                  </a:lnTo>
                  <a:lnTo>
                    <a:pt x="7361388" y="5031"/>
                  </a:lnTo>
                  <a:lnTo>
                    <a:pt x="7401485" y="19362"/>
                  </a:lnTo>
                  <a:lnTo>
                    <a:pt x="7436856" y="41850"/>
                  </a:lnTo>
                  <a:lnTo>
                    <a:pt x="7466357" y="71351"/>
                  </a:lnTo>
                  <a:lnTo>
                    <a:pt x="7488845" y="106722"/>
                  </a:lnTo>
                  <a:lnTo>
                    <a:pt x="7503176" y="146820"/>
                  </a:lnTo>
                  <a:lnTo>
                    <a:pt x="7508207" y="190498"/>
                  </a:lnTo>
                  <a:lnTo>
                    <a:pt x="7508207" y="2484596"/>
                  </a:lnTo>
                  <a:lnTo>
                    <a:pt x="7503176" y="2528275"/>
                  </a:lnTo>
                  <a:lnTo>
                    <a:pt x="7488845" y="2568372"/>
                  </a:lnTo>
                  <a:lnTo>
                    <a:pt x="7466357" y="2603743"/>
                  </a:lnTo>
                  <a:lnTo>
                    <a:pt x="7436856" y="2633244"/>
                  </a:lnTo>
                  <a:lnTo>
                    <a:pt x="7401485" y="2655732"/>
                  </a:lnTo>
                  <a:lnTo>
                    <a:pt x="7361388" y="2670063"/>
                  </a:lnTo>
                  <a:lnTo>
                    <a:pt x="7317711" y="2675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48003" y="2721281"/>
              <a:ext cx="7399020" cy="2675255"/>
            </a:xfrm>
            <a:custGeom>
              <a:avLst/>
              <a:gdLst/>
              <a:ahLst/>
              <a:cxnLst/>
              <a:rect l="l" t="t" r="r" b="b"/>
              <a:pathLst>
                <a:path w="7399019" h="2675254">
                  <a:moveTo>
                    <a:pt x="7210828" y="0"/>
                  </a:moveTo>
                  <a:lnTo>
                    <a:pt x="7254506" y="5031"/>
                  </a:lnTo>
                  <a:lnTo>
                    <a:pt x="7294602" y="19362"/>
                  </a:lnTo>
                  <a:lnTo>
                    <a:pt x="7329972" y="41849"/>
                  </a:lnTo>
                  <a:lnTo>
                    <a:pt x="7359473" y="71350"/>
                  </a:lnTo>
                  <a:lnTo>
                    <a:pt x="7381961" y="106720"/>
                  </a:lnTo>
                  <a:lnTo>
                    <a:pt x="7396292" y="146816"/>
                  </a:lnTo>
                  <a:lnTo>
                    <a:pt x="7398960" y="169986"/>
                  </a:lnTo>
                </a:path>
                <a:path w="7399019" h="2675254">
                  <a:moveTo>
                    <a:pt x="7398960" y="2505050"/>
                  </a:moveTo>
                  <a:lnTo>
                    <a:pt x="7381961" y="2568316"/>
                  </a:lnTo>
                  <a:lnTo>
                    <a:pt x="7359473" y="2603686"/>
                  </a:lnTo>
                  <a:lnTo>
                    <a:pt x="7329972" y="2633186"/>
                  </a:lnTo>
                  <a:lnTo>
                    <a:pt x="7294602" y="2655674"/>
                  </a:lnTo>
                  <a:lnTo>
                    <a:pt x="7254506" y="2670005"/>
                  </a:lnTo>
                  <a:lnTo>
                    <a:pt x="7210827" y="2675036"/>
                  </a:lnTo>
                  <a:lnTo>
                    <a:pt x="83774" y="2675036"/>
                  </a:lnTo>
                  <a:lnTo>
                    <a:pt x="40095" y="2670005"/>
                  </a:lnTo>
                  <a:lnTo>
                    <a:pt x="0" y="2655674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858515" y="2049587"/>
              <a:ext cx="1430020" cy="1528445"/>
            </a:xfrm>
            <a:custGeom>
              <a:avLst/>
              <a:gdLst/>
              <a:ahLst/>
              <a:cxnLst/>
              <a:rect l="l" t="t" r="r" b="b"/>
              <a:pathLst>
                <a:path w="1430019" h="1528445">
                  <a:moveTo>
                    <a:pt x="318985" y="1500879"/>
                  </a:moveTo>
                  <a:lnTo>
                    <a:pt x="195620" y="1500879"/>
                  </a:lnTo>
                  <a:lnTo>
                    <a:pt x="243205" y="1495080"/>
                  </a:lnTo>
                  <a:lnTo>
                    <a:pt x="289529" y="1483643"/>
                  </a:lnTo>
                  <a:lnTo>
                    <a:pt x="334349" y="1467049"/>
                  </a:lnTo>
                  <a:lnTo>
                    <a:pt x="377423" y="1445782"/>
                  </a:lnTo>
                  <a:lnTo>
                    <a:pt x="418509" y="1420327"/>
                  </a:lnTo>
                  <a:lnTo>
                    <a:pt x="457363" y="1391165"/>
                  </a:lnTo>
                  <a:lnTo>
                    <a:pt x="493744" y="1358781"/>
                  </a:lnTo>
                  <a:lnTo>
                    <a:pt x="527408" y="1323657"/>
                  </a:lnTo>
                  <a:lnTo>
                    <a:pt x="558113" y="1286277"/>
                  </a:lnTo>
                  <a:lnTo>
                    <a:pt x="585616" y="1247125"/>
                  </a:lnTo>
                  <a:lnTo>
                    <a:pt x="609674" y="1206684"/>
                  </a:lnTo>
                  <a:lnTo>
                    <a:pt x="633245" y="1160099"/>
                  </a:lnTo>
                  <a:lnTo>
                    <a:pt x="654090" y="1112551"/>
                  </a:lnTo>
                  <a:lnTo>
                    <a:pt x="672556" y="1064165"/>
                  </a:lnTo>
                  <a:lnTo>
                    <a:pt x="688989" y="1015064"/>
                  </a:lnTo>
                  <a:lnTo>
                    <a:pt x="703737" y="965375"/>
                  </a:lnTo>
                  <a:lnTo>
                    <a:pt x="717144" y="915221"/>
                  </a:lnTo>
                  <a:lnTo>
                    <a:pt x="729558" y="864727"/>
                  </a:lnTo>
                  <a:lnTo>
                    <a:pt x="741325" y="814018"/>
                  </a:lnTo>
                  <a:lnTo>
                    <a:pt x="752790" y="763218"/>
                  </a:lnTo>
                  <a:lnTo>
                    <a:pt x="764301" y="712453"/>
                  </a:lnTo>
                  <a:lnTo>
                    <a:pt x="776203" y="661848"/>
                  </a:lnTo>
                  <a:lnTo>
                    <a:pt x="788844" y="611526"/>
                  </a:lnTo>
                  <a:lnTo>
                    <a:pt x="802568" y="561613"/>
                  </a:lnTo>
                  <a:lnTo>
                    <a:pt x="817544" y="512790"/>
                  </a:lnTo>
                  <a:lnTo>
                    <a:pt x="834370" y="463983"/>
                  </a:lnTo>
                  <a:lnTo>
                    <a:pt x="853217" y="415570"/>
                  </a:lnTo>
                  <a:lnTo>
                    <a:pt x="874254" y="367930"/>
                  </a:lnTo>
                  <a:lnTo>
                    <a:pt x="897653" y="321441"/>
                  </a:lnTo>
                  <a:lnTo>
                    <a:pt x="923584" y="276482"/>
                  </a:lnTo>
                  <a:lnTo>
                    <a:pt x="952216" y="233431"/>
                  </a:lnTo>
                  <a:lnTo>
                    <a:pt x="983721" y="192667"/>
                  </a:lnTo>
                  <a:lnTo>
                    <a:pt x="1018268" y="154569"/>
                  </a:lnTo>
                  <a:lnTo>
                    <a:pt x="1056029" y="119514"/>
                  </a:lnTo>
                  <a:lnTo>
                    <a:pt x="1097172" y="87881"/>
                  </a:lnTo>
                  <a:lnTo>
                    <a:pt x="1141635" y="60580"/>
                  </a:lnTo>
                  <a:lnTo>
                    <a:pt x="1187522" y="39027"/>
                  </a:lnTo>
                  <a:lnTo>
                    <a:pt x="1234642" y="22723"/>
                  </a:lnTo>
                  <a:lnTo>
                    <a:pt x="1282804" y="11167"/>
                  </a:lnTo>
                  <a:lnTo>
                    <a:pt x="1331817" y="3859"/>
                  </a:lnTo>
                  <a:lnTo>
                    <a:pt x="1381488" y="299"/>
                  </a:lnTo>
                  <a:lnTo>
                    <a:pt x="1429484" y="0"/>
                  </a:lnTo>
                  <a:lnTo>
                    <a:pt x="1429484" y="26611"/>
                  </a:lnTo>
                  <a:lnTo>
                    <a:pt x="1382106" y="26726"/>
                  </a:lnTo>
                  <a:lnTo>
                    <a:pt x="1329968" y="30727"/>
                  </a:lnTo>
                  <a:lnTo>
                    <a:pt x="1278403" y="39318"/>
                  </a:lnTo>
                  <a:lnTo>
                    <a:pt x="1227696" y="53214"/>
                  </a:lnTo>
                  <a:lnTo>
                    <a:pt x="1182197" y="71348"/>
                  </a:lnTo>
                  <a:lnTo>
                    <a:pt x="1139279" y="94172"/>
                  </a:lnTo>
                  <a:lnTo>
                    <a:pt x="1099019" y="121237"/>
                  </a:lnTo>
                  <a:lnTo>
                    <a:pt x="1061494" y="152095"/>
                  </a:lnTo>
                  <a:lnTo>
                    <a:pt x="1026779" y="186296"/>
                  </a:lnTo>
                  <a:lnTo>
                    <a:pt x="994950" y="223393"/>
                  </a:lnTo>
                  <a:lnTo>
                    <a:pt x="965941" y="262789"/>
                  </a:lnTo>
                  <a:lnTo>
                    <a:pt x="939799" y="303661"/>
                  </a:lnTo>
                  <a:lnTo>
                    <a:pt x="916279" y="345855"/>
                  </a:lnTo>
                  <a:lnTo>
                    <a:pt x="895138" y="389218"/>
                  </a:lnTo>
                  <a:lnTo>
                    <a:pt x="876131" y="433596"/>
                  </a:lnTo>
                  <a:lnTo>
                    <a:pt x="859015" y="478837"/>
                  </a:lnTo>
                  <a:lnTo>
                    <a:pt x="843547" y="524785"/>
                  </a:lnTo>
                  <a:lnTo>
                    <a:pt x="829481" y="571289"/>
                  </a:lnTo>
                  <a:lnTo>
                    <a:pt x="816574" y="618195"/>
                  </a:lnTo>
                  <a:lnTo>
                    <a:pt x="804583" y="665349"/>
                  </a:lnTo>
                  <a:lnTo>
                    <a:pt x="793263" y="712598"/>
                  </a:lnTo>
                  <a:lnTo>
                    <a:pt x="782371" y="759789"/>
                  </a:lnTo>
                  <a:lnTo>
                    <a:pt x="771662" y="806768"/>
                  </a:lnTo>
                  <a:lnTo>
                    <a:pt x="760621" y="854515"/>
                  </a:lnTo>
                  <a:lnTo>
                    <a:pt x="749009" y="902653"/>
                  </a:lnTo>
                  <a:lnTo>
                    <a:pt x="736559" y="950927"/>
                  </a:lnTo>
                  <a:lnTo>
                    <a:pt x="723007" y="999080"/>
                  </a:lnTo>
                  <a:lnTo>
                    <a:pt x="708089" y="1046855"/>
                  </a:lnTo>
                  <a:lnTo>
                    <a:pt x="691537" y="1093995"/>
                  </a:lnTo>
                  <a:lnTo>
                    <a:pt x="673089" y="1140243"/>
                  </a:lnTo>
                  <a:lnTo>
                    <a:pt x="652478" y="1185344"/>
                  </a:lnTo>
                  <a:lnTo>
                    <a:pt x="629439" y="1229040"/>
                  </a:lnTo>
                  <a:lnTo>
                    <a:pt x="603708" y="1271074"/>
                  </a:lnTo>
                  <a:lnTo>
                    <a:pt x="575019" y="1311190"/>
                  </a:lnTo>
                  <a:lnTo>
                    <a:pt x="543107" y="1349131"/>
                  </a:lnTo>
                  <a:lnTo>
                    <a:pt x="507708" y="1384641"/>
                  </a:lnTo>
                  <a:lnTo>
                    <a:pt x="473246" y="1413973"/>
                  </a:lnTo>
                  <a:lnTo>
                    <a:pt x="436307" y="1440866"/>
                  </a:lnTo>
                  <a:lnTo>
                    <a:pt x="397236" y="1464915"/>
                  </a:lnTo>
                  <a:lnTo>
                    <a:pt x="356377" y="1485717"/>
                  </a:lnTo>
                  <a:lnTo>
                    <a:pt x="318985" y="1500879"/>
                  </a:lnTo>
                  <a:close/>
                </a:path>
                <a:path w="1430019" h="1528445">
                  <a:moveTo>
                    <a:pt x="181990" y="1528387"/>
                  </a:moveTo>
                  <a:lnTo>
                    <a:pt x="137382" y="1526903"/>
                  </a:lnTo>
                  <a:lnTo>
                    <a:pt x="93062" y="1519751"/>
                  </a:lnTo>
                  <a:lnTo>
                    <a:pt x="49373" y="1506528"/>
                  </a:lnTo>
                  <a:lnTo>
                    <a:pt x="6663" y="1486831"/>
                  </a:lnTo>
                  <a:lnTo>
                    <a:pt x="0" y="1478214"/>
                  </a:lnTo>
                  <a:lnTo>
                    <a:pt x="1876" y="1468328"/>
                  </a:lnTo>
                  <a:lnTo>
                    <a:pt x="9643" y="1461685"/>
                  </a:lnTo>
                  <a:lnTo>
                    <a:pt x="20652" y="1462799"/>
                  </a:lnTo>
                  <a:lnTo>
                    <a:pt x="50615" y="1477266"/>
                  </a:lnTo>
                  <a:lnTo>
                    <a:pt x="81805" y="1488486"/>
                  </a:lnTo>
                  <a:lnTo>
                    <a:pt x="114009" y="1496301"/>
                  </a:lnTo>
                  <a:lnTo>
                    <a:pt x="147017" y="1500554"/>
                  </a:lnTo>
                  <a:lnTo>
                    <a:pt x="318985" y="1500879"/>
                  </a:lnTo>
                  <a:lnTo>
                    <a:pt x="314078" y="1502868"/>
                  </a:lnTo>
                  <a:lnTo>
                    <a:pt x="270683" y="1515966"/>
                  </a:lnTo>
                  <a:lnTo>
                    <a:pt x="226539" y="1524607"/>
                  </a:lnTo>
                  <a:lnTo>
                    <a:pt x="181990" y="1528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1223" y="2187779"/>
              <a:ext cx="2638425" cy="533400"/>
            </a:xfrm>
            <a:custGeom>
              <a:avLst/>
              <a:gdLst/>
              <a:ahLst/>
              <a:cxnLst/>
              <a:rect l="l" t="t" r="r" b="b"/>
              <a:pathLst>
                <a:path w="2638425" h="533400">
                  <a:moveTo>
                    <a:pt x="0" y="0"/>
                  </a:moveTo>
                  <a:lnTo>
                    <a:pt x="2440159" y="0"/>
                  </a:lnTo>
                  <a:lnTo>
                    <a:pt x="2486014" y="5281"/>
                  </a:lnTo>
                  <a:lnTo>
                    <a:pt x="2528108" y="20326"/>
                  </a:lnTo>
                  <a:lnTo>
                    <a:pt x="2565241" y="43934"/>
                  </a:lnTo>
                  <a:lnTo>
                    <a:pt x="2596211" y="74905"/>
                  </a:lnTo>
                  <a:lnTo>
                    <a:pt x="2619819" y="112037"/>
                  </a:lnTo>
                  <a:lnTo>
                    <a:pt x="2634864" y="154131"/>
                  </a:lnTo>
                  <a:lnTo>
                    <a:pt x="2638262" y="183630"/>
                  </a:lnTo>
                </a:path>
                <a:path w="2638425" h="533400">
                  <a:moveTo>
                    <a:pt x="2638262" y="349769"/>
                  </a:moveTo>
                  <a:lnTo>
                    <a:pt x="2619819" y="421362"/>
                  </a:lnTo>
                  <a:lnTo>
                    <a:pt x="2596211" y="458494"/>
                  </a:lnTo>
                  <a:lnTo>
                    <a:pt x="2565241" y="489465"/>
                  </a:lnTo>
                  <a:lnTo>
                    <a:pt x="2528108" y="513073"/>
                  </a:lnTo>
                  <a:lnTo>
                    <a:pt x="2486014" y="528118"/>
                  </a:lnTo>
                  <a:lnTo>
                    <a:pt x="2440160" y="533399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35791" y="2767391"/>
            <a:ext cx="707644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 marR="5271770" indent="-107314">
              <a:lnSpc>
                <a:spcPct val="116100"/>
              </a:lnSpc>
              <a:spcBef>
                <a:spcPts val="95"/>
              </a:spcBef>
            </a:pPr>
            <a:r>
              <a:rPr sz="1400" spc="110" dirty="0">
                <a:latin typeface="Microsoft Sans Serif"/>
                <a:cs typeface="Microsoft Sans Serif"/>
              </a:rPr>
              <a:t>AgeGroup </a:t>
            </a:r>
            <a:r>
              <a:rPr sz="1400" spc="-50" dirty="0">
                <a:latin typeface="Microsoft Sans Serif"/>
                <a:cs typeface="Microsoft Sans Serif"/>
              </a:rPr>
              <a:t>= </a:t>
            </a:r>
            <a:r>
              <a:rPr sz="1400" spc="114" dirty="0">
                <a:latin typeface="Microsoft Sans Serif"/>
                <a:cs typeface="Microsoft Sans Serif"/>
              </a:rPr>
              <a:t>switch(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true(),</a:t>
            </a:r>
            <a:endParaRPr sz="1400" dirty="0">
              <a:latin typeface="Microsoft Sans Serif"/>
              <a:cs typeface="Microsoft Sans Serif"/>
            </a:endParaRPr>
          </a:p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spc="105" dirty="0">
                <a:latin typeface="Microsoft Sans Serif"/>
                <a:cs typeface="Microsoft Sans Serif"/>
              </a:rPr>
              <a:t>'customer'[Customer_Age]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&lt;=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30,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"18-30",</a:t>
            </a:r>
            <a:endParaRPr sz="1400" dirty="0">
              <a:latin typeface="Microsoft Sans Serif"/>
              <a:cs typeface="Microsoft Sans Serif"/>
            </a:endParaRPr>
          </a:p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spc="105" dirty="0">
                <a:latin typeface="Microsoft Sans Serif"/>
                <a:cs typeface="Microsoft Sans Serif"/>
              </a:rPr>
              <a:t>'customer'[Customer_Age]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&gt;30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140" dirty="0">
                <a:latin typeface="Microsoft Sans Serif"/>
                <a:cs typeface="Microsoft Sans Serif"/>
              </a:rPr>
              <a:t>&amp;&amp;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105" dirty="0">
                <a:latin typeface="Microsoft Sans Serif"/>
                <a:cs typeface="Microsoft Sans Serif"/>
              </a:rPr>
              <a:t>'customer'[Customer_Age]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&lt;=</a:t>
            </a:r>
            <a:r>
              <a:rPr sz="1400" spc="75" dirty="0">
                <a:latin typeface="Microsoft Sans Serif"/>
                <a:cs typeface="Microsoft Sans Serif"/>
              </a:rPr>
              <a:t> 40, </a:t>
            </a:r>
            <a:r>
              <a:rPr sz="1400" spc="95" dirty="0">
                <a:latin typeface="Microsoft Sans Serif"/>
                <a:cs typeface="Microsoft Sans Serif"/>
              </a:rPr>
              <a:t>"30-40",</a:t>
            </a:r>
            <a:endParaRPr sz="1400" dirty="0">
              <a:latin typeface="Microsoft Sans Serif"/>
              <a:cs typeface="Microsoft Sans Serif"/>
            </a:endParaRPr>
          </a:p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spc="105" dirty="0">
                <a:latin typeface="Microsoft Sans Serif"/>
                <a:cs typeface="Microsoft Sans Serif"/>
              </a:rPr>
              <a:t>'customer'[Customer_Age]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&gt;40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140" dirty="0">
                <a:latin typeface="Microsoft Sans Serif"/>
                <a:cs typeface="Microsoft Sans Serif"/>
              </a:rPr>
              <a:t>&amp;&amp;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105" dirty="0">
                <a:latin typeface="Microsoft Sans Serif"/>
                <a:cs typeface="Microsoft Sans Serif"/>
              </a:rPr>
              <a:t>'customer'[Customer_Age]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&lt;=</a:t>
            </a:r>
            <a:r>
              <a:rPr sz="1400" spc="75" dirty="0">
                <a:latin typeface="Microsoft Sans Serif"/>
                <a:cs typeface="Microsoft Sans Serif"/>
              </a:rPr>
              <a:t> 50, </a:t>
            </a:r>
            <a:r>
              <a:rPr sz="1400" spc="100" dirty="0">
                <a:latin typeface="Microsoft Sans Serif"/>
                <a:cs typeface="Microsoft Sans Serif"/>
              </a:rPr>
              <a:t>"40-50",</a:t>
            </a:r>
            <a:endParaRPr sz="1400" dirty="0">
              <a:latin typeface="Microsoft Sans Serif"/>
              <a:cs typeface="Microsoft Sans Serif"/>
            </a:endParaRPr>
          </a:p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spc="105" dirty="0">
                <a:latin typeface="Microsoft Sans Serif"/>
                <a:cs typeface="Microsoft Sans Serif"/>
              </a:rPr>
              <a:t>'customer'[Customer_Age]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&gt;50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140" dirty="0">
                <a:latin typeface="Microsoft Sans Serif"/>
                <a:cs typeface="Microsoft Sans Serif"/>
              </a:rPr>
              <a:t>&amp;&amp;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105" dirty="0">
                <a:latin typeface="Microsoft Sans Serif"/>
                <a:cs typeface="Microsoft Sans Serif"/>
              </a:rPr>
              <a:t>'customer'[Customer_Age]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&lt;=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60,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95" dirty="0">
                <a:latin typeface="Microsoft Sans Serif"/>
                <a:cs typeface="Microsoft Sans Serif"/>
              </a:rPr>
              <a:t>"50-60",</a:t>
            </a:r>
            <a:endParaRPr sz="1400" dirty="0">
              <a:latin typeface="Microsoft Sans Serif"/>
              <a:cs typeface="Microsoft Sans Serif"/>
            </a:endParaRPr>
          </a:p>
          <a:p>
            <a:pPr marL="106680" marR="3563620">
              <a:lnSpc>
                <a:spcPct val="116100"/>
              </a:lnSpc>
            </a:pPr>
            <a:r>
              <a:rPr sz="1400" spc="105" dirty="0">
                <a:latin typeface="Microsoft Sans Serif"/>
                <a:cs typeface="Microsoft Sans Serif"/>
              </a:rPr>
              <a:t>'customer'[Customer_Age] </a:t>
            </a:r>
            <a:r>
              <a:rPr sz="1400" dirty="0">
                <a:latin typeface="Microsoft Sans Serif"/>
                <a:cs typeface="Microsoft Sans Serif"/>
              </a:rPr>
              <a:t>&gt;60, </a:t>
            </a:r>
            <a:r>
              <a:rPr sz="1400" spc="35" dirty="0">
                <a:latin typeface="Microsoft Sans Serif"/>
                <a:cs typeface="Microsoft Sans Serif"/>
              </a:rPr>
              <a:t>"60+",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"unknown"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798" y="4778843"/>
            <a:ext cx="520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60" dirty="0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2556" y="2191037"/>
            <a:ext cx="1671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90" dirty="0">
                <a:latin typeface="Trebuchet MS"/>
                <a:cs typeface="Trebuchet MS"/>
              </a:rPr>
              <a:t>AgeGroup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92804" y="2988118"/>
            <a:ext cx="6651625" cy="151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6680" marR="4442460" indent="-107314">
              <a:lnSpc>
                <a:spcPct val="116100"/>
              </a:lnSpc>
              <a:spcBef>
                <a:spcPts val="90"/>
              </a:spcBef>
            </a:pPr>
            <a:r>
              <a:rPr sz="1400" spc="110" dirty="0">
                <a:latin typeface="Microsoft Sans Serif"/>
                <a:cs typeface="Microsoft Sans Serif"/>
              </a:rPr>
              <a:t>IncomeGroup </a:t>
            </a:r>
            <a:r>
              <a:rPr sz="1400" spc="-45" dirty="0">
                <a:latin typeface="Microsoft Sans Serif"/>
                <a:cs typeface="Microsoft Sans Serif"/>
              </a:rPr>
              <a:t>= </a:t>
            </a:r>
            <a:r>
              <a:rPr sz="1400" spc="-10" dirty="0">
                <a:latin typeface="Microsoft Sans Serif"/>
                <a:cs typeface="Microsoft Sans Serif"/>
              </a:rPr>
              <a:t>SWITCH(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TRUE(),</a:t>
            </a:r>
            <a:endParaRPr sz="1400">
              <a:latin typeface="Microsoft Sans Serif"/>
              <a:cs typeface="Microsoft Sans Serif"/>
            </a:endParaRPr>
          </a:p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spc="10" dirty="0">
                <a:latin typeface="Microsoft Sans Serif"/>
                <a:cs typeface="Microsoft Sans Serif"/>
              </a:rPr>
              <a:t>'</a:t>
            </a:r>
            <a:r>
              <a:rPr sz="1400" spc="155" dirty="0">
                <a:latin typeface="Microsoft Sans Serif"/>
                <a:cs typeface="Microsoft Sans Serif"/>
              </a:rPr>
              <a:t>c</a:t>
            </a:r>
            <a:r>
              <a:rPr sz="1400" spc="170" dirty="0">
                <a:latin typeface="Microsoft Sans Serif"/>
                <a:cs typeface="Microsoft Sans Serif"/>
              </a:rPr>
              <a:t>u</a:t>
            </a:r>
            <a:r>
              <a:rPr sz="1400" spc="55" dirty="0">
                <a:latin typeface="Microsoft Sans Serif"/>
                <a:cs typeface="Microsoft Sans Serif"/>
              </a:rPr>
              <a:t>s</a:t>
            </a:r>
            <a:r>
              <a:rPr sz="1400" spc="215" dirty="0">
                <a:latin typeface="Microsoft Sans Serif"/>
                <a:cs typeface="Microsoft Sans Serif"/>
              </a:rPr>
              <a:t>t</a:t>
            </a:r>
            <a:r>
              <a:rPr sz="1400" spc="95" dirty="0">
                <a:latin typeface="Microsoft Sans Serif"/>
                <a:cs typeface="Microsoft Sans Serif"/>
              </a:rPr>
              <a:t>o</a:t>
            </a:r>
            <a:r>
              <a:rPr sz="1400" spc="180" dirty="0">
                <a:latin typeface="Microsoft Sans Serif"/>
                <a:cs typeface="Microsoft Sans Serif"/>
              </a:rPr>
              <a:t>m</a:t>
            </a:r>
            <a:r>
              <a:rPr sz="1400" spc="45" dirty="0">
                <a:latin typeface="Microsoft Sans Serif"/>
                <a:cs typeface="Microsoft Sans Serif"/>
              </a:rPr>
              <a:t>e</a:t>
            </a:r>
            <a:r>
              <a:rPr sz="1400" spc="195" dirty="0">
                <a:latin typeface="Microsoft Sans Serif"/>
                <a:cs typeface="Microsoft Sans Serif"/>
              </a:rPr>
              <a:t>r</a:t>
            </a:r>
            <a:r>
              <a:rPr sz="1400" spc="10" dirty="0">
                <a:latin typeface="Microsoft Sans Serif"/>
                <a:cs typeface="Microsoft Sans Serif"/>
              </a:rPr>
              <a:t>'</a:t>
            </a:r>
            <a:r>
              <a:rPr sz="1400" spc="114" dirty="0">
                <a:latin typeface="Microsoft Sans Serif"/>
                <a:cs typeface="Microsoft Sans Serif"/>
              </a:rPr>
              <a:t>[</a:t>
            </a:r>
            <a:r>
              <a:rPr sz="1400" spc="-20" dirty="0">
                <a:latin typeface="Microsoft Sans Serif"/>
                <a:cs typeface="Microsoft Sans Serif"/>
              </a:rPr>
              <a:t>I</a:t>
            </a:r>
            <a:r>
              <a:rPr sz="1400" spc="145" dirty="0">
                <a:latin typeface="Microsoft Sans Serif"/>
                <a:cs typeface="Microsoft Sans Serif"/>
              </a:rPr>
              <a:t>n</a:t>
            </a:r>
            <a:r>
              <a:rPr sz="1400" spc="155" dirty="0">
                <a:latin typeface="Microsoft Sans Serif"/>
                <a:cs typeface="Microsoft Sans Serif"/>
              </a:rPr>
              <a:t>c</a:t>
            </a:r>
            <a:r>
              <a:rPr sz="1400" spc="95" dirty="0">
                <a:latin typeface="Microsoft Sans Serif"/>
                <a:cs typeface="Microsoft Sans Serif"/>
              </a:rPr>
              <a:t>o</a:t>
            </a:r>
            <a:r>
              <a:rPr sz="1400" spc="180" dirty="0">
                <a:latin typeface="Microsoft Sans Serif"/>
                <a:cs typeface="Microsoft Sans Serif"/>
              </a:rPr>
              <a:t>m</a:t>
            </a:r>
            <a:r>
              <a:rPr sz="1400" spc="45" dirty="0">
                <a:latin typeface="Microsoft Sans Serif"/>
                <a:cs typeface="Microsoft Sans Serif"/>
              </a:rPr>
              <a:t>e</a:t>
            </a:r>
            <a:r>
              <a:rPr sz="1400" spc="120" dirty="0">
                <a:latin typeface="Microsoft Sans Serif"/>
                <a:cs typeface="Microsoft Sans Serif"/>
              </a:rPr>
              <a:t>]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-195" dirty="0">
                <a:latin typeface="Microsoft Sans Serif"/>
                <a:cs typeface="Microsoft Sans Serif"/>
              </a:rPr>
              <a:t>&lt;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3</a:t>
            </a:r>
            <a:r>
              <a:rPr sz="1400" spc="165" dirty="0">
                <a:latin typeface="Microsoft Sans Serif"/>
                <a:cs typeface="Microsoft Sans Serif"/>
              </a:rPr>
              <a:t>5</a:t>
            </a:r>
            <a:r>
              <a:rPr sz="1400" spc="130" dirty="0">
                <a:latin typeface="Microsoft Sans Serif"/>
                <a:cs typeface="Microsoft Sans Serif"/>
              </a:rPr>
              <a:t>000</a:t>
            </a:r>
            <a:r>
              <a:rPr sz="1400" spc="-65" dirty="0">
                <a:latin typeface="Microsoft Sans Serif"/>
                <a:cs typeface="Microsoft Sans Serif"/>
              </a:rPr>
              <a:t>,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"</a:t>
            </a:r>
            <a:r>
              <a:rPr sz="1400" spc="95" dirty="0">
                <a:latin typeface="Microsoft Sans Serif"/>
                <a:cs typeface="Microsoft Sans Serif"/>
              </a:rPr>
              <a:t>Lo</a:t>
            </a:r>
            <a:r>
              <a:rPr sz="1400" spc="229" dirty="0">
                <a:latin typeface="Microsoft Sans Serif"/>
                <a:cs typeface="Microsoft Sans Serif"/>
              </a:rPr>
              <a:t>w</a:t>
            </a:r>
            <a:r>
              <a:rPr sz="1400" spc="30" dirty="0">
                <a:latin typeface="Microsoft Sans Serif"/>
                <a:cs typeface="Microsoft Sans Serif"/>
              </a:rPr>
              <a:t>"</a:t>
            </a:r>
            <a:r>
              <a:rPr sz="1400" spc="-65" dirty="0">
                <a:latin typeface="Microsoft Sans Serif"/>
                <a:cs typeface="Microsoft Sans Serif"/>
              </a:rPr>
              <a:t>,</a:t>
            </a:r>
            <a:endParaRPr sz="1400">
              <a:latin typeface="Microsoft Sans Serif"/>
              <a:cs typeface="Microsoft Sans Serif"/>
            </a:endParaRPr>
          </a:p>
          <a:p>
            <a:pPr marL="106680">
              <a:lnSpc>
                <a:spcPct val="116100"/>
              </a:lnSpc>
            </a:pPr>
            <a:r>
              <a:rPr sz="1400" spc="110" dirty="0">
                <a:latin typeface="Microsoft Sans Serif"/>
                <a:cs typeface="Microsoft Sans Serif"/>
              </a:rPr>
              <a:t>'customer'[Income] </a:t>
            </a:r>
            <a:r>
              <a:rPr sz="1400" spc="-125" dirty="0">
                <a:latin typeface="Microsoft Sans Serif"/>
                <a:cs typeface="Microsoft Sans Serif"/>
              </a:rPr>
              <a:t>&gt;= </a:t>
            </a:r>
            <a:r>
              <a:rPr sz="1400" spc="140" dirty="0">
                <a:latin typeface="Microsoft Sans Serif"/>
                <a:cs typeface="Microsoft Sans Serif"/>
              </a:rPr>
              <a:t>35000 &amp;&amp; </a:t>
            </a:r>
            <a:r>
              <a:rPr sz="1400" spc="110" dirty="0">
                <a:latin typeface="Microsoft Sans Serif"/>
                <a:cs typeface="Microsoft Sans Serif"/>
              </a:rPr>
              <a:t>'customer'[Income] </a:t>
            </a:r>
            <a:r>
              <a:rPr sz="1400" spc="-195" dirty="0">
                <a:latin typeface="Microsoft Sans Serif"/>
                <a:cs typeface="Microsoft Sans Serif"/>
              </a:rPr>
              <a:t>&lt;</a:t>
            </a:r>
            <a:r>
              <a:rPr sz="1400" spc="-190" dirty="0">
                <a:latin typeface="Microsoft Sans Serif"/>
                <a:cs typeface="Microsoft Sans Serif"/>
              </a:rPr>
              <a:t> </a:t>
            </a:r>
            <a:r>
              <a:rPr sz="1400" spc="85" dirty="0">
                <a:latin typeface="Microsoft Sans Serif"/>
                <a:cs typeface="Microsoft Sans Serif"/>
              </a:rPr>
              <a:t>70000, </a:t>
            </a:r>
            <a:r>
              <a:rPr sz="1400" spc="75" dirty="0">
                <a:latin typeface="Microsoft Sans Serif"/>
                <a:cs typeface="Microsoft Sans Serif"/>
              </a:rPr>
              <a:t>"Average",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110" dirty="0">
                <a:latin typeface="Microsoft Sans Serif"/>
                <a:cs typeface="Microsoft Sans Serif"/>
              </a:rPr>
              <a:t>'customer'[Income]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&gt;=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85" dirty="0">
                <a:latin typeface="Microsoft Sans Serif"/>
                <a:cs typeface="Microsoft Sans Serif"/>
              </a:rPr>
              <a:t>70000,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"High",</a:t>
            </a:r>
            <a:endParaRPr sz="1400">
              <a:latin typeface="Microsoft Sans Serif"/>
              <a:cs typeface="Microsoft Sans Serif"/>
            </a:endParaRPr>
          </a:p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spc="130" dirty="0">
                <a:latin typeface="Microsoft Sans Serif"/>
                <a:cs typeface="Microsoft Sans Serif"/>
              </a:rPr>
              <a:t>"unknown"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92804" y="4503812"/>
            <a:ext cx="52069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00" spc="-60" dirty="0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16454" y="2191037"/>
            <a:ext cx="2209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45" dirty="0">
                <a:latin typeface="Trebuchet MS"/>
                <a:cs typeface="Trebuchet MS"/>
              </a:rPr>
              <a:t>IncomeGroup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53804" y="6756189"/>
            <a:ext cx="9979660" cy="1517015"/>
            <a:chOff x="4153804" y="6756189"/>
            <a:chExt cx="9979660" cy="1517015"/>
          </a:xfrm>
        </p:grpSpPr>
        <p:sp>
          <p:nvSpPr>
            <p:cNvPr id="29" name="object 29"/>
            <p:cNvSpPr/>
            <p:nvPr/>
          </p:nvSpPr>
          <p:spPr>
            <a:xfrm>
              <a:off x="4153804" y="7158501"/>
              <a:ext cx="9979660" cy="1077595"/>
            </a:xfrm>
            <a:custGeom>
              <a:avLst/>
              <a:gdLst/>
              <a:ahLst/>
              <a:cxnLst/>
              <a:rect l="l" t="t" r="r" b="b"/>
              <a:pathLst>
                <a:path w="9979660" h="1077595">
                  <a:moveTo>
                    <a:pt x="9789895" y="1077472"/>
                  </a:moveTo>
                  <a:lnTo>
                    <a:pt x="190493" y="1077472"/>
                  </a:lnTo>
                  <a:lnTo>
                    <a:pt x="146820" y="1072442"/>
                  </a:lnTo>
                  <a:lnTo>
                    <a:pt x="106722" y="1058110"/>
                  </a:lnTo>
                  <a:lnTo>
                    <a:pt x="71351" y="1035622"/>
                  </a:lnTo>
                  <a:lnTo>
                    <a:pt x="41850" y="1006121"/>
                  </a:lnTo>
                  <a:lnTo>
                    <a:pt x="19362" y="970750"/>
                  </a:lnTo>
                  <a:lnTo>
                    <a:pt x="5031" y="930653"/>
                  </a:lnTo>
                  <a:lnTo>
                    <a:pt x="0" y="886973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499" y="0"/>
                  </a:lnTo>
                  <a:lnTo>
                    <a:pt x="9789889" y="0"/>
                  </a:lnTo>
                  <a:lnTo>
                    <a:pt x="9833568" y="5031"/>
                  </a:lnTo>
                  <a:lnTo>
                    <a:pt x="9873666" y="19362"/>
                  </a:lnTo>
                  <a:lnTo>
                    <a:pt x="9909036" y="41850"/>
                  </a:lnTo>
                  <a:lnTo>
                    <a:pt x="9938538" y="71351"/>
                  </a:lnTo>
                  <a:lnTo>
                    <a:pt x="9961026" y="106722"/>
                  </a:lnTo>
                  <a:lnTo>
                    <a:pt x="9975357" y="146820"/>
                  </a:lnTo>
                  <a:lnTo>
                    <a:pt x="9979250" y="180614"/>
                  </a:lnTo>
                  <a:lnTo>
                    <a:pt x="9979250" y="896859"/>
                  </a:lnTo>
                  <a:lnTo>
                    <a:pt x="9961026" y="970750"/>
                  </a:lnTo>
                  <a:lnTo>
                    <a:pt x="9938538" y="1006121"/>
                  </a:lnTo>
                  <a:lnTo>
                    <a:pt x="9909036" y="1035622"/>
                  </a:lnTo>
                  <a:lnTo>
                    <a:pt x="9873666" y="1058110"/>
                  </a:lnTo>
                  <a:lnTo>
                    <a:pt x="9833568" y="1072442"/>
                  </a:lnTo>
                  <a:lnTo>
                    <a:pt x="9789895" y="1077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25579" y="8164523"/>
              <a:ext cx="9866630" cy="70485"/>
            </a:xfrm>
            <a:custGeom>
              <a:avLst/>
              <a:gdLst/>
              <a:ahLst/>
              <a:cxnLst/>
              <a:rect l="l" t="t" r="r" b="b"/>
              <a:pathLst>
                <a:path w="9866630" h="70484">
                  <a:moveTo>
                    <a:pt x="9866213" y="0"/>
                  </a:moveTo>
                  <a:lnTo>
                    <a:pt x="9836715" y="29498"/>
                  </a:lnTo>
                  <a:lnTo>
                    <a:pt x="9801348" y="51984"/>
                  </a:lnTo>
                  <a:lnTo>
                    <a:pt x="9761255" y="66314"/>
                  </a:lnTo>
                  <a:lnTo>
                    <a:pt x="9726621" y="70303"/>
                  </a:lnTo>
                </a:path>
                <a:path w="9866630" h="70484">
                  <a:moveTo>
                    <a:pt x="110094" y="70303"/>
                  </a:moveTo>
                  <a:lnTo>
                    <a:pt x="75460" y="66314"/>
                  </a:lnTo>
                  <a:lnTo>
                    <a:pt x="35367" y="51984"/>
                  </a:lnTo>
                  <a:lnTo>
                    <a:pt x="0" y="29498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23861" y="6784764"/>
              <a:ext cx="2838450" cy="421640"/>
            </a:xfrm>
            <a:custGeom>
              <a:avLst/>
              <a:gdLst/>
              <a:ahLst/>
              <a:cxnLst/>
              <a:rect l="l" t="t" r="r" b="b"/>
              <a:pathLst>
                <a:path w="2838450" h="421640">
                  <a:moveTo>
                    <a:pt x="2834851" y="42094"/>
                  </a:moveTo>
                  <a:lnTo>
                    <a:pt x="2838249" y="71593"/>
                  </a:lnTo>
                </a:path>
                <a:path w="2838450" h="421640">
                  <a:moveTo>
                    <a:pt x="2838249" y="237730"/>
                  </a:moveTo>
                  <a:lnTo>
                    <a:pt x="2819806" y="309324"/>
                  </a:lnTo>
                  <a:lnTo>
                    <a:pt x="2796198" y="346457"/>
                  </a:lnTo>
                  <a:lnTo>
                    <a:pt x="2765228" y="377427"/>
                  </a:lnTo>
                  <a:lnTo>
                    <a:pt x="2728095" y="401035"/>
                  </a:lnTo>
                  <a:lnTo>
                    <a:pt x="2686001" y="416080"/>
                  </a:lnTo>
                  <a:lnTo>
                    <a:pt x="2640146" y="421362"/>
                  </a:lnTo>
                  <a:lnTo>
                    <a:pt x="199986" y="421362"/>
                  </a:lnTo>
                  <a:lnTo>
                    <a:pt x="154131" y="416080"/>
                  </a:lnTo>
                  <a:lnTo>
                    <a:pt x="112037" y="401035"/>
                  </a:lnTo>
                  <a:lnTo>
                    <a:pt x="74905" y="377427"/>
                  </a:lnTo>
                  <a:lnTo>
                    <a:pt x="43934" y="346457"/>
                  </a:lnTo>
                  <a:lnTo>
                    <a:pt x="20326" y="309324"/>
                  </a:lnTo>
                  <a:lnTo>
                    <a:pt x="5281" y="267230"/>
                  </a:lnTo>
                  <a:lnTo>
                    <a:pt x="0" y="221375"/>
                  </a:lnTo>
                  <a:lnTo>
                    <a:pt x="0" y="87949"/>
                  </a:lnTo>
                  <a:lnTo>
                    <a:pt x="5281" y="42093"/>
                  </a:lnTo>
                  <a:lnTo>
                    <a:pt x="20326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656155" y="6675984"/>
            <a:ext cx="8975725" cy="115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2235" algn="ctr">
              <a:lnSpc>
                <a:spcPct val="100000"/>
              </a:lnSpc>
              <a:spcBef>
                <a:spcPts val="100"/>
              </a:spcBef>
            </a:pPr>
            <a:r>
              <a:rPr sz="2500" b="1" spc="90" dirty="0">
                <a:latin typeface="Trebuchet MS"/>
                <a:cs typeface="Trebuchet MS"/>
              </a:rPr>
              <a:t>Week_Num2</a:t>
            </a:r>
            <a:endParaRPr sz="2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900"/>
              </a:spcBef>
            </a:pPr>
            <a:r>
              <a:rPr sz="2500" spc="90" dirty="0">
                <a:latin typeface="Microsoft Sans Serif"/>
                <a:cs typeface="Microsoft Sans Serif"/>
              </a:rPr>
              <a:t>Week_Num2</a:t>
            </a:r>
            <a:r>
              <a:rPr sz="2500" spc="80" dirty="0">
                <a:latin typeface="Microsoft Sans Serif"/>
                <a:cs typeface="Microsoft Sans Serif"/>
              </a:rPr>
              <a:t> </a:t>
            </a:r>
            <a:r>
              <a:rPr sz="2500" spc="-110" dirty="0">
                <a:latin typeface="Microsoft Sans Serif"/>
                <a:cs typeface="Microsoft Sans Serif"/>
              </a:rPr>
              <a:t>=</a:t>
            </a:r>
            <a:r>
              <a:rPr sz="2500" spc="80" dirty="0">
                <a:latin typeface="Microsoft Sans Serif"/>
                <a:cs typeface="Microsoft Sans Serif"/>
              </a:rPr>
              <a:t> </a:t>
            </a:r>
            <a:r>
              <a:rPr sz="2500" spc="105" dirty="0">
                <a:latin typeface="Microsoft Sans Serif"/>
                <a:cs typeface="Microsoft Sans Serif"/>
              </a:rPr>
              <a:t>WEEKNUM(credit_card[Week_Start_Date])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776" y="2186812"/>
            <a:ext cx="192150" cy="2233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110191" y="2548112"/>
            <a:ext cx="4094479" cy="189865"/>
          </a:xfrm>
          <a:custGeom>
            <a:avLst/>
            <a:gdLst/>
            <a:ahLst/>
            <a:cxnLst/>
            <a:rect l="l" t="t" r="r" b="b"/>
            <a:pathLst>
              <a:path w="4094479" h="189864">
                <a:moveTo>
                  <a:pt x="4094160" y="12043"/>
                </a:moveTo>
                <a:lnTo>
                  <a:pt x="4076430" y="77445"/>
                </a:lnTo>
                <a:lnTo>
                  <a:pt x="4052822" y="114578"/>
                </a:lnTo>
                <a:lnTo>
                  <a:pt x="4021852" y="145548"/>
                </a:lnTo>
                <a:lnTo>
                  <a:pt x="3984719" y="169156"/>
                </a:lnTo>
                <a:lnTo>
                  <a:pt x="3942625" y="184201"/>
                </a:lnTo>
                <a:lnTo>
                  <a:pt x="3896770" y="189483"/>
                </a:lnTo>
                <a:lnTo>
                  <a:pt x="198776" y="189483"/>
                </a:lnTo>
                <a:lnTo>
                  <a:pt x="152921" y="184201"/>
                </a:lnTo>
                <a:lnTo>
                  <a:pt x="110827" y="169156"/>
                </a:lnTo>
                <a:lnTo>
                  <a:pt x="73695" y="145548"/>
                </a:lnTo>
                <a:lnTo>
                  <a:pt x="42725" y="114578"/>
                </a:lnTo>
                <a:lnTo>
                  <a:pt x="19117" y="77445"/>
                </a:lnTo>
                <a:lnTo>
                  <a:pt x="4071" y="35351"/>
                </a:lnTo>
                <a:lnTo>
                  <a:pt x="0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4263" y="2265696"/>
            <a:ext cx="52069" cy="92710"/>
          </a:xfrm>
          <a:custGeom>
            <a:avLst/>
            <a:gdLst/>
            <a:ahLst/>
            <a:cxnLst/>
            <a:rect l="l" t="t" r="r" b="b"/>
            <a:pathLst>
              <a:path w="52069" h="92710">
                <a:moveTo>
                  <a:pt x="0" y="92630"/>
                </a:moveTo>
                <a:lnTo>
                  <a:pt x="15045" y="50536"/>
                </a:lnTo>
                <a:lnTo>
                  <a:pt x="38653" y="13404"/>
                </a:lnTo>
                <a:lnTo>
                  <a:pt x="52057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35" dirty="0"/>
              <a:t>D</a:t>
            </a:r>
            <a:r>
              <a:rPr spc="295" dirty="0"/>
              <a:t>A</a:t>
            </a:r>
            <a:r>
              <a:rPr spc="425" dirty="0"/>
              <a:t>X</a:t>
            </a:r>
            <a:r>
              <a:rPr spc="-415" dirty="0"/>
              <a:t> </a:t>
            </a:r>
            <a:r>
              <a:rPr spc="150" dirty="0"/>
              <a:t>Q</a:t>
            </a:r>
            <a:r>
              <a:rPr spc="225" dirty="0"/>
              <a:t>U</a:t>
            </a:r>
            <a:r>
              <a:rPr spc="-80" dirty="0"/>
              <a:t>E</a:t>
            </a:r>
            <a:r>
              <a:rPr spc="85" dirty="0"/>
              <a:t>R</a:t>
            </a:r>
            <a:r>
              <a:rPr spc="415" dirty="0"/>
              <a:t>I</a:t>
            </a:r>
            <a:r>
              <a:rPr spc="-80" dirty="0"/>
              <a:t>E</a:t>
            </a:r>
            <a:r>
              <a:rPr spc="100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69357" y="2721282"/>
            <a:ext cx="7578725" cy="2676525"/>
            <a:chOff x="1369357" y="2721282"/>
            <a:chExt cx="7578725" cy="2676525"/>
          </a:xfrm>
        </p:grpSpPr>
        <p:sp>
          <p:nvSpPr>
            <p:cNvPr id="7" name="object 7"/>
            <p:cNvSpPr/>
            <p:nvPr/>
          </p:nvSpPr>
          <p:spPr>
            <a:xfrm>
              <a:off x="1403874" y="2721282"/>
              <a:ext cx="7505065" cy="2639695"/>
            </a:xfrm>
            <a:custGeom>
              <a:avLst/>
              <a:gdLst/>
              <a:ahLst/>
              <a:cxnLst/>
              <a:rect l="l" t="t" r="r" b="b"/>
              <a:pathLst>
                <a:path w="7505065" h="2639695">
                  <a:moveTo>
                    <a:pt x="7317715" y="2639104"/>
                  </a:moveTo>
                  <a:lnTo>
                    <a:pt x="190493" y="2639104"/>
                  </a:lnTo>
                  <a:lnTo>
                    <a:pt x="146819" y="2634073"/>
                  </a:lnTo>
                  <a:lnTo>
                    <a:pt x="106722" y="2619742"/>
                  </a:lnTo>
                  <a:lnTo>
                    <a:pt x="71351" y="2597254"/>
                  </a:lnTo>
                  <a:lnTo>
                    <a:pt x="41850" y="2567752"/>
                  </a:lnTo>
                  <a:lnTo>
                    <a:pt x="19362" y="2532381"/>
                  </a:lnTo>
                  <a:lnTo>
                    <a:pt x="5031" y="2492284"/>
                  </a:lnTo>
                  <a:lnTo>
                    <a:pt x="0" y="2448605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7317708" y="0"/>
                  </a:lnTo>
                  <a:lnTo>
                    <a:pt x="7361388" y="5031"/>
                  </a:lnTo>
                  <a:lnTo>
                    <a:pt x="7401485" y="19362"/>
                  </a:lnTo>
                  <a:lnTo>
                    <a:pt x="7436856" y="41850"/>
                  </a:lnTo>
                  <a:lnTo>
                    <a:pt x="7466358" y="71351"/>
                  </a:lnTo>
                  <a:lnTo>
                    <a:pt x="7488846" y="106722"/>
                  </a:lnTo>
                  <a:lnTo>
                    <a:pt x="7503177" y="146820"/>
                  </a:lnTo>
                  <a:lnTo>
                    <a:pt x="7504954" y="162243"/>
                  </a:lnTo>
                  <a:lnTo>
                    <a:pt x="7504954" y="2476861"/>
                  </a:lnTo>
                  <a:lnTo>
                    <a:pt x="7488846" y="2532381"/>
                  </a:lnTo>
                  <a:lnTo>
                    <a:pt x="7466358" y="2567752"/>
                  </a:lnTo>
                  <a:lnTo>
                    <a:pt x="7436856" y="2597254"/>
                  </a:lnTo>
                  <a:lnTo>
                    <a:pt x="7401485" y="2619742"/>
                  </a:lnTo>
                  <a:lnTo>
                    <a:pt x="7361388" y="2634073"/>
                  </a:lnTo>
                  <a:lnTo>
                    <a:pt x="7317715" y="2639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7457" y="2883498"/>
              <a:ext cx="7502525" cy="2476500"/>
            </a:xfrm>
            <a:custGeom>
              <a:avLst/>
              <a:gdLst/>
              <a:ahLst/>
              <a:cxnLst/>
              <a:rect l="l" t="t" r="r" b="b"/>
              <a:pathLst>
                <a:path w="7502525" h="2476500">
                  <a:moveTo>
                    <a:pt x="7501183" y="0"/>
                  </a:moveTo>
                  <a:lnTo>
                    <a:pt x="7502115" y="8096"/>
                  </a:lnTo>
                </a:path>
                <a:path w="7502525" h="2476500">
                  <a:moveTo>
                    <a:pt x="7502115" y="2306490"/>
                  </a:moveTo>
                  <a:lnTo>
                    <a:pt x="7485078" y="2370083"/>
                  </a:lnTo>
                  <a:lnTo>
                    <a:pt x="7462591" y="2405453"/>
                  </a:lnTo>
                  <a:lnTo>
                    <a:pt x="7433091" y="2434953"/>
                  </a:lnTo>
                  <a:lnTo>
                    <a:pt x="7397721" y="2457441"/>
                  </a:lnTo>
                  <a:lnTo>
                    <a:pt x="7357625" y="2471772"/>
                  </a:lnTo>
                  <a:lnTo>
                    <a:pt x="7319113" y="2476208"/>
                  </a:lnTo>
                </a:path>
                <a:path w="7502525" h="2476500">
                  <a:moveTo>
                    <a:pt x="181800" y="2476208"/>
                  </a:moveTo>
                  <a:lnTo>
                    <a:pt x="143288" y="2471772"/>
                  </a:lnTo>
                  <a:lnTo>
                    <a:pt x="103192" y="2457441"/>
                  </a:lnTo>
                  <a:lnTo>
                    <a:pt x="67822" y="2434953"/>
                  </a:lnTo>
                  <a:lnTo>
                    <a:pt x="38322" y="2405453"/>
                  </a:lnTo>
                  <a:lnTo>
                    <a:pt x="15835" y="2370083"/>
                  </a:lnTo>
                  <a:lnTo>
                    <a:pt x="1504" y="2329988"/>
                  </a:lnTo>
                  <a:lnTo>
                    <a:pt x="0" y="2316929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652" y="0"/>
            <a:ext cx="1286861" cy="24157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1491" y="8953978"/>
            <a:ext cx="3026932" cy="13326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57081" y="8934243"/>
            <a:ext cx="1231322" cy="125069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75720" y="0"/>
            <a:ext cx="1723325" cy="95739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6355218"/>
            <a:ext cx="17124045" cy="3931920"/>
            <a:chOff x="0" y="6355218"/>
            <a:chExt cx="17124045" cy="3931920"/>
          </a:xfrm>
        </p:grpSpPr>
        <p:sp>
          <p:nvSpPr>
            <p:cNvPr id="14" name="object 14"/>
            <p:cNvSpPr/>
            <p:nvPr/>
          </p:nvSpPr>
          <p:spPr>
            <a:xfrm>
              <a:off x="0" y="8913024"/>
              <a:ext cx="1179195" cy="1374140"/>
            </a:xfrm>
            <a:custGeom>
              <a:avLst/>
              <a:gdLst/>
              <a:ahLst/>
              <a:cxnLst/>
              <a:rect l="l" t="t" r="r" b="b"/>
              <a:pathLst>
                <a:path w="1179195" h="1374140">
                  <a:moveTo>
                    <a:pt x="495566" y="889850"/>
                  </a:moveTo>
                  <a:lnTo>
                    <a:pt x="470598" y="877392"/>
                  </a:lnTo>
                  <a:lnTo>
                    <a:pt x="435013" y="867829"/>
                  </a:lnTo>
                  <a:lnTo>
                    <a:pt x="399643" y="872477"/>
                  </a:lnTo>
                  <a:lnTo>
                    <a:pt x="368579" y="889977"/>
                  </a:lnTo>
                  <a:lnTo>
                    <a:pt x="345909" y="918972"/>
                  </a:lnTo>
                  <a:lnTo>
                    <a:pt x="308584" y="993775"/>
                  </a:lnTo>
                  <a:lnTo>
                    <a:pt x="303758" y="1014107"/>
                  </a:lnTo>
                  <a:lnTo>
                    <a:pt x="306425" y="1036497"/>
                  </a:lnTo>
                  <a:lnTo>
                    <a:pt x="314375" y="1059065"/>
                  </a:lnTo>
                  <a:lnTo>
                    <a:pt x="325335" y="1079982"/>
                  </a:lnTo>
                  <a:lnTo>
                    <a:pt x="374269" y="1132941"/>
                  </a:lnTo>
                  <a:lnTo>
                    <a:pt x="495566" y="889850"/>
                  </a:lnTo>
                  <a:close/>
                </a:path>
                <a:path w="1179195" h="1374140">
                  <a:moveTo>
                    <a:pt x="1023454" y="1373987"/>
                  </a:moveTo>
                  <a:lnTo>
                    <a:pt x="1023035" y="1337449"/>
                  </a:lnTo>
                  <a:lnTo>
                    <a:pt x="1022705" y="1331950"/>
                  </a:lnTo>
                  <a:lnTo>
                    <a:pt x="1019340" y="1275676"/>
                  </a:lnTo>
                  <a:lnTo>
                    <a:pt x="1013002" y="1214970"/>
                  </a:lnTo>
                  <a:lnTo>
                    <a:pt x="1004379" y="1155674"/>
                  </a:lnTo>
                  <a:lnTo>
                    <a:pt x="993787" y="1098067"/>
                  </a:lnTo>
                  <a:lnTo>
                    <a:pt x="981583" y="1042479"/>
                  </a:lnTo>
                  <a:lnTo>
                    <a:pt x="970026" y="996848"/>
                  </a:lnTo>
                  <a:lnTo>
                    <a:pt x="968095" y="989215"/>
                  </a:lnTo>
                  <a:lnTo>
                    <a:pt x="953681" y="938593"/>
                  </a:lnTo>
                  <a:lnTo>
                    <a:pt x="938669" y="890905"/>
                  </a:lnTo>
                  <a:lnTo>
                    <a:pt x="923404" y="846480"/>
                  </a:lnTo>
                  <a:lnTo>
                    <a:pt x="908227" y="805624"/>
                  </a:lnTo>
                  <a:lnTo>
                    <a:pt x="893483" y="768654"/>
                  </a:lnTo>
                  <a:lnTo>
                    <a:pt x="866635" y="707580"/>
                  </a:lnTo>
                  <a:lnTo>
                    <a:pt x="845604" y="665759"/>
                  </a:lnTo>
                  <a:lnTo>
                    <a:pt x="814260" y="629856"/>
                  </a:lnTo>
                  <a:lnTo>
                    <a:pt x="780021" y="608799"/>
                  </a:lnTo>
                  <a:lnTo>
                    <a:pt x="735647" y="584631"/>
                  </a:lnTo>
                  <a:lnTo>
                    <a:pt x="686396" y="559485"/>
                  </a:lnTo>
                  <a:lnTo>
                    <a:pt x="636219" y="535381"/>
                  </a:lnTo>
                  <a:lnTo>
                    <a:pt x="589267" y="514591"/>
                  </a:lnTo>
                  <a:lnTo>
                    <a:pt x="551091" y="499630"/>
                  </a:lnTo>
                  <a:lnTo>
                    <a:pt x="527253" y="493052"/>
                  </a:lnTo>
                  <a:lnTo>
                    <a:pt x="518502" y="493356"/>
                  </a:lnTo>
                  <a:lnTo>
                    <a:pt x="457593" y="503478"/>
                  </a:lnTo>
                  <a:lnTo>
                    <a:pt x="392633" y="518731"/>
                  </a:lnTo>
                  <a:lnTo>
                    <a:pt x="354190" y="529170"/>
                  </a:lnTo>
                  <a:lnTo>
                    <a:pt x="312394" y="541604"/>
                  </a:lnTo>
                  <a:lnTo>
                    <a:pt x="267690" y="556094"/>
                  </a:lnTo>
                  <a:lnTo>
                    <a:pt x="220522" y="572757"/>
                  </a:lnTo>
                  <a:lnTo>
                    <a:pt x="171335" y="591642"/>
                  </a:lnTo>
                  <a:lnTo>
                    <a:pt x="120611" y="612863"/>
                  </a:lnTo>
                  <a:lnTo>
                    <a:pt x="68770" y="636498"/>
                  </a:lnTo>
                  <a:lnTo>
                    <a:pt x="16281" y="662622"/>
                  </a:lnTo>
                  <a:lnTo>
                    <a:pt x="0" y="671499"/>
                  </a:lnTo>
                  <a:lnTo>
                    <a:pt x="0" y="1373974"/>
                  </a:lnTo>
                  <a:lnTo>
                    <a:pt x="89268" y="1373974"/>
                  </a:lnTo>
                  <a:lnTo>
                    <a:pt x="88684" y="1331912"/>
                  </a:lnTo>
                  <a:lnTo>
                    <a:pt x="103149" y="1285709"/>
                  </a:lnTo>
                  <a:lnTo>
                    <a:pt x="120764" y="1250391"/>
                  </a:lnTo>
                  <a:lnTo>
                    <a:pt x="127914" y="1241425"/>
                  </a:lnTo>
                  <a:lnTo>
                    <a:pt x="137515" y="1236357"/>
                  </a:lnTo>
                  <a:lnTo>
                    <a:pt x="148082" y="1235189"/>
                  </a:lnTo>
                  <a:lnTo>
                    <a:pt x="158178" y="1237907"/>
                  </a:lnTo>
                  <a:lnTo>
                    <a:pt x="166268" y="1244625"/>
                  </a:lnTo>
                  <a:lnTo>
                    <a:pt x="171450" y="1254264"/>
                  </a:lnTo>
                  <a:lnTo>
                    <a:pt x="173126" y="1265072"/>
                  </a:lnTo>
                  <a:lnTo>
                    <a:pt x="170700" y="1275308"/>
                  </a:lnTo>
                  <a:lnTo>
                    <a:pt x="153073" y="1310627"/>
                  </a:lnTo>
                  <a:lnTo>
                    <a:pt x="143548" y="1346174"/>
                  </a:lnTo>
                  <a:lnTo>
                    <a:pt x="147231" y="1373974"/>
                  </a:lnTo>
                  <a:lnTo>
                    <a:pt x="256590" y="1373974"/>
                  </a:lnTo>
                  <a:lnTo>
                    <a:pt x="291325" y="1304353"/>
                  </a:lnTo>
                  <a:lnTo>
                    <a:pt x="348348" y="1190078"/>
                  </a:lnTo>
                  <a:lnTo>
                    <a:pt x="277558" y="1113231"/>
                  </a:lnTo>
                  <a:lnTo>
                    <a:pt x="258064" y="1073302"/>
                  </a:lnTo>
                  <a:lnTo>
                    <a:pt x="248221" y="1035989"/>
                  </a:lnTo>
                  <a:lnTo>
                    <a:pt x="248310" y="1001204"/>
                  </a:lnTo>
                  <a:lnTo>
                    <a:pt x="295973" y="894054"/>
                  </a:lnTo>
                  <a:lnTo>
                    <a:pt x="324192" y="854722"/>
                  </a:lnTo>
                  <a:lnTo>
                    <a:pt x="361848" y="827201"/>
                  </a:lnTo>
                  <a:lnTo>
                    <a:pt x="405663" y="812584"/>
                  </a:lnTo>
                  <a:lnTo>
                    <a:pt x="452348" y="811987"/>
                  </a:lnTo>
                  <a:lnTo>
                    <a:pt x="498602" y="826490"/>
                  </a:lnTo>
                  <a:lnTo>
                    <a:pt x="523557" y="838949"/>
                  </a:lnTo>
                  <a:lnTo>
                    <a:pt x="537044" y="811936"/>
                  </a:lnTo>
                  <a:lnTo>
                    <a:pt x="544195" y="802970"/>
                  </a:lnTo>
                  <a:lnTo>
                    <a:pt x="553783" y="797915"/>
                  </a:lnTo>
                  <a:lnTo>
                    <a:pt x="564362" y="796734"/>
                  </a:lnTo>
                  <a:lnTo>
                    <a:pt x="574446" y="799465"/>
                  </a:lnTo>
                  <a:lnTo>
                    <a:pt x="582549" y="806183"/>
                  </a:lnTo>
                  <a:lnTo>
                    <a:pt x="587730" y="815822"/>
                  </a:lnTo>
                  <a:lnTo>
                    <a:pt x="589394" y="826630"/>
                  </a:lnTo>
                  <a:lnTo>
                    <a:pt x="586968" y="836853"/>
                  </a:lnTo>
                  <a:lnTo>
                    <a:pt x="573493" y="863866"/>
                  </a:lnTo>
                  <a:lnTo>
                    <a:pt x="583895" y="869048"/>
                  </a:lnTo>
                  <a:lnTo>
                    <a:pt x="623303" y="897293"/>
                  </a:lnTo>
                  <a:lnTo>
                    <a:pt x="650887" y="934948"/>
                  </a:lnTo>
                  <a:lnTo>
                    <a:pt x="665556" y="978750"/>
                  </a:lnTo>
                  <a:lnTo>
                    <a:pt x="666216" y="1025385"/>
                  </a:lnTo>
                  <a:lnTo>
                    <a:pt x="651751" y="1071587"/>
                  </a:lnTo>
                  <a:lnTo>
                    <a:pt x="634123" y="1106906"/>
                  </a:lnTo>
                  <a:lnTo>
                    <a:pt x="626973" y="1115872"/>
                  </a:lnTo>
                  <a:lnTo>
                    <a:pt x="617372" y="1120940"/>
                  </a:lnTo>
                  <a:lnTo>
                    <a:pt x="606806" y="1122108"/>
                  </a:lnTo>
                  <a:lnTo>
                    <a:pt x="596709" y="1119378"/>
                  </a:lnTo>
                  <a:lnTo>
                    <a:pt x="588619" y="1112659"/>
                  </a:lnTo>
                  <a:lnTo>
                    <a:pt x="583438" y="1103020"/>
                  </a:lnTo>
                  <a:lnTo>
                    <a:pt x="581761" y="1092212"/>
                  </a:lnTo>
                  <a:lnTo>
                    <a:pt x="584187" y="1081989"/>
                  </a:lnTo>
                  <a:lnTo>
                    <a:pt x="601814" y="1046670"/>
                  </a:lnTo>
                  <a:lnTo>
                    <a:pt x="611352" y="1011123"/>
                  </a:lnTo>
                  <a:lnTo>
                    <a:pt x="606653" y="975779"/>
                  </a:lnTo>
                  <a:lnTo>
                    <a:pt x="589102" y="944714"/>
                  </a:lnTo>
                  <a:lnTo>
                    <a:pt x="560057" y="922032"/>
                  </a:lnTo>
                  <a:lnTo>
                    <a:pt x="549656" y="916838"/>
                  </a:lnTo>
                  <a:lnTo>
                    <a:pt x="419023" y="1178636"/>
                  </a:lnTo>
                  <a:lnTo>
                    <a:pt x="476288" y="1240942"/>
                  </a:lnTo>
                  <a:lnTo>
                    <a:pt x="496836" y="1281772"/>
                  </a:lnTo>
                  <a:lnTo>
                    <a:pt x="507060" y="1319872"/>
                  </a:lnTo>
                  <a:lnTo>
                    <a:pt x="507136" y="1354874"/>
                  </a:lnTo>
                  <a:lnTo>
                    <a:pt x="501154" y="1373987"/>
                  </a:lnTo>
                  <a:lnTo>
                    <a:pt x="1023454" y="1373987"/>
                  </a:lnTo>
                  <a:close/>
                </a:path>
                <a:path w="1179195" h="1374140">
                  <a:moveTo>
                    <a:pt x="1178814" y="404583"/>
                  </a:moveTo>
                  <a:lnTo>
                    <a:pt x="1175486" y="387642"/>
                  </a:lnTo>
                  <a:lnTo>
                    <a:pt x="1166418" y="373430"/>
                  </a:lnTo>
                  <a:lnTo>
                    <a:pt x="1091463" y="289318"/>
                  </a:lnTo>
                  <a:lnTo>
                    <a:pt x="961644" y="382828"/>
                  </a:lnTo>
                  <a:lnTo>
                    <a:pt x="952957" y="387870"/>
                  </a:lnTo>
                  <a:lnTo>
                    <a:pt x="915187" y="367233"/>
                  </a:lnTo>
                  <a:lnTo>
                    <a:pt x="914692" y="355841"/>
                  </a:lnTo>
                  <a:lnTo>
                    <a:pt x="918692" y="345224"/>
                  </a:lnTo>
                  <a:lnTo>
                    <a:pt x="927277" y="337134"/>
                  </a:lnTo>
                  <a:lnTo>
                    <a:pt x="1091361" y="216598"/>
                  </a:lnTo>
                  <a:lnTo>
                    <a:pt x="1097673" y="202069"/>
                  </a:lnTo>
                  <a:lnTo>
                    <a:pt x="1084567" y="162115"/>
                  </a:lnTo>
                  <a:lnTo>
                    <a:pt x="783361" y="5829"/>
                  </a:lnTo>
                  <a:lnTo>
                    <a:pt x="762685" y="0"/>
                  </a:lnTo>
                  <a:lnTo>
                    <a:pt x="741133" y="1295"/>
                  </a:lnTo>
                  <a:lnTo>
                    <a:pt x="723290" y="9791"/>
                  </a:lnTo>
                  <a:lnTo>
                    <a:pt x="713740" y="25577"/>
                  </a:lnTo>
                  <a:lnTo>
                    <a:pt x="721296" y="229171"/>
                  </a:lnTo>
                  <a:lnTo>
                    <a:pt x="719112" y="240449"/>
                  </a:lnTo>
                  <a:lnTo>
                    <a:pt x="713130" y="250075"/>
                  </a:lnTo>
                  <a:lnTo>
                    <a:pt x="704227" y="256781"/>
                  </a:lnTo>
                  <a:lnTo>
                    <a:pt x="693267" y="259295"/>
                  </a:lnTo>
                  <a:lnTo>
                    <a:pt x="681977" y="256374"/>
                  </a:lnTo>
                  <a:lnTo>
                    <a:pt x="672338" y="249174"/>
                  </a:lnTo>
                  <a:lnTo>
                    <a:pt x="665607" y="240017"/>
                  </a:lnTo>
                  <a:lnTo>
                    <a:pt x="663079" y="231254"/>
                  </a:lnTo>
                  <a:lnTo>
                    <a:pt x="654545" y="71297"/>
                  </a:lnTo>
                  <a:lnTo>
                    <a:pt x="539140" y="63017"/>
                  </a:lnTo>
                  <a:lnTo>
                    <a:pt x="519849" y="64909"/>
                  </a:lnTo>
                  <a:lnTo>
                    <a:pt x="504850" y="71856"/>
                  </a:lnTo>
                  <a:lnTo>
                    <a:pt x="495312" y="83477"/>
                  </a:lnTo>
                  <a:lnTo>
                    <a:pt x="492417" y="99390"/>
                  </a:lnTo>
                  <a:lnTo>
                    <a:pt x="554202" y="439039"/>
                  </a:lnTo>
                  <a:lnTo>
                    <a:pt x="600176" y="456247"/>
                  </a:lnTo>
                  <a:lnTo>
                    <a:pt x="645350" y="474980"/>
                  </a:lnTo>
                  <a:lnTo>
                    <a:pt x="689686" y="495198"/>
                  </a:lnTo>
                  <a:lnTo>
                    <a:pt x="733158" y="516890"/>
                  </a:lnTo>
                  <a:lnTo>
                    <a:pt x="775716" y="540029"/>
                  </a:lnTo>
                  <a:lnTo>
                    <a:pt x="817333" y="564603"/>
                  </a:lnTo>
                  <a:lnTo>
                    <a:pt x="857973" y="590600"/>
                  </a:lnTo>
                  <a:lnTo>
                    <a:pt x="869264" y="584796"/>
                  </a:lnTo>
                  <a:lnTo>
                    <a:pt x="1095121" y="468769"/>
                  </a:lnTo>
                  <a:lnTo>
                    <a:pt x="1165466" y="432638"/>
                  </a:lnTo>
                  <a:lnTo>
                    <a:pt x="1175702" y="420751"/>
                  </a:lnTo>
                  <a:lnTo>
                    <a:pt x="1178814" y="404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883" y="10147754"/>
              <a:ext cx="128776" cy="13924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6355218"/>
              <a:ext cx="3108960" cy="3924300"/>
            </a:xfrm>
            <a:custGeom>
              <a:avLst/>
              <a:gdLst/>
              <a:ahLst/>
              <a:cxnLst/>
              <a:rect l="l" t="t" r="r" b="b"/>
              <a:pathLst>
                <a:path w="3108960" h="3924300">
                  <a:moveTo>
                    <a:pt x="1491011" y="756819"/>
                  </a:moveTo>
                  <a:lnTo>
                    <a:pt x="1464757" y="750213"/>
                  </a:lnTo>
                  <a:lnTo>
                    <a:pt x="1464767" y="749299"/>
                  </a:lnTo>
                  <a:lnTo>
                    <a:pt x="1462216" y="698499"/>
                  </a:lnTo>
                  <a:lnTo>
                    <a:pt x="1456414" y="660399"/>
                  </a:lnTo>
                  <a:lnTo>
                    <a:pt x="1448023" y="609599"/>
                  </a:lnTo>
                  <a:lnTo>
                    <a:pt x="1436710" y="558799"/>
                  </a:lnTo>
                  <a:lnTo>
                    <a:pt x="1422434" y="520699"/>
                  </a:lnTo>
                  <a:lnTo>
                    <a:pt x="1405150" y="469899"/>
                  </a:lnTo>
                  <a:lnTo>
                    <a:pt x="1384817" y="431799"/>
                  </a:lnTo>
                  <a:lnTo>
                    <a:pt x="1361391" y="393699"/>
                  </a:lnTo>
                  <a:lnTo>
                    <a:pt x="1334830" y="355599"/>
                  </a:lnTo>
                  <a:lnTo>
                    <a:pt x="1305091" y="317499"/>
                  </a:lnTo>
                  <a:lnTo>
                    <a:pt x="1272186" y="279399"/>
                  </a:lnTo>
                  <a:lnTo>
                    <a:pt x="1236877" y="241299"/>
                  </a:lnTo>
                  <a:lnTo>
                    <a:pt x="1199415" y="215899"/>
                  </a:lnTo>
                  <a:lnTo>
                    <a:pt x="1160053" y="190499"/>
                  </a:lnTo>
                  <a:lnTo>
                    <a:pt x="1119043" y="165099"/>
                  </a:lnTo>
                  <a:lnTo>
                    <a:pt x="1076638" y="139699"/>
                  </a:lnTo>
                  <a:lnTo>
                    <a:pt x="1033088" y="126999"/>
                  </a:lnTo>
                  <a:lnTo>
                    <a:pt x="988647" y="101599"/>
                  </a:lnTo>
                  <a:lnTo>
                    <a:pt x="746590" y="38099"/>
                  </a:lnTo>
                  <a:lnTo>
                    <a:pt x="696774" y="38099"/>
                  </a:lnTo>
                  <a:lnTo>
                    <a:pt x="646676" y="25399"/>
                  </a:lnTo>
                  <a:lnTo>
                    <a:pt x="142436" y="25399"/>
                  </a:lnTo>
                  <a:lnTo>
                    <a:pt x="241391" y="0"/>
                  </a:lnTo>
                  <a:lnTo>
                    <a:pt x="639665" y="0"/>
                  </a:lnTo>
                  <a:lnTo>
                    <a:pt x="689294" y="12699"/>
                  </a:lnTo>
                  <a:lnTo>
                    <a:pt x="739098" y="12699"/>
                  </a:lnTo>
                  <a:lnTo>
                    <a:pt x="984365" y="76199"/>
                  </a:lnTo>
                  <a:lnTo>
                    <a:pt x="1031392" y="88899"/>
                  </a:lnTo>
                  <a:lnTo>
                    <a:pt x="1077319" y="114299"/>
                  </a:lnTo>
                  <a:lnTo>
                    <a:pt x="1121963" y="139699"/>
                  </a:lnTo>
                  <a:lnTo>
                    <a:pt x="1165142" y="165099"/>
                  </a:lnTo>
                  <a:lnTo>
                    <a:pt x="1206674" y="190499"/>
                  </a:lnTo>
                  <a:lnTo>
                    <a:pt x="1246377" y="215899"/>
                  </a:lnTo>
                  <a:lnTo>
                    <a:pt x="1284068" y="253999"/>
                  </a:lnTo>
                  <a:lnTo>
                    <a:pt x="1319391" y="292099"/>
                  </a:lnTo>
                  <a:lnTo>
                    <a:pt x="1351251" y="330199"/>
                  </a:lnTo>
                  <a:lnTo>
                    <a:pt x="1379701" y="368299"/>
                  </a:lnTo>
                  <a:lnTo>
                    <a:pt x="1404794" y="406399"/>
                  </a:lnTo>
                  <a:lnTo>
                    <a:pt x="1426586" y="457199"/>
                  </a:lnTo>
                  <a:lnTo>
                    <a:pt x="1445128" y="507999"/>
                  </a:lnTo>
                  <a:lnTo>
                    <a:pt x="1460475" y="546099"/>
                  </a:lnTo>
                  <a:lnTo>
                    <a:pt x="1472681" y="596899"/>
                  </a:lnTo>
                  <a:lnTo>
                    <a:pt x="1481799" y="647699"/>
                  </a:lnTo>
                  <a:lnTo>
                    <a:pt x="1487882" y="698499"/>
                  </a:lnTo>
                  <a:lnTo>
                    <a:pt x="1489434" y="723899"/>
                  </a:lnTo>
                  <a:lnTo>
                    <a:pt x="1473300" y="723899"/>
                  </a:lnTo>
                  <a:lnTo>
                    <a:pt x="1489688" y="728064"/>
                  </a:lnTo>
                  <a:lnTo>
                    <a:pt x="1490985" y="749299"/>
                  </a:lnTo>
                  <a:lnTo>
                    <a:pt x="1491011" y="756819"/>
                  </a:lnTo>
                  <a:close/>
                </a:path>
                <a:path w="3108960" h="3924300">
                  <a:moveTo>
                    <a:pt x="871" y="76199"/>
                  </a:moveTo>
                  <a:lnTo>
                    <a:pt x="0" y="76199"/>
                  </a:lnTo>
                  <a:lnTo>
                    <a:pt x="0" y="50799"/>
                  </a:lnTo>
                  <a:lnTo>
                    <a:pt x="44295" y="38099"/>
                  </a:lnTo>
                  <a:lnTo>
                    <a:pt x="93247" y="25399"/>
                  </a:lnTo>
                  <a:lnTo>
                    <a:pt x="294800" y="25399"/>
                  </a:lnTo>
                  <a:lnTo>
                    <a:pt x="245320" y="38099"/>
                  </a:lnTo>
                  <a:lnTo>
                    <a:pt x="196034" y="38099"/>
                  </a:lnTo>
                  <a:lnTo>
                    <a:pt x="146916" y="50799"/>
                  </a:lnTo>
                  <a:lnTo>
                    <a:pt x="97995" y="50799"/>
                  </a:lnTo>
                  <a:lnTo>
                    <a:pt x="871" y="76199"/>
                  </a:lnTo>
                  <a:close/>
                </a:path>
                <a:path w="3108960" h="3924300">
                  <a:moveTo>
                    <a:pt x="1208927" y="761999"/>
                  </a:moveTo>
                  <a:lnTo>
                    <a:pt x="1019472" y="761999"/>
                  </a:lnTo>
                  <a:lnTo>
                    <a:pt x="1119558" y="736599"/>
                  </a:lnTo>
                  <a:lnTo>
                    <a:pt x="1169890" y="736599"/>
                  </a:lnTo>
                  <a:lnTo>
                    <a:pt x="1220358" y="723899"/>
                  </a:lnTo>
                  <a:lnTo>
                    <a:pt x="1463492" y="723899"/>
                  </a:lnTo>
                  <a:lnTo>
                    <a:pt x="1464767" y="749299"/>
                  </a:lnTo>
                  <a:lnTo>
                    <a:pt x="1259265" y="749299"/>
                  </a:lnTo>
                  <a:lnTo>
                    <a:pt x="1208927" y="761999"/>
                  </a:lnTo>
                  <a:close/>
                </a:path>
                <a:path w="3108960" h="3924300">
                  <a:moveTo>
                    <a:pt x="1489688" y="728064"/>
                  </a:moveTo>
                  <a:lnTo>
                    <a:pt x="1473300" y="723899"/>
                  </a:lnTo>
                  <a:lnTo>
                    <a:pt x="1489434" y="723899"/>
                  </a:lnTo>
                  <a:lnTo>
                    <a:pt x="1489688" y="728064"/>
                  </a:lnTo>
                  <a:close/>
                </a:path>
                <a:path w="3108960" h="3924300">
                  <a:moveTo>
                    <a:pt x="1847425" y="3162299"/>
                  </a:moveTo>
                  <a:lnTo>
                    <a:pt x="1829347" y="3162299"/>
                  </a:lnTo>
                  <a:lnTo>
                    <a:pt x="1691991" y="3124199"/>
                  </a:lnTo>
                  <a:lnTo>
                    <a:pt x="1648307" y="3098799"/>
                  </a:lnTo>
                  <a:lnTo>
                    <a:pt x="1609083" y="3073399"/>
                  </a:lnTo>
                  <a:lnTo>
                    <a:pt x="1571950" y="3047999"/>
                  </a:lnTo>
                  <a:lnTo>
                    <a:pt x="1537139" y="3009899"/>
                  </a:lnTo>
                  <a:lnTo>
                    <a:pt x="1504886" y="2984499"/>
                  </a:lnTo>
                  <a:lnTo>
                    <a:pt x="1475425" y="2946399"/>
                  </a:lnTo>
                  <a:lnTo>
                    <a:pt x="1448989" y="2908299"/>
                  </a:lnTo>
                  <a:lnTo>
                    <a:pt x="1425813" y="2870199"/>
                  </a:lnTo>
                  <a:lnTo>
                    <a:pt x="1406131" y="2819399"/>
                  </a:lnTo>
                  <a:lnTo>
                    <a:pt x="1390176" y="2781299"/>
                  </a:lnTo>
                  <a:lnTo>
                    <a:pt x="1378184" y="2730499"/>
                  </a:lnTo>
                  <a:lnTo>
                    <a:pt x="1370387" y="2692399"/>
                  </a:lnTo>
                  <a:lnTo>
                    <a:pt x="1367020" y="2641599"/>
                  </a:lnTo>
                  <a:lnTo>
                    <a:pt x="1368318" y="2590799"/>
                  </a:lnTo>
                  <a:lnTo>
                    <a:pt x="1374513" y="2552699"/>
                  </a:lnTo>
                  <a:lnTo>
                    <a:pt x="1386141" y="2501899"/>
                  </a:lnTo>
                  <a:lnTo>
                    <a:pt x="1402200" y="2451099"/>
                  </a:lnTo>
                  <a:lnTo>
                    <a:pt x="1422332" y="2412999"/>
                  </a:lnTo>
                  <a:lnTo>
                    <a:pt x="1446183" y="2374899"/>
                  </a:lnTo>
                  <a:lnTo>
                    <a:pt x="1473396" y="2324099"/>
                  </a:lnTo>
                  <a:lnTo>
                    <a:pt x="1503616" y="2285999"/>
                  </a:lnTo>
                  <a:lnTo>
                    <a:pt x="1536487" y="2260599"/>
                  </a:lnTo>
                  <a:lnTo>
                    <a:pt x="1571654" y="2222499"/>
                  </a:lnTo>
                  <a:lnTo>
                    <a:pt x="1608760" y="2184399"/>
                  </a:lnTo>
                  <a:lnTo>
                    <a:pt x="1647450" y="2158999"/>
                  </a:lnTo>
                  <a:lnTo>
                    <a:pt x="1687368" y="2133599"/>
                  </a:lnTo>
                  <a:lnTo>
                    <a:pt x="1728159" y="2095499"/>
                  </a:lnTo>
                  <a:lnTo>
                    <a:pt x="1852209" y="2019299"/>
                  </a:lnTo>
                  <a:lnTo>
                    <a:pt x="1894988" y="2006599"/>
                  </a:lnTo>
                  <a:lnTo>
                    <a:pt x="2112153" y="1879599"/>
                  </a:lnTo>
                  <a:lnTo>
                    <a:pt x="2154212" y="1854199"/>
                  </a:lnTo>
                  <a:lnTo>
                    <a:pt x="2195136" y="1816099"/>
                  </a:lnTo>
                  <a:lnTo>
                    <a:pt x="2234636" y="1790699"/>
                  </a:lnTo>
                  <a:lnTo>
                    <a:pt x="2272422" y="1765299"/>
                  </a:lnTo>
                  <a:lnTo>
                    <a:pt x="2308203" y="1727199"/>
                  </a:lnTo>
                  <a:lnTo>
                    <a:pt x="2341690" y="1689099"/>
                  </a:lnTo>
                  <a:lnTo>
                    <a:pt x="2372593" y="1650999"/>
                  </a:lnTo>
                  <a:lnTo>
                    <a:pt x="2400622" y="1612899"/>
                  </a:lnTo>
                  <a:lnTo>
                    <a:pt x="2425486" y="1562099"/>
                  </a:lnTo>
                  <a:lnTo>
                    <a:pt x="2446898" y="1523999"/>
                  </a:lnTo>
                  <a:lnTo>
                    <a:pt x="2464074" y="1473199"/>
                  </a:lnTo>
                  <a:lnTo>
                    <a:pt x="2476483" y="1422399"/>
                  </a:lnTo>
                  <a:lnTo>
                    <a:pt x="2483499" y="1371599"/>
                  </a:lnTo>
                  <a:lnTo>
                    <a:pt x="2484498" y="1320799"/>
                  </a:lnTo>
                  <a:lnTo>
                    <a:pt x="2478857" y="1269999"/>
                  </a:lnTo>
                  <a:lnTo>
                    <a:pt x="2465950" y="1219199"/>
                  </a:lnTo>
                  <a:lnTo>
                    <a:pt x="2445153" y="1168399"/>
                  </a:lnTo>
                  <a:lnTo>
                    <a:pt x="2418842" y="1130299"/>
                  </a:lnTo>
                  <a:lnTo>
                    <a:pt x="2387544" y="1092199"/>
                  </a:lnTo>
                  <a:lnTo>
                    <a:pt x="2352107" y="1054099"/>
                  </a:lnTo>
                  <a:lnTo>
                    <a:pt x="2313381" y="1028699"/>
                  </a:lnTo>
                  <a:lnTo>
                    <a:pt x="2272215" y="1003299"/>
                  </a:lnTo>
                  <a:lnTo>
                    <a:pt x="2142575" y="927099"/>
                  </a:lnTo>
                  <a:lnTo>
                    <a:pt x="2096787" y="914399"/>
                  </a:lnTo>
                  <a:lnTo>
                    <a:pt x="2050387" y="888999"/>
                  </a:lnTo>
                  <a:lnTo>
                    <a:pt x="2003419" y="876299"/>
                  </a:lnTo>
                  <a:lnTo>
                    <a:pt x="1955924" y="850899"/>
                  </a:lnTo>
                  <a:lnTo>
                    <a:pt x="1662209" y="774699"/>
                  </a:lnTo>
                  <a:lnTo>
                    <a:pt x="1612188" y="774699"/>
                  </a:lnTo>
                  <a:lnTo>
                    <a:pt x="1561972" y="761999"/>
                  </a:lnTo>
                  <a:lnTo>
                    <a:pt x="1511604" y="761999"/>
                  </a:lnTo>
                  <a:lnTo>
                    <a:pt x="1491011" y="756819"/>
                  </a:lnTo>
                  <a:lnTo>
                    <a:pt x="1490985" y="749299"/>
                  </a:lnTo>
                  <a:lnTo>
                    <a:pt x="1489688" y="728064"/>
                  </a:lnTo>
                  <a:lnTo>
                    <a:pt x="1523284" y="736599"/>
                  </a:lnTo>
                  <a:lnTo>
                    <a:pt x="1573169" y="736599"/>
                  </a:lnTo>
                  <a:lnTo>
                    <a:pt x="1622913" y="749299"/>
                  </a:lnTo>
                  <a:lnTo>
                    <a:pt x="1672476" y="749299"/>
                  </a:lnTo>
                  <a:lnTo>
                    <a:pt x="1963687" y="825499"/>
                  </a:lnTo>
                  <a:lnTo>
                    <a:pt x="2010806" y="850899"/>
                  </a:lnTo>
                  <a:lnTo>
                    <a:pt x="2057409" y="863599"/>
                  </a:lnTo>
                  <a:lnTo>
                    <a:pt x="2103455" y="888999"/>
                  </a:lnTo>
                  <a:lnTo>
                    <a:pt x="2148901" y="901699"/>
                  </a:lnTo>
                  <a:lnTo>
                    <a:pt x="2237828" y="952499"/>
                  </a:lnTo>
                  <a:lnTo>
                    <a:pt x="2278279" y="977899"/>
                  </a:lnTo>
                  <a:lnTo>
                    <a:pt x="2317647" y="1003299"/>
                  </a:lnTo>
                  <a:lnTo>
                    <a:pt x="2355243" y="1028699"/>
                  </a:lnTo>
                  <a:lnTo>
                    <a:pt x="2390375" y="1054099"/>
                  </a:lnTo>
                  <a:lnTo>
                    <a:pt x="2422351" y="1092199"/>
                  </a:lnTo>
                  <a:lnTo>
                    <a:pt x="2450481" y="1130299"/>
                  </a:lnTo>
                  <a:lnTo>
                    <a:pt x="2474072" y="1168399"/>
                  </a:lnTo>
                  <a:lnTo>
                    <a:pt x="2492433" y="1219199"/>
                  </a:lnTo>
                  <a:lnTo>
                    <a:pt x="2505234" y="1269999"/>
                  </a:lnTo>
                  <a:lnTo>
                    <a:pt x="2511306" y="1308099"/>
                  </a:lnTo>
                  <a:lnTo>
                    <a:pt x="2511208" y="1358899"/>
                  </a:lnTo>
                  <a:lnTo>
                    <a:pt x="2505497" y="1409699"/>
                  </a:lnTo>
                  <a:lnTo>
                    <a:pt x="2494732" y="1460499"/>
                  </a:lnTo>
                  <a:lnTo>
                    <a:pt x="2479471" y="1511299"/>
                  </a:lnTo>
                  <a:lnTo>
                    <a:pt x="2460272" y="1562099"/>
                  </a:lnTo>
                  <a:lnTo>
                    <a:pt x="2437179" y="1600199"/>
                  </a:lnTo>
                  <a:lnTo>
                    <a:pt x="2410965" y="1650999"/>
                  </a:lnTo>
                  <a:lnTo>
                    <a:pt x="2381891" y="1689099"/>
                  </a:lnTo>
                  <a:lnTo>
                    <a:pt x="2350220" y="1727199"/>
                  </a:lnTo>
                  <a:lnTo>
                    <a:pt x="2316212" y="1752599"/>
                  </a:lnTo>
                  <a:lnTo>
                    <a:pt x="2280130" y="1790699"/>
                  </a:lnTo>
                  <a:lnTo>
                    <a:pt x="2242235" y="1816099"/>
                  </a:lnTo>
                  <a:lnTo>
                    <a:pt x="2202788" y="1854199"/>
                  </a:lnTo>
                  <a:lnTo>
                    <a:pt x="2162051" y="1879599"/>
                  </a:lnTo>
                  <a:lnTo>
                    <a:pt x="2120285" y="1904999"/>
                  </a:lnTo>
                  <a:lnTo>
                    <a:pt x="1905186" y="2031999"/>
                  </a:lnTo>
                  <a:lnTo>
                    <a:pt x="1862743" y="2044699"/>
                  </a:lnTo>
                  <a:lnTo>
                    <a:pt x="1704020" y="2146299"/>
                  </a:lnTo>
                  <a:lnTo>
                    <a:pt x="1665204" y="2184399"/>
                  </a:lnTo>
                  <a:lnTo>
                    <a:pt x="1627492" y="2209799"/>
                  </a:lnTo>
                  <a:lnTo>
                    <a:pt x="1591265" y="2235199"/>
                  </a:lnTo>
                  <a:lnTo>
                    <a:pt x="1556900" y="2273299"/>
                  </a:lnTo>
                  <a:lnTo>
                    <a:pt x="1524778" y="2311399"/>
                  </a:lnTo>
                  <a:lnTo>
                    <a:pt x="1495278" y="2349499"/>
                  </a:lnTo>
                  <a:lnTo>
                    <a:pt x="1468778" y="2387599"/>
                  </a:lnTo>
                  <a:lnTo>
                    <a:pt x="1445660" y="2425699"/>
                  </a:lnTo>
                  <a:lnTo>
                    <a:pt x="1426300" y="2463799"/>
                  </a:lnTo>
                  <a:lnTo>
                    <a:pt x="1411080" y="2514599"/>
                  </a:lnTo>
                  <a:lnTo>
                    <a:pt x="1400378" y="2552699"/>
                  </a:lnTo>
                  <a:lnTo>
                    <a:pt x="1394574" y="2603499"/>
                  </a:lnTo>
                  <a:lnTo>
                    <a:pt x="1394120" y="2654299"/>
                  </a:lnTo>
                  <a:lnTo>
                    <a:pt x="1398991" y="2705099"/>
                  </a:lnTo>
                  <a:lnTo>
                    <a:pt x="1408893" y="2743199"/>
                  </a:lnTo>
                  <a:lnTo>
                    <a:pt x="1423533" y="2793999"/>
                  </a:lnTo>
                  <a:lnTo>
                    <a:pt x="1442615" y="2844799"/>
                  </a:lnTo>
                  <a:lnTo>
                    <a:pt x="1465846" y="2882899"/>
                  </a:lnTo>
                  <a:lnTo>
                    <a:pt x="1492930" y="2920999"/>
                  </a:lnTo>
                  <a:lnTo>
                    <a:pt x="1523574" y="2959099"/>
                  </a:lnTo>
                  <a:lnTo>
                    <a:pt x="1557483" y="2997199"/>
                  </a:lnTo>
                  <a:lnTo>
                    <a:pt x="1594363" y="3035299"/>
                  </a:lnTo>
                  <a:lnTo>
                    <a:pt x="1633919" y="3060699"/>
                  </a:lnTo>
                  <a:lnTo>
                    <a:pt x="1675857" y="3086099"/>
                  </a:lnTo>
                  <a:lnTo>
                    <a:pt x="1719882" y="3098799"/>
                  </a:lnTo>
                  <a:lnTo>
                    <a:pt x="1765701" y="3124199"/>
                  </a:lnTo>
                  <a:lnTo>
                    <a:pt x="1812189" y="3124199"/>
                  </a:lnTo>
                  <a:lnTo>
                    <a:pt x="1823982" y="3127394"/>
                  </a:lnTo>
                  <a:lnTo>
                    <a:pt x="1837987" y="3149599"/>
                  </a:lnTo>
                  <a:lnTo>
                    <a:pt x="1847425" y="3162299"/>
                  </a:lnTo>
                  <a:close/>
                </a:path>
                <a:path w="3108960" h="3924300">
                  <a:moveTo>
                    <a:pt x="1464757" y="750213"/>
                  </a:moveTo>
                  <a:lnTo>
                    <a:pt x="1461124" y="749299"/>
                  </a:lnTo>
                  <a:lnTo>
                    <a:pt x="1464767" y="749299"/>
                  </a:lnTo>
                  <a:lnTo>
                    <a:pt x="1464757" y="750213"/>
                  </a:lnTo>
                  <a:close/>
                </a:path>
                <a:path w="3108960" h="3924300">
                  <a:moveTo>
                    <a:pt x="716851" y="1879599"/>
                  </a:moveTo>
                  <a:lnTo>
                    <a:pt x="608910" y="1879599"/>
                  </a:lnTo>
                  <a:lnTo>
                    <a:pt x="704978" y="1854199"/>
                  </a:lnTo>
                  <a:lnTo>
                    <a:pt x="750948" y="1828799"/>
                  </a:lnTo>
                  <a:lnTo>
                    <a:pt x="795483" y="1816099"/>
                  </a:lnTo>
                  <a:lnTo>
                    <a:pt x="838539" y="1790699"/>
                  </a:lnTo>
                  <a:lnTo>
                    <a:pt x="880071" y="1765299"/>
                  </a:lnTo>
                  <a:lnTo>
                    <a:pt x="920035" y="1727199"/>
                  </a:lnTo>
                  <a:lnTo>
                    <a:pt x="958387" y="1701799"/>
                  </a:lnTo>
                  <a:lnTo>
                    <a:pt x="996676" y="1663699"/>
                  </a:lnTo>
                  <a:lnTo>
                    <a:pt x="1033976" y="1625599"/>
                  </a:lnTo>
                  <a:lnTo>
                    <a:pt x="1070251" y="1600199"/>
                  </a:lnTo>
                  <a:lnTo>
                    <a:pt x="1105469" y="1562099"/>
                  </a:lnTo>
                  <a:lnTo>
                    <a:pt x="1139595" y="1523999"/>
                  </a:lnTo>
                  <a:lnTo>
                    <a:pt x="1172597" y="1473199"/>
                  </a:lnTo>
                  <a:lnTo>
                    <a:pt x="1204439" y="1435099"/>
                  </a:lnTo>
                  <a:lnTo>
                    <a:pt x="1235089" y="1396999"/>
                  </a:lnTo>
                  <a:lnTo>
                    <a:pt x="1263812" y="1358899"/>
                  </a:lnTo>
                  <a:lnTo>
                    <a:pt x="1291182" y="1320799"/>
                  </a:lnTo>
                  <a:lnTo>
                    <a:pt x="1317064" y="1269999"/>
                  </a:lnTo>
                  <a:lnTo>
                    <a:pt x="1341322" y="1231899"/>
                  </a:lnTo>
                  <a:lnTo>
                    <a:pt x="1363821" y="1181099"/>
                  </a:lnTo>
                  <a:lnTo>
                    <a:pt x="1384425" y="1142999"/>
                  </a:lnTo>
                  <a:lnTo>
                    <a:pt x="1402998" y="1092199"/>
                  </a:lnTo>
                  <a:lnTo>
                    <a:pt x="1419405" y="1041399"/>
                  </a:lnTo>
                  <a:lnTo>
                    <a:pt x="1433510" y="1003299"/>
                  </a:lnTo>
                  <a:lnTo>
                    <a:pt x="1445178" y="952499"/>
                  </a:lnTo>
                  <a:lnTo>
                    <a:pt x="1454274" y="901699"/>
                  </a:lnTo>
                  <a:lnTo>
                    <a:pt x="1460661" y="850899"/>
                  </a:lnTo>
                  <a:lnTo>
                    <a:pt x="1464204" y="800099"/>
                  </a:lnTo>
                  <a:lnTo>
                    <a:pt x="1464757" y="750213"/>
                  </a:lnTo>
                  <a:lnTo>
                    <a:pt x="1491011" y="756819"/>
                  </a:lnTo>
                  <a:lnTo>
                    <a:pt x="1491161" y="800099"/>
                  </a:lnTo>
                  <a:lnTo>
                    <a:pt x="1488464" y="850899"/>
                  </a:lnTo>
                  <a:lnTo>
                    <a:pt x="1482947" y="901699"/>
                  </a:lnTo>
                  <a:lnTo>
                    <a:pt x="1474664" y="939799"/>
                  </a:lnTo>
                  <a:lnTo>
                    <a:pt x="1463530" y="990599"/>
                  </a:lnTo>
                  <a:lnTo>
                    <a:pt x="1449871" y="1041399"/>
                  </a:lnTo>
                  <a:lnTo>
                    <a:pt x="1433819" y="1092199"/>
                  </a:lnTo>
                  <a:lnTo>
                    <a:pt x="1415511" y="1142999"/>
                  </a:lnTo>
                  <a:lnTo>
                    <a:pt x="1395080" y="1181099"/>
                  </a:lnTo>
                  <a:lnTo>
                    <a:pt x="1372663" y="1231899"/>
                  </a:lnTo>
                  <a:lnTo>
                    <a:pt x="1348393" y="1269999"/>
                  </a:lnTo>
                  <a:lnTo>
                    <a:pt x="1322405" y="1320799"/>
                  </a:lnTo>
                  <a:lnTo>
                    <a:pt x="1294835" y="1358899"/>
                  </a:lnTo>
                  <a:lnTo>
                    <a:pt x="1265816" y="1396999"/>
                  </a:lnTo>
                  <a:lnTo>
                    <a:pt x="1235485" y="1447799"/>
                  </a:lnTo>
                  <a:lnTo>
                    <a:pt x="1203975" y="1485899"/>
                  </a:lnTo>
                  <a:lnTo>
                    <a:pt x="1171422" y="1523999"/>
                  </a:lnTo>
                  <a:lnTo>
                    <a:pt x="1137960" y="1562099"/>
                  </a:lnTo>
                  <a:lnTo>
                    <a:pt x="1103724" y="1600199"/>
                  </a:lnTo>
                  <a:lnTo>
                    <a:pt x="1068849" y="1638299"/>
                  </a:lnTo>
                  <a:lnTo>
                    <a:pt x="1035083" y="1663699"/>
                  </a:lnTo>
                  <a:lnTo>
                    <a:pt x="999807" y="1701799"/>
                  </a:lnTo>
                  <a:lnTo>
                    <a:pt x="963095" y="1727199"/>
                  </a:lnTo>
                  <a:lnTo>
                    <a:pt x="925021" y="1765299"/>
                  </a:lnTo>
                  <a:lnTo>
                    <a:pt x="885662" y="1790699"/>
                  </a:lnTo>
                  <a:lnTo>
                    <a:pt x="845090" y="1816099"/>
                  </a:lnTo>
                  <a:lnTo>
                    <a:pt x="803381" y="1841499"/>
                  </a:lnTo>
                  <a:lnTo>
                    <a:pt x="760610" y="1854199"/>
                  </a:lnTo>
                  <a:lnTo>
                    <a:pt x="716851" y="1879599"/>
                  </a:lnTo>
                  <a:close/>
                </a:path>
                <a:path w="3108960" h="3924300">
                  <a:moveTo>
                    <a:pt x="626668" y="1904999"/>
                  </a:moveTo>
                  <a:lnTo>
                    <a:pt x="437734" y="1904999"/>
                  </a:lnTo>
                  <a:lnTo>
                    <a:pt x="389151" y="1892299"/>
                  </a:lnTo>
                  <a:lnTo>
                    <a:pt x="342555" y="1879599"/>
                  </a:lnTo>
                  <a:lnTo>
                    <a:pt x="298941" y="1854199"/>
                  </a:lnTo>
                  <a:lnTo>
                    <a:pt x="258767" y="1828799"/>
                  </a:lnTo>
                  <a:lnTo>
                    <a:pt x="222490" y="1790699"/>
                  </a:lnTo>
                  <a:lnTo>
                    <a:pt x="190567" y="1752599"/>
                  </a:lnTo>
                  <a:lnTo>
                    <a:pt x="163456" y="1714499"/>
                  </a:lnTo>
                  <a:lnTo>
                    <a:pt x="141614" y="1676399"/>
                  </a:lnTo>
                  <a:lnTo>
                    <a:pt x="125791" y="1625599"/>
                  </a:lnTo>
                  <a:lnTo>
                    <a:pt x="115258" y="1574799"/>
                  </a:lnTo>
                  <a:lnTo>
                    <a:pt x="109813" y="1523999"/>
                  </a:lnTo>
                  <a:lnTo>
                    <a:pt x="109248" y="1485899"/>
                  </a:lnTo>
                  <a:lnTo>
                    <a:pt x="113360" y="1435099"/>
                  </a:lnTo>
                  <a:lnTo>
                    <a:pt x="121943" y="1384299"/>
                  </a:lnTo>
                  <a:lnTo>
                    <a:pt x="134793" y="1333499"/>
                  </a:lnTo>
                  <a:lnTo>
                    <a:pt x="152691" y="1295399"/>
                  </a:lnTo>
                  <a:lnTo>
                    <a:pt x="174578" y="1244599"/>
                  </a:lnTo>
                  <a:lnTo>
                    <a:pt x="200142" y="1206499"/>
                  </a:lnTo>
                  <a:lnTo>
                    <a:pt x="229069" y="1155699"/>
                  </a:lnTo>
                  <a:lnTo>
                    <a:pt x="261045" y="1117599"/>
                  </a:lnTo>
                  <a:lnTo>
                    <a:pt x="295758" y="1092199"/>
                  </a:lnTo>
                  <a:lnTo>
                    <a:pt x="332893" y="1054099"/>
                  </a:lnTo>
                  <a:lnTo>
                    <a:pt x="372137" y="1028699"/>
                  </a:lnTo>
                  <a:lnTo>
                    <a:pt x="413178" y="990599"/>
                  </a:lnTo>
                  <a:lnTo>
                    <a:pt x="455700" y="965199"/>
                  </a:lnTo>
                  <a:lnTo>
                    <a:pt x="499392" y="939799"/>
                  </a:lnTo>
                  <a:lnTo>
                    <a:pt x="589030" y="888999"/>
                  </a:lnTo>
                  <a:lnTo>
                    <a:pt x="634350" y="876299"/>
                  </a:lnTo>
                  <a:lnTo>
                    <a:pt x="679584" y="850899"/>
                  </a:lnTo>
                  <a:lnTo>
                    <a:pt x="726816" y="838199"/>
                  </a:lnTo>
                  <a:lnTo>
                    <a:pt x="774558" y="812799"/>
                  </a:lnTo>
                  <a:lnTo>
                    <a:pt x="969800" y="761999"/>
                  </a:lnTo>
                  <a:lnTo>
                    <a:pt x="1158672" y="761999"/>
                  </a:lnTo>
                  <a:lnTo>
                    <a:pt x="1108546" y="774699"/>
                  </a:lnTo>
                  <a:lnTo>
                    <a:pt x="1058597" y="774699"/>
                  </a:lnTo>
                  <a:lnTo>
                    <a:pt x="717885" y="863599"/>
                  </a:lnTo>
                  <a:lnTo>
                    <a:pt x="671056" y="888999"/>
                  </a:lnTo>
                  <a:lnTo>
                    <a:pt x="624830" y="901699"/>
                  </a:lnTo>
                  <a:lnTo>
                    <a:pt x="579254" y="927099"/>
                  </a:lnTo>
                  <a:lnTo>
                    <a:pt x="497334" y="977899"/>
                  </a:lnTo>
                  <a:lnTo>
                    <a:pt x="457313" y="990599"/>
                  </a:lnTo>
                  <a:lnTo>
                    <a:pt x="418309" y="1028699"/>
                  </a:lnTo>
                  <a:lnTo>
                    <a:pt x="380613" y="1054099"/>
                  </a:lnTo>
                  <a:lnTo>
                    <a:pt x="344519" y="1079499"/>
                  </a:lnTo>
                  <a:lnTo>
                    <a:pt x="310321" y="1117599"/>
                  </a:lnTo>
                  <a:lnTo>
                    <a:pt x="278309" y="1142999"/>
                  </a:lnTo>
                  <a:lnTo>
                    <a:pt x="248779" y="1181099"/>
                  </a:lnTo>
                  <a:lnTo>
                    <a:pt x="222021" y="1219199"/>
                  </a:lnTo>
                  <a:lnTo>
                    <a:pt x="198330" y="1257299"/>
                  </a:lnTo>
                  <a:lnTo>
                    <a:pt x="177997" y="1295399"/>
                  </a:lnTo>
                  <a:lnTo>
                    <a:pt x="161316" y="1346199"/>
                  </a:lnTo>
                  <a:lnTo>
                    <a:pt x="148580" y="1384299"/>
                  </a:lnTo>
                  <a:lnTo>
                    <a:pt x="140081" y="1435099"/>
                  </a:lnTo>
                  <a:lnTo>
                    <a:pt x="136112" y="1485899"/>
                  </a:lnTo>
                  <a:lnTo>
                    <a:pt x="137133" y="1536699"/>
                  </a:lnTo>
                  <a:lnTo>
                    <a:pt x="143536" y="1587499"/>
                  </a:lnTo>
                  <a:lnTo>
                    <a:pt x="155474" y="1625599"/>
                  </a:lnTo>
                  <a:lnTo>
                    <a:pt x="173097" y="1676399"/>
                  </a:lnTo>
                  <a:lnTo>
                    <a:pt x="196559" y="1714499"/>
                  </a:lnTo>
                  <a:lnTo>
                    <a:pt x="226010" y="1752599"/>
                  </a:lnTo>
                  <a:lnTo>
                    <a:pt x="261603" y="1790699"/>
                  </a:lnTo>
                  <a:lnTo>
                    <a:pt x="304267" y="1828799"/>
                  </a:lnTo>
                  <a:lnTo>
                    <a:pt x="350785" y="1854199"/>
                  </a:lnTo>
                  <a:lnTo>
                    <a:pt x="400235" y="1866899"/>
                  </a:lnTo>
                  <a:lnTo>
                    <a:pt x="451694" y="1879599"/>
                  </a:lnTo>
                  <a:lnTo>
                    <a:pt x="716851" y="1879599"/>
                  </a:lnTo>
                  <a:lnTo>
                    <a:pt x="626668" y="1904999"/>
                  </a:lnTo>
                  <a:close/>
                </a:path>
                <a:path w="3108960" h="3924300">
                  <a:moveTo>
                    <a:pt x="1860313" y="3136899"/>
                  </a:moveTo>
                  <a:lnTo>
                    <a:pt x="1859072" y="3136899"/>
                  </a:lnTo>
                  <a:lnTo>
                    <a:pt x="1823982" y="3127394"/>
                  </a:lnTo>
                  <a:lnTo>
                    <a:pt x="1794330" y="3060699"/>
                  </a:lnTo>
                  <a:lnTo>
                    <a:pt x="1779224" y="3009899"/>
                  </a:lnTo>
                  <a:lnTo>
                    <a:pt x="1768760" y="2959099"/>
                  </a:lnTo>
                  <a:lnTo>
                    <a:pt x="1763056" y="2920999"/>
                  </a:lnTo>
                  <a:lnTo>
                    <a:pt x="1762234" y="2870199"/>
                  </a:lnTo>
                  <a:lnTo>
                    <a:pt x="1766490" y="2819399"/>
                  </a:lnTo>
                  <a:lnTo>
                    <a:pt x="1775733" y="2768599"/>
                  </a:lnTo>
                  <a:lnTo>
                    <a:pt x="1789676" y="2717799"/>
                  </a:lnTo>
                  <a:lnTo>
                    <a:pt x="1808033" y="2666999"/>
                  </a:lnTo>
                  <a:lnTo>
                    <a:pt x="1830521" y="2628899"/>
                  </a:lnTo>
                  <a:lnTo>
                    <a:pt x="1856852" y="2590799"/>
                  </a:lnTo>
                  <a:lnTo>
                    <a:pt x="1886741" y="2539999"/>
                  </a:lnTo>
                  <a:lnTo>
                    <a:pt x="1920183" y="2501899"/>
                  </a:lnTo>
                  <a:lnTo>
                    <a:pt x="1957029" y="2476499"/>
                  </a:lnTo>
                  <a:lnTo>
                    <a:pt x="1996923" y="2438399"/>
                  </a:lnTo>
                  <a:lnTo>
                    <a:pt x="2039509" y="2412999"/>
                  </a:lnTo>
                  <a:lnTo>
                    <a:pt x="2084430" y="2387599"/>
                  </a:lnTo>
                  <a:lnTo>
                    <a:pt x="2131332" y="2362199"/>
                  </a:lnTo>
                  <a:lnTo>
                    <a:pt x="2228373" y="2336799"/>
                  </a:lnTo>
                  <a:lnTo>
                    <a:pt x="2277247" y="2336799"/>
                  </a:lnTo>
                  <a:lnTo>
                    <a:pt x="2325049" y="2349499"/>
                  </a:lnTo>
                  <a:lnTo>
                    <a:pt x="2370345" y="2362199"/>
                  </a:lnTo>
                  <a:lnTo>
                    <a:pt x="2228390" y="2362199"/>
                  </a:lnTo>
                  <a:lnTo>
                    <a:pt x="2136983" y="2387599"/>
                  </a:lnTo>
                  <a:lnTo>
                    <a:pt x="2093436" y="2412999"/>
                  </a:lnTo>
                  <a:lnTo>
                    <a:pt x="2051740" y="2438399"/>
                  </a:lnTo>
                  <a:lnTo>
                    <a:pt x="2012203" y="2463799"/>
                  </a:lnTo>
                  <a:lnTo>
                    <a:pt x="1975135" y="2489199"/>
                  </a:lnTo>
                  <a:lnTo>
                    <a:pt x="1940845" y="2527299"/>
                  </a:lnTo>
                  <a:lnTo>
                    <a:pt x="1909643" y="2552699"/>
                  </a:lnTo>
                  <a:lnTo>
                    <a:pt x="1877966" y="2603499"/>
                  </a:lnTo>
                  <a:lnTo>
                    <a:pt x="1850585" y="2641599"/>
                  </a:lnTo>
                  <a:lnTo>
                    <a:pt x="1827814" y="2692399"/>
                  </a:lnTo>
                  <a:lnTo>
                    <a:pt x="1809968" y="2743199"/>
                  </a:lnTo>
                  <a:lnTo>
                    <a:pt x="1797360" y="2793999"/>
                  </a:lnTo>
                  <a:lnTo>
                    <a:pt x="1790305" y="2844799"/>
                  </a:lnTo>
                  <a:lnTo>
                    <a:pt x="1789117" y="2895599"/>
                  </a:lnTo>
                  <a:lnTo>
                    <a:pt x="1793791" y="2946399"/>
                  </a:lnTo>
                  <a:lnTo>
                    <a:pt x="1804052" y="2997199"/>
                  </a:lnTo>
                  <a:lnTo>
                    <a:pt x="1819748" y="3047999"/>
                  </a:lnTo>
                  <a:lnTo>
                    <a:pt x="1840728" y="3098799"/>
                  </a:lnTo>
                  <a:lnTo>
                    <a:pt x="1860313" y="3136899"/>
                  </a:lnTo>
                  <a:close/>
                </a:path>
                <a:path w="3108960" h="3924300">
                  <a:moveTo>
                    <a:pt x="1970663" y="3162299"/>
                  </a:moveTo>
                  <a:lnTo>
                    <a:pt x="1877207" y="3162299"/>
                  </a:lnTo>
                  <a:lnTo>
                    <a:pt x="1866841" y="3149599"/>
                  </a:lnTo>
                  <a:lnTo>
                    <a:pt x="1860313" y="3136899"/>
                  </a:lnTo>
                  <a:lnTo>
                    <a:pt x="1952995" y="3136899"/>
                  </a:lnTo>
                  <a:lnTo>
                    <a:pt x="1999523" y="3124199"/>
                  </a:lnTo>
                  <a:lnTo>
                    <a:pt x="2045421" y="3124199"/>
                  </a:lnTo>
                  <a:lnTo>
                    <a:pt x="2090432" y="3098799"/>
                  </a:lnTo>
                  <a:lnTo>
                    <a:pt x="2134300" y="3086099"/>
                  </a:lnTo>
                  <a:lnTo>
                    <a:pt x="2176770" y="3060699"/>
                  </a:lnTo>
                  <a:lnTo>
                    <a:pt x="2217585" y="3035299"/>
                  </a:lnTo>
                  <a:lnTo>
                    <a:pt x="2256490" y="3009899"/>
                  </a:lnTo>
                  <a:lnTo>
                    <a:pt x="2293227" y="2984499"/>
                  </a:lnTo>
                  <a:lnTo>
                    <a:pt x="2327541" y="2946399"/>
                  </a:lnTo>
                  <a:lnTo>
                    <a:pt x="2359176" y="2920999"/>
                  </a:lnTo>
                  <a:lnTo>
                    <a:pt x="2387876" y="2882899"/>
                  </a:lnTo>
                  <a:lnTo>
                    <a:pt x="2414800" y="2832099"/>
                  </a:lnTo>
                  <a:lnTo>
                    <a:pt x="2438324" y="2793999"/>
                  </a:lnTo>
                  <a:lnTo>
                    <a:pt x="2457775" y="2743199"/>
                  </a:lnTo>
                  <a:lnTo>
                    <a:pt x="2472479" y="2705099"/>
                  </a:lnTo>
                  <a:lnTo>
                    <a:pt x="2481764" y="2654299"/>
                  </a:lnTo>
                  <a:lnTo>
                    <a:pt x="2484957" y="2603499"/>
                  </a:lnTo>
                  <a:lnTo>
                    <a:pt x="2481384" y="2552699"/>
                  </a:lnTo>
                  <a:lnTo>
                    <a:pt x="2472712" y="2514599"/>
                  </a:lnTo>
                  <a:lnTo>
                    <a:pt x="2458080" y="2476499"/>
                  </a:lnTo>
                  <a:lnTo>
                    <a:pt x="2437108" y="2438399"/>
                  </a:lnTo>
                  <a:lnTo>
                    <a:pt x="2369083" y="2387599"/>
                  </a:lnTo>
                  <a:lnTo>
                    <a:pt x="2324035" y="2374899"/>
                  </a:lnTo>
                  <a:lnTo>
                    <a:pt x="2276420" y="2362199"/>
                  </a:lnTo>
                  <a:lnTo>
                    <a:pt x="2370345" y="2362199"/>
                  </a:lnTo>
                  <a:lnTo>
                    <a:pt x="2411706" y="2387599"/>
                  </a:lnTo>
                  <a:lnTo>
                    <a:pt x="2447697" y="2412999"/>
                  </a:lnTo>
                  <a:lnTo>
                    <a:pt x="2476889" y="2451099"/>
                  </a:lnTo>
                  <a:lnTo>
                    <a:pt x="2495247" y="2501899"/>
                  </a:lnTo>
                  <a:lnTo>
                    <a:pt x="2506630" y="2539999"/>
                  </a:lnTo>
                  <a:lnTo>
                    <a:pt x="2511645" y="2590799"/>
                  </a:lnTo>
                  <a:lnTo>
                    <a:pt x="2510894" y="2628899"/>
                  </a:lnTo>
                  <a:lnTo>
                    <a:pt x="2504981" y="2679699"/>
                  </a:lnTo>
                  <a:lnTo>
                    <a:pt x="2494511" y="2717799"/>
                  </a:lnTo>
                  <a:lnTo>
                    <a:pt x="2480087" y="2768599"/>
                  </a:lnTo>
                  <a:lnTo>
                    <a:pt x="2460470" y="2806699"/>
                  </a:lnTo>
                  <a:lnTo>
                    <a:pt x="2437238" y="2857499"/>
                  </a:lnTo>
                  <a:lnTo>
                    <a:pt x="2410655" y="2895599"/>
                  </a:lnTo>
                  <a:lnTo>
                    <a:pt x="2380986" y="2933699"/>
                  </a:lnTo>
                  <a:lnTo>
                    <a:pt x="2348494" y="2971799"/>
                  </a:lnTo>
                  <a:lnTo>
                    <a:pt x="2313443" y="2997199"/>
                  </a:lnTo>
                  <a:lnTo>
                    <a:pt x="2276095" y="3035299"/>
                  </a:lnTo>
                  <a:lnTo>
                    <a:pt x="2236902" y="3060699"/>
                  </a:lnTo>
                  <a:lnTo>
                    <a:pt x="2195792" y="3086099"/>
                  </a:lnTo>
                  <a:lnTo>
                    <a:pt x="2153028" y="3111499"/>
                  </a:lnTo>
                  <a:lnTo>
                    <a:pt x="1970663" y="3162299"/>
                  </a:lnTo>
                  <a:close/>
                </a:path>
                <a:path w="3108960" h="3924300">
                  <a:moveTo>
                    <a:pt x="2447332" y="3390899"/>
                  </a:moveTo>
                  <a:lnTo>
                    <a:pt x="2223956" y="3390899"/>
                  </a:lnTo>
                  <a:lnTo>
                    <a:pt x="2133738" y="3365499"/>
                  </a:lnTo>
                  <a:lnTo>
                    <a:pt x="2048186" y="3340099"/>
                  </a:lnTo>
                  <a:lnTo>
                    <a:pt x="2007711" y="3314699"/>
                  </a:lnTo>
                  <a:lnTo>
                    <a:pt x="1969065" y="3289299"/>
                  </a:lnTo>
                  <a:lnTo>
                    <a:pt x="1932467" y="3263899"/>
                  </a:lnTo>
                  <a:lnTo>
                    <a:pt x="1898138" y="3225799"/>
                  </a:lnTo>
                  <a:lnTo>
                    <a:pt x="1866299" y="3187699"/>
                  </a:lnTo>
                  <a:lnTo>
                    <a:pt x="1837987" y="3149599"/>
                  </a:lnTo>
                  <a:lnTo>
                    <a:pt x="1823982" y="3127394"/>
                  </a:lnTo>
                  <a:lnTo>
                    <a:pt x="1859072" y="3136899"/>
                  </a:lnTo>
                  <a:lnTo>
                    <a:pt x="1860313" y="3136899"/>
                  </a:lnTo>
                  <a:lnTo>
                    <a:pt x="1897937" y="3187699"/>
                  </a:lnTo>
                  <a:lnTo>
                    <a:pt x="1933864" y="3225799"/>
                  </a:lnTo>
                  <a:lnTo>
                    <a:pt x="1973195" y="3263899"/>
                  </a:lnTo>
                  <a:lnTo>
                    <a:pt x="2015701" y="3289299"/>
                  </a:lnTo>
                  <a:lnTo>
                    <a:pt x="2060849" y="3314699"/>
                  </a:lnTo>
                  <a:lnTo>
                    <a:pt x="2108105" y="3327399"/>
                  </a:lnTo>
                  <a:lnTo>
                    <a:pt x="2156936" y="3352799"/>
                  </a:lnTo>
                  <a:lnTo>
                    <a:pt x="2206808" y="3352799"/>
                  </a:lnTo>
                  <a:lnTo>
                    <a:pt x="2307540" y="3378199"/>
                  </a:lnTo>
                  <a:lnTo>
                    <a:pt x="2399931" y="3378199"/>
                  </a:lnTo>
                  <a:lnTo>
                    <a:pt x="2447332" y="3390899"/>
                  </a:lnTo>
                  <a:close/>
                </a:path>
                <a:path w="3108960" h="3924300">
                  <a:moveTo>
                    <a:pt x="2591388" y="3403599"/>
                  </a:moveTo>
                  <a:lnTo>
                    <a:pt x="2317076" y="3403599"/>
                  </a:lnTo>
                  <a:lnTo>
                    <a:pt x="2270263" y="3390899"/>
                  </a:lnTo>
                  <a:lnTo>
                    <a:pt x="2543308" y="3390899"/>
                  </a:lnTo>
                  <a:lnTo>
                    <a:pt x="2591388" y="3403599"/>
                  </a:lnTo>
                  <a:close/>
                </a:path>
                <a:path w="3108960" h="3924300">
                  <a:moveTo>
                    <a:pt x="2686491" y="3416299"/>
                  </a:moveTo>
                  <a:lnTo>
                    <a:pt x="2458338" y="3416299"/>
                  </a:lnTo>
                  <a:lnTo>
                    <a:pt x="2411334" y="3403599"/>
                  </a:lnTo>
                  <a:lnTo>
                    <a:pt x="2639198" y="3403599"/>
                  </a:lnTo>
                  <a:lnTo>
                    <a:pt x="2686491" y="3416299"/>
                  </a:lnTo>
                  <a:close/>
                </a:path>
                <a:path w="3108960" h="3924300">
                  <a:moveTo>
                    <a:pt x="3075405" y="3924299"/>
                  </a:moveTo>
                  <a:lnTo>
                    <a:pt x="3044853" y="3924299"/>
                  </a:lnTo>
                  <a:lnTo>
                    <a:pt x="3065114" y="3886199"/>
                  </a:lnTo>
                  <a:lnTo>
                    <a:pt x="3079168" y="3835399"/>
                  </a:lnTo>
                  <a:lnTo>
                    <a:pt x="3082417" y="3784599"/>
                  </a:lnTo>
                  <a:lnTo>
                    <a:pt x="3075895" y="3733799"/>
                  </a:lnTo>
                  <a:lnTo>
                    <a:pt x="3060638" y="3682999"/>
                  </a:lnTo>
                  <a:lnTo>
                    <a:pt x="3037681" y="3644899"/>
                  </a:lnTo>
                  <a:lnTo>
                    <a:pt x="3008061" y="3606799"/>
                  </a:lnTo>
                  <a:lnTo>
                    <a:pt x="2972813" y="3568699"/>
                  </a:lnTo>
                  <a:lnTo>
                    <a:pt x="2932658" y="3530599"/>
                  </a:lnTo>
                  <a:lnTo>
                    <a:pt x="2889647" y="3505199"/>
                  </a:lnTo>
                  <a:lnTo>
                    <a:pt x="2844219" y="3479799"/>
                  </a:lnTo>
                  <a:lnTo>
                    <a:pt x="2796814" y="3467099"/>
                  </a:lnTo>
                  <a:lnTo>
                    <a:pt x="2647127" y="3428999"/>
                  </a:lnTo>
                  <a:lnTo>
                    <a:pt x="2596207" y="3428999"/>
                  </a:lnTo>
                  <a:lnTo>
                    <a:pt x="2550995" y="3416299"/>
                  </a:lnTo>
                  <a:lnTo>
                    <a:pt x="2733019" y="3416299"/>
                  </a:lnTo>
                  <a:lnTo>
                    <a:pt x="2822790" y="3441699"/>
                  </a:lnTo>
                  <a:lnTo>
                    <a:pt x="2865537" y="3467099"/>
                  </a:lnTo>
                  <a:lnTo>
                    <a:pt x="2906529" y="3479799"/>
                  </a:lnTo>
                  <a:lnTo>
                    <a:pt x="2945517" y="3505199"/>
                  </a:lnTo>
                  <a:lnTo>
                    <a:pt x="2982253" y="3543299"/>
                  </a:lnTo>
                  <a:lnTo>
                    <a:pt x="3016491" y="3568699"/>
                  </a:lnTo>
                  <a:lnTo>
                    <a:pt x="3047982" y="3606799"/>
                  </a:lnTo>
                  <a:lnTo>
                    <a:pt x="3073833" y="3657599"/>
                  </a:lnTo>
                  <a:lnTo>
                    <a:pt x="3092808" y="3695699"/>
                  </a:lnTo>
                  <a:lnTo>
                    <a:pt x="3104597" y="3746499"/>
                  </a:lnTo>
                  <a:lnTo>
                    <a:pt x="3108890" y="3784599"/>
                  </a:lnTo>
                  <a:lnTo>
                    <a:pt x="3105378" y="3835399"/>
                  </a:lnTo>
                  <a:lnTo>
                    <a:pt x="3093752" y="3886199"/>
                  </a:lnTo>
                  <a:lnTo>
                    <a:pt x="3075405" y="3924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1503" y="7158501"/>
              <a:ext cx="15064105" cy="1077595"/>
            </a:xfrm>
            <a:custGeom>
              <a:avLst/>
              <a:gdLst/>
              <a:ahLst/>
              <a:cxnLst/>
              <a:rect l="l" t="t" r="r" b="b"/>
              <a:pathLst>
                <a:path w="15064105" h="1077595">
                  <a:moveTo>
                    <a:pt x="14874612" y="1077472"/>
                  </a:moveTo>
                  <a:lnTo>
                    <a:pt x="190493" y="1077472"/>
                  </a:lnTo>
                  <a:lnTo>
                    <a:pt x="146820" y="1072442"/>
                  </a:lnTo>
                  <a:lnTo>
                    <a:pt x="106722" y="1058110"/>
                  </a:lnTo>
                  <a:lnTo>
                    <a:pt x="71351" y="1035622"/>
                  </a:lnTo>
                  <a:lnTo>
                    <a:pt x="41850" y="1006121"/>
                  </a:lnTo>
                  <a:lnTo>
                    <a:pt x="19362" y="970750"/>
                  </a:lnTo>
                  <a:lnTo>
                    <a:pt x="5031" y="930653"/>
                  </a:lnTo>
                  <a:lnTo>
                    <a:pt x="0" y="886973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499" y="0"/>
                  </a:lnTo>
                  <a:lnTo>
                    <a:pt x="14874606" y="0"/>
                  </a:lnTo>
                  <a:lnTo>
                    <a:pt x="14918286" y="5031"/>
                  </a:lnTo>
                  <a:lnTo>
                    <a:pt x="14958384" y="19362"/>
                  </a:lnTo>
                  <a:lnTo>
                    <a:pt x="14993755" y="41850"/>
                  </a:lnTo>
                  <a:lnTo>
                    <a:pt x="15023256" y="71351"/>
                  </a:lnTo>
                  <a:lnTo>
                    <a:pt x="15045744" y="106722"/>
                  </a:lnTo>
                  <a:lnTo>
                    <a:pt x="15060075" y="146820"/>
                  </a:lnTo>
                  <a:lnTo>
                    <a:pt x="15063575" y="177206"/>
                  </a:lnTo>
                  <a:lnTo>
                    <a:pt x="15063575" y="900267"/>
                  </a:lnTo>
                  <a:lnTo>
                    <a:pt x="15045744" y="970750"/>
                  </a:lnTo>
                  <a:lnTo>
                    <a:pt x="15023256" y="1006121"/>
                  </a:lnTo>
                  <a:lnTo>
                    <a:pt x="14993755" y="1035622"/>
                  </a:lnTo>
                  <a:lnTo>
                    <a:pt x="14958384" y="1058110"/>
                  </a:lnTo>
                  <a:lnTo>
                    <a:pt x="14918286" y="1072442"/>
                  </a:lnTo>
                  <a:lnTo>
                    <a:pt x="14874612" y="1077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04364" y="7200348"/>
              <a:ext cx="181610" cy="1035050"/>
            </a:xfrm>
            <a:custGeom>
              <a:avLst/>
              <a:gdLst/>
              <a:ahLst/>
              <a:cxnLst/>
              <a:rect l="l" t="t" r="r" b="b"/>
              <a:pathLst>
                <a:path w="181609" h="1035050">
                  <a:moveTo>
                    <a:pt x="110093" y="0"/>
                  </a:moveTo>
                  <a:lnTo>
                    <a:pt x="139591" y="29498"/>
                  </a:lnTo>
                  <a:lnTo>
                    <a:pt x="162077" y="64865"/>
                  </a:lnTo>
                  <a:lnTo>
                    <a:pt x="176407" y="104958"/>
                  </a:lnTo>
                  <a:lnTo>
                    <a:pt x="181438" y="148634"/>
                  </a:lnTo>
                  <a:lnTo>
                    <a:pt x="181438" y="845038"/>
                  </a:lnTo>
                  <a:lnTo>
                    <a:pt x="176407" y="888714"/>
                  </a:lnTo>
                  <a:lnTo>
                    <a:pt x="162077" y="928807"/>
                  </a:lnTo>
                  <a:lnTo>
                    <a:pt x="139591" y="964174"/>
                  </a:lnTo>
                  <a:lnTo>
                    <a:pt x="110093" y="993673"/>
                  </a:lnTo>
                  <a:lnTo>
                    <a:pt x="74726" y="1016159"/>
                  </a:lnTo>
                  <a:lnTo>
                    <a:pt x="34633" y="1030489"/>
                  </a:lnTo>
                  <a:lnTo>
                    <a:pt x="0" y="1034478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9111" y="8050962"/>
              <a:ext cx="252608" cy="2219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122450" y="6672726"/>
              <a:ext cx="2197735" cy="514350"/>
            </a:xfrm>
            <a:custGeom>
              <a:avLst/>
              <a:gdLst/>
              <a:ahLst/>
              <a:cxnLst/>
              <a:rect l="l" t="t" r="r" b="b"/>
              <a:pathLst>
                <a:path w="2197734" h="514350">
                  <a:moveTo>
                    <a:pt x="1997222" y="0"/>
                  </a:moveTo>
                  <a:lnTo>
                    <a:pt x="2022648" y="2928"/>
                  </a:lnTo>
                </a:path>
                <a:path w="2197734" h="514350">
                  <a:moveTo>
                    <a:pt x="2043076" y="5281"/>
                  </a:moveTo>
                  <a:lnTo>
                    <a:pt x="2085169" y="20326"/>
                  </a:lnTo>
                  <a:lnTo>
                    <a:pt x="2122302" y="43934"/>
                  </a:lnTo>
                  <a:lnTo>
                    <a:pt x="2153272" y="74904"/>
                  </a:lnTo>
                  <a:lnTo>
                    <a:pt x="2176879" y="112036"/>
                  </a:lnTo>
                  <a:lnTo>
                    <a:pt x="2191924" y="154130"/>
                  </a:lnTo>
                  <a:lnTo>
                    <a:pt x="2197206" y="199985"/>
                  </a:lnTo>
                  <a:lnTo>
                    <a:pt x="2197206" y="314364"/>
                  </a:lnTo>
                  <a:lnTo>
                    <a:pt x="2191924" y="360219"/>
                  </a:lnTo>
                  <a:lnTo>
                    <a:pt x="2176879" y="402313"/>
                  </a:lnTo>
                  <a:lnTo>
                    <a:pt x="2153272" y="439445"/>
                  </a:lnTo>
                  <a:lnTo>
                    <a:pt x="2122302" y="470415"/>
                  </a:lnTo>
                  <a:lnTo>
                    <a:pt x="2085169" y="494023"/>
                  </a:lnTo>
                  <a:lnTo>
                    <a:pt x="2043076" y="509068"/>
                  </a:lnTo>
                  <a:lnTo>
                    <a:pt x="1997221" y="514349"/>
                  </a:lnTo>
                  <a:lnTo>
                    <a:pt x="45854" y="514349"/>
                  </a:lnTo>
                </a:path>
                <a:path w="2197734" h="514350">
                  <a:moveTo>
                    <a:pt x="44902" y="514240"/>
                  </a:moveTo>
                  <a:lnTo>
                    <a:pt x="0" y="509068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341263" y="2049587"/>
            <a:ext cx="8947150" cy="3385185"/>
            <a:chOff x="9341263" y="2049587"/>
            <a:chExt cx="8947150" cy="3385185"/>
          </a:xfrm>
        </p:grpSpPr>
        <p:sp>
          <p:nvSpPr>
            <p:cNvPr id="22" name="object 22"/>
            <p:cNvSpPr/>
            <p:nvPr/>
          </p:nvSpPr>
          <p:spPr>
            <a:xfrm>
              <a:off x="9341263" y="2721282"/>
              <a:ext cx="7508240" cy="2675255"/>
            </a:xfrm>
            <a:custGeom>
              <a:avLst/>
              <a:gdLst/>
              <a:ahLst/>
              <a:cxnLst/>
              <a:rect l="l" t="t" r="r" b="b"/>
              <a:pathLst>
                <a:path w="7508240" h="2675254">
                  <a:moveTo>
                    <a:pt x="7317711" y="2675094"/>
                  </a:moveTo>
                  <a:lnTo>
                    <a:pt x="190496" y="2675094"/>
                  </a:lnTo>
                  <a:lnTo>
                    <a:pt x="146819" y="2670063"/>
                  </a:lnTo>
                  <a:lnTo>
                    <a:pt x="106722" y="2655732"/>
                  </a:lnTo>
                  <a:lnTo>
                    <a:pt x="71351" y="2633244"/>
                  </a:lnTo>
                  <a:lnTo>
                    <a:pt x="41850" y="2603743"/>
                  </a:lnTo>
                  <a:lnTo>
                    <a:pt x="19362" y="2568372"/>
                  </a:lnTo>
                  <a:lnTo>
                    <a:pt x="5031" y="2528275"/>
                  </a:lnTo>
                  <a:lnTo>
                    <a:pt x="0" y="2484596"/>
                  </a:lnTo>
                  <a:lnTo>
                    <a:pt x="0" y="190498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7317707" y="0"/>
                  </a:lnTo>
                  <a:lnTo>
                    <a:pt x="7361388" y="5031"/>
                  </a:lnTo>
                  <a:lnTo>
                    <a:pt x="7401485" y="19362"/>
                  </a:lnTo>
                  <a:lnTo>
                    <a:pt x="7436856" y="41850"/>
                  </a:lnTo>
                  <a:lnTo>
                    <a:pt x="7466357" y="71351"/>
                  </a:lnTo>
                  <a:lnTo>
                    <a:pt x="7488845" y="106722"/>
                  </a:lnTo>
                  <a:lnTo>
                    <a:pt x="7503176" y="146820"/>
                  </a:lnTo>
                  <a:lnTo>
                    <a:pt x="7508207" y="190498"/>
                  </a:lnTo>
                  <a:lnTo>
                    <a:pt x="7508207" y="2484596"/>
                  </a:lnTo>
                  <a:lnTo>
                    <a:pt x="7503176" y="2528275"/>
                  </a:lnTo>
                  <a:lnTo>
                    <a:pt x="7488845" y="2568372"/>
                  </a:lnTo>
                  <a:lnTo>
                    <a:pt x="7466357" y="2603743"/>
                  </a:lnTo>
                  <a:lnTo>
                    <a:pt x="7436856" y="2633244"/>
                  </a:lnTo>
                  <a:lnTo>
                    <a:pt x="7401485" y="2655732"/>
                  </a:lnTo>
                  <a:lnTo>
                    <a:pt x="7361388" y="2670063"/>
                  </a:lnTo>
                  <a:lnTo>
                    <a:pt x="7317711" y="2675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48003" y="2721281"/>
              <a:ext cx="7399020" cy="2675255"/>
            </a:xfrm>
            <a:custGeom>
              <a:avLst/>
              <a:gdLst/>
              <a:ahLst/>
              <a:cxnLst/>
              <a:rect l="l" t="t" r="r" b="b"/>
              <a:pathLst>
                <a:path w="7399019" h="2675254">
                  <a:moveTo>
                    <a:pt x="7210828" y="0"/>
                  </a:moveTo>
                  <a:lnTo>
                    <a:pt x="7254506" y="5031"/>
                  </a:lnTo>
                  <a:lnTo>
                    <a:pt x="7294602" y="19362"/>
                  </a:lnTo>
                  <a:lnTo>
                    <a:pt x="7329972" y="41849"/>
                  </a:lnTo>
                  <a:lnTo>
                    <a:pt x="7359473" y="71350"/>
                  </a:lnTo>
                  <a:lnTo>
                    <a:pt x="7381961" y="106720"/>
                  </a:lnTo>
                  <a:lnTo>
                    <a:pt x="7396292" y="146816"/>
                  </a:lnTo>
                  <a:lnTo>
                    <a:pt x="7398960" y="169986"/>
                  </a:lnTo>
                </a:path>
                <a:path w="7399019" h="2675254">
                  <a:moveTo>
                    <a:pt x="7398960" y="2505050"/>
                  </a:moveTo>
                  <a:lnTo>
                    <a:pt x="7381961" y="2568316"/>
                  </a:lnTo>
                  <a:lnTo>
                    <a:pt x="7359473" y="2603686"/>
                  </a:lnTo>
                  <a:lnTo>
                    <a:pt x="7329972" y="2633186"/>
                  </a:lnTo>
                  <a:lnTo>
                    <a:pt x="7294602" y="2655674"/>
                  </a:lnTo>
                  <a:lnTo>
                    <a:pt x="7254506" y="2670005"/>
                  </a:lnTo>
                  <a:lnTo>
                    <a:pt x="7210827" y="2675036"/>
                  </a:lnTo>
                  <a:lnTo>
                    <a:pt x="83774" y="2675036"/>
                  </a:lnTo>
                  <a:lnTo>
                    <a:pt x="40095" y="2670005"/>
                  </a:lnTo>
                  <a:lnTo>
                    <a:pt x="0" y="2655674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58515" y="2049587"/>
              <a:ext cx="1430020" cy="1528445"/>
            </a:xfrm>
            <a:custGeom>
              <a:avLst/>
              <a:gdLst/>
              <a:ahLst/>
              <a:cxnLst/>
              <a:rect l="l" t="t" r="r" b="b"/>
              <a:pathLst>
                <a:path w="1430019" h="1528445">
                  <a:moveTo>
                    <a:pt x="318985" y="1500879"/>
                  </a:moveTo>
                  <a:lnTo>
                    <a:pt x="195620" y="1500879"/>
                  </a:lnTo>
                  <a:lnTo>
                    <a:pt x="243205" y="1495080"/>
                  </a:lnTo>
                  <a:lnTo>
                    <a:pt x="289529" y="1483643"/>
                  </a:lnTo>
                  <a:lnTo>
                    <a:pt x="334349" y="1467049"/>
                  </a:lnTo>
                  <a:lnTo>
                    <a:pt x="377423" y="1445782"/>
                  </a:lnTo>
                  <a:lnTo>
                    <a:pt x="418509" y="1420327"/>
                  </a:lnTo>
                  <a:lnTo>
                    <a:pt x="457363" y="1391165"/>
                  </a:lnTo>
                  <a:lnTo>
                    <a:pt x="493744" y="1358781"/>
                  </a:lnTo>
                  <a:lnTo>
                    <a:pt x="527408" y="1323657"/>
                  </a:lnTo>
                  <a:lnTo>
                    <a:pt x="558113" y="1286277"/>
                  </a:lnTo>
                  <a:lnTo>
                    <a:pt x="585616" y="1247125"/>
                  </a:lnTo>
                  <a:lnTo>
                    <a:pt x="609674" y="1206684"/>
                  </a:lnTo>
                  <a:lnTo>
                    <a:pt x="633245" y="1160099"/>
                  </a:lnTo>
                  <a:lnTo>
                    <a:pt x="654090" y="1112551"/>
                  </a:lnTo>
                  <a:lnTo>
                    <a:pt x="672556" y="1064165"/>
                  </a:lnTo>
                  <a:lnTo>
                    <a:pt x="688989" y="1015064"/>
                  </a:lnTo>
                  <a:lnTo>
                    <a:pt x="703737" y="965375"/>
                  </a:lnTo>
                  <a:lnTo>
                    <a:pt x="717144" y="915221"/>
                  </a:lnTo>
                  <a:lnTo>
                    <a:pt x="729558" y="864727"/>
                  </a:lnTo>
                  <a:lnTo>
                    <a:pt x="741325" y="814018"/>
                  </a:lnTo>
                  <a:lnTo>
                    <a:pt x="752790" y="763218"/>
                  </a:lnTo>
                  <a:lnTo>
                    <a:pt x="764301" y="712453"/>
                  </a:lnTo>
                  <a:lnTo>
                    <a:pt x="776203" y="661848"/>
                  </a:lnTo>
                  <a:lnTo>
                    <a:pt x="788844" y="611526"/>
                  </a:lnTo>
                  <a:lnTo>
                    <a:pt x="802568" y="561613"/>
                  </a:lnTo>
                  <a:lnTo>
                    <a:pt x="817544" y="512790"/>
                  </a:lnTo>
                  <a:lnTo>
                    <a:pt x="834370" y="463983"/>
                  </a:lnTo>
                  <a:lnTo>
                    <a:pt x="853217" y="415570"/>
                  </a:lnTo>
                  <a:lnTo>
                    <a:pt x="874254" y="367930"/>
                  </a:lnTo>
                  <a:lnTo>
                    <a:pt x="897653" y="321441"/>
                  </a:lnTo>
                  <a:lnTo>
                    <a:pt x="923584" y="276482"/>
                  </a:lnTo>
                  <a:lnTo>
                    <a:pt x="952216" y="233431"/>
                  </a:lnTo>
                  <a:lnTo>
                    <a:pt x="983721" y="192667"/>
                  </a:lnTo>
                  <a:lnTo>
                    <a:pt x="1018268" y="154569"/>
                  </a:lnTo>
                  <a:lnTo>
                    <a:pt x="1056029" y="119514"/>
                  </a:lnTo>
                  <a:lnTo>
                    <a:pt x="1097172" y="87881"/>
                  </a:lnTo>
                  <a:lnTo>
                    <a:pt x="1141635" y="60580"/>
                  </a:lnTo>
                  <a:lnTo>
                    <a:pt x="1187522" y="39027"/>
                  </a:lnTo>
                  <a:lnTo>
                    <a:pt x="1234642" y="22723"/>
                  </a:lnTo>
                  <a:lnTo>
                    <a:pt x="1282804" y="11167"/>
                  </a:lnTo>
                  <a:lnTo>
                    <a:pt x="1331817" y="3859"/>
                  </a:lnTo>
                  <a:lnTo>
                    <a:pt x="1381488" y="299"/>
                  </a:lnTo>
                  <a:lnTo>
                    <a:pt x="1429484" y="0"/>
                  </a:lnTo>
                  <a:lnTo>
                    <a:pt x="1429484" y="26611"/>
                  </a:lnTo>
                  <a:lnTo>
                    <a:pt x="1382106" y="26726"/>
                  </a:lnTo>
                  <a:lnTo>
                    <a:pt x="1329968" y="30727"/>
                  </a:lnTo>
                  <a:lnTo>
                    <a:pt x="1278403" y="39318"/>
                  </a:lnTo>
                  <a:lnTo>
                    <a:pt x="1227696" y="53214"/>
                  </a:lnTo>
                  <a:lnTo>
                    <a:pt x="1182197" y="71348"/>
                  </a:lnTo>
                  <a:lnTo>
                    <a:pt x="1139279" y="94172"/>
                  </a:lnTo>
                  <a:lnTo>
                    <a:pt x="1099019" y="121237"/>
                  </a:lnTo>
                  <a:lnTo>
                    <a:pt x="1061494" y="152095"/>
                  </a:lnTo>
                  <a:lnTo>
                    <a:pt x="1026779" y="186296"/>
                  </a:lnTo>
                  <a:lnTo>
                    <a:pt x="994950" y="223393"/>
                  </a:lnTo>
                  <a:lnTo>
                    <a:pt x="965941" y="262789"/>
                  </a:lnTo>
                  <a:lnTo>
                    <a:pt x="939799" y="303661"/>
                  </a:lnTo>
                  <a:lnTo>
                    <a:pt x="916279" y="345855"/>
                  </a:lnTo>
                  <a:lnTo>
                    <a:pt x="895138" y="389218"/>
                  </a:lnTo>
                  <a:lnTo>
                    <a:pt x="876131" y="433596"/>
                  </a:lnTo>
                  <a:lnTo>
                    <a:pt x="859015" y="478837"/>
                  </a:lnTo>
                  <a:lnTo>
                    <a:pt x="843547" y="524785"/>
                  </a:lnTo>
                  <a:lnTo>
                    <a:pt x="829481" y="571289"/>
                  </a:lnTo>
                  <a:lnTo>
                    <a:pt x="816574" y="618195"/>
                  </a:lnTo>
                  <a:lnTo>
                    <a:pt x="804583" y="665349"/>
                  </a:lnTo>
                  <a:lnTo>
                    <a:pt x="793263" y="712598"/>
                  </a:lnTo>
                  <a:lnTo>
                    <a:pt x="782371" y="759789"/>
                  </a:lnTo>
                  <a:lnTo>
                    <a:pt x="771662" y="806768"/>
                  </a:lnTo>
                  <a:lnTo>
                    <a:pt x="760621" y="854515"/>
                  </a:lnTo>
                  <a:lnTo>
                    <a:pt x="749009" y="902653"/>
                  </a:lnTo>
                  <a:lnTo>
                    <a:pt x="736559" y="950927"/>
                  </a:lnTo>
                  <a:lnTo>
                    <a:pt x="723007" y="999080"/>
                  </a:lnTo>
                  <a:lnTo>
                    <a:pt x="708089" y="1046855"/>
                  </a:lnTo>
                  <a:lnTo>
                    <a:pt x="691537" y="1093995"/>
                  </a:lnTo>
                  <a:lnTo>
                    <a:pt x="673089" y="1140243"/>
                  </a:lnTo>
                  <a:lnTo>
                    <a:pt x="652478" y="1185344"/>
                  </a:lnTo>
                  <a:lnTo>
                    <a:pt x="629439" y="1229040"/>
                  </a:lnTo>
                  <a:lnTo>
                    <a:pt x="603708" y="1271074"/>
                  </a:lnTo>
                  <a:lnTo>
                    <a:pt x="575019" y="1311190"/>
                  </a:lnTo>
                  <a:lnTo>
                    <a:pt x="543107" y="1349131"/>
                  </a:lnTo>
                  <a:lnTo>
                    <a:pt x="507708" y="1384641"/>
                  </a:lnTo>
                  <a:lnTo>
                    <a:pt x="473246" y="1413973"/>
                  </a:lnTo>
                  <a:lnTo>
                    <a:pt x="436307" y="1440866"/>
                  </a:lnTo>
                  <a:lnTo>
                    <a:pt x="397236" y="1464915"/>
                  </a:lnTo>
                  <a:lnTo>
                    <a:pt x="356377" y="1485717"/>
                  </a:lnTo>
                  <a:lnTo>
                    <a:pt x="318985" y="1500879"/>
                  </a:lnTo>
                  <a:close/>
                </a:path>
                <a:path w="1430019" h="1528445">
                  <a:moveTo>
                    <a:pt x="181990" y="1528387"/>
                  </a:moveTo>
                  <a:lnTo>
                    <a:pt x="137382" y="1526903"/>
                  </a:lnTo>
                  <a:lnTo>
                    <a:pt x="93062" y="1519751"/>
                  </a:lnTo>
                  <a:lnTo>
                    <a:pt x="49373" y="1506528"/>
                  </a:lnTo>
                  <a:lnTo>
                    <a:pt x="6663" y="1486831"/>
                  </a:lnTo>
                  <a:lnTo>
                    <a:pt x="0" y="1478214"/>
                  </a:lnTo>
                  <a:lnTo>
                    <a:pt x="1876" y="1468328"/>
                  </a:lnTo>
                  <a:lnTo>
                    <a:pt x="9643" y="1461685"/>
                  </a:lnTo>
                  <a:lnTo>
                    <a:pt x="20652" y="1462799"/>
                  </a:lnTo>
                  <a:lnTo>
                    <a:pt x="50615" y="1477266"/>
                  </a:lnTo>
                  <a:lnTo>
                    <a:pt x="81805" y="1488486"/>
                  </a:lnTo>
                  <a:lnTo>
                    <a:pt x="114009" y="1496301"/>
                  </a:lnTo>
                  <a:lnTo>
                    <a:pt x="147017" y="1500554"/>
                  </a:lnTo>
                  <a:lnTo>
                    <a:pt x="318985" y="1500879"/>
                  </a:lnTo>
                  <a:lnTo>
                    <a:pt x="314078" y="1502868"/>
                  </a:lnTo>
                  <a:lnTo>
                    <a:pt x="270683" y="1515966"/>
                  </a:lnTo>
                  <a:lnTo>
                    <a:pt x="226539" y="1524607"/>
                  </a:lnTo>
                  <a:lnTo>
                    <a:pt x="181990" y="1528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99596" y="2211043"/>
              <a:ext cx="4059554" cy="471170"/>
            </a:xfrm>
            <a:custGeom>
              <a:avLst/>
              <a:gdLst/>
              <a:ahLst/>
              <a:cxnLst/>
              <a:rect l="l" t="t" r="r" b="b"/>
              <a:pathLst>
                <a:path w="4059555" h="471169">
                  <a:moveTo>
                    <a:pt x="199986" y="0"/>
                  </a:moveTo>
                  <a:lnTo>
                    <a:pt x="3897980" y="0"/>
                  </a:lnTo>
                  <a:lnTo>
                    <a:pt x="3943835" y="5281"/>
                  </a:lnTo>
                  <a:lnTo>
                    <a:pt x="3985929" y="20326"/>
                  </a:lnTo>
                  <a:lnTo>
                    <a:pt x="4023061" y="43934"/>
                  </a:lnTo>
                  <a:lnTo>
                    <a:pt x="4054032" y="74905"/>
                  </a:lnTo>
                  <a:lnTo>
                    <a:pt x="4059252" y="83116"/>
                  </a:lnTo>
                </a:path>
                <a:path w="4059555" h="471169">
                  <a:moveTo>
                    <a:pt x="56056" y="470616"/>
                  </a:moveTo>
                  <a:lnTo>
                    <a:pt x="43934" y="458494"/>
                  </a:lnTo>
                  <a:lnTo>
                    <a:pt x="20326" y="421362"/>
                  </a:lnTo>
                  <a:lnTo>
                    <a:pt x="5281" y="379268"/>
                  </a:lnTo>
                  <a:lnTo>
                    <a:pt x="0" y="333413"/>
                  </a:lnTo>
                  <a:lnTo>
                    <a:pt x="0" y="199986"/>
                  </a:lnTo>
                  <a:lnTo>
                    <a:pt x="5281" y="154131"/>
                  </a:lnTo>
                  <a:lnTo>
                    <a:pt x="20326" y="112037"/>
                  </a:lnTo>
                  <a:lnTo>
                    <a:pt x="43934" y="74905"/>
                  </a:lnTo>
                  <a:lnTo>
                    <a:pt x="74905" y="43934"/>
                  </a:lnTo>
                  <a:lnTo>
                    <a:pt x="112037" y="20326"/>
                  </a:lnTo>
                  <a:lnTo>
                    <a:pt x="154131" y="5281"/>
                  </a:lnTo>
                  <a:lnTo>
                    <a:pt x="199986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23091" y="2207453"/>
            <a:ext cx="7019290" cy="239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100"/>
              </a:spcBef>
            </a:pPr>
            <a:r>
              <a:rPr sz="2500" b="1" spc="95" dirty="0">
                <a:latin typeface="Trebuchet MS"/>
                <a:cs typeface="Trebuchet MS"/>
              </a:rPr>
              <a:t>Current_week_revenue</a:t>
            </a:r>
            <a:endParaRPr sz="2500">
              <a:latin typeface="Trebuchet MS"/>
              <a:cs typeface="Trebuchet MS"/>
            </a:endParaRPr>
          </a:p>
          <a:p>
            <a:pPr marL="141605" marR="2751455" indent="-129539">
              <a:lnSpc>
                <a:spcPct val="117600"/>
              </a:lnSpc>
              <a:spcBef>
                <a:spcPts val="3650"/>
              </a:spcBef>
            </a:pPr>
            <a:r>
              <a:rPr sz="1700" spc="125" dirty="0">
                <a:latin typeface="Trebuchet MS"/>
                <a:cs typeface="Trebuchet MS"/>
              </a:rPr>
              <a:t>Current_week_revenue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=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75" dirty="0">
                <a:latin typeface="Trebuchet MS"/>
                <a:cs typeface="Trebuchet MS"/>
              </a:rPr>
              <a:t>CALCULATE(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90" dirty="0">
                <a:latin typeface="Trebuchet MS"/>
                <a:cs typeface="Trebuchet MS"/>
              </a:rPr>
              <a:t>sum('credit_card'[Revenue]),</a:t>
            </a:r>
            <a:endParaRPr sz="17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  <a:spcBef>
                <a:spcPts val="360"/>
              </a:spcBef>
            </a:pPr>
            <a:r>
              <a:rPr sz="1700" spc="85" dirty="0">
                <a:latin typeface="Trebuchet MS"/>
                <a:cs typeface="Trebuchet MS"/>
              </a:rPr>
              <a:t>FILTER(</a:t>
            </a:r>
            <a:endParaRPr sz="1700">
              <a:latin typeface="Trebuchet MS"/>
              <a:cs typeface="Trebuchet MS"/>
            </a:endParaRPr>
          </a:p>
          <a:p>
            <a:pPr marL="271145">
              <a:lnSpc>
                <a:spcPct val="100000"/>
              </a:lnSpc>
              <a:spcBef>
                <a:spcPts val="360"/>
              </a:spcBef>
            </a:pPr>
            <a:r>
              <a:rPr sz="1700" spc="50" dirty="0">
                <a:latin typeface="Trebuchet MS"/>
                <a:cs typeface="Trebuchet MS"/>
              </a:rPr>
              <a:t>all('credit_card'),</a:t>
            </a:r>
            <a:endParaRPr sz="1700">
              <a:latin typeface="Trebuchet MS"/>
              <a:cs typeface="Trebuchet MS"/>
            </a:endParaRPr>
          </a:p>
          <a:p>
            <a:pPr marL="271145">
              <a:lnSpc>
                <a:spcPct val="100000"/>
              </a:lnSpc>
              <a:spcBef>
                <a:spcPts val="360"/>
              </a:spcBef>
            </a:pPr>
            <a:r>
              <a:rPr sz="1700" spc="105" dirty="0">
                <a:latin typeface="Trebuchet MS"/>
                <a:cs typeface="Trebuchet MS"/>
              </a:rPr>
              <a:t>'credit_card'[Week_Num2]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=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spc="85" dirty="0">
                <a:latin typeface="Trebuchet MS"/>
                <a:cs typeface="Trebuchet MS"/>
              </a:rPr>
              <a:t>MAX('credit_card'[Week_Num2])))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86210" y="6672758"/>
            <a:ext cx="14735810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1530" algn="ctr">
              <a:lnSpc>
                <a:spcPct val="100000"/>
              </a:lnSpc>
              <a:spcBef>
                <a:spcPts val="100"/>
              </a:spcBef>
            </a:pPr>
            <a:r>
              <a:rPr sz="2500" b="1" spc="114" dirty="0">
                <a:latin typeface="Trebuchet MS"/>
                <a:cs typeface="Trebuchet MS"/>
              </a:rPr>
              <a:t>Revenue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95"/>
              </a:spcBef>
            </a:pPr>
            <a:r>
              <a:rPr sz="2300" spc="165" dirty="0">
                <a:latin typeface="Trebuchet MS"/>
                <a:cs typeface="Trebuchet MS"/>
              </a:rPr>
              <a:t>Revenue</a:t>
            </a:r>
            <a:r>
              <a:rPr sz="2300" spc="1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=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Trebuchet MS"/>
                <a:cs typeface="Trebuchet MS"/>
              </a:rPr>
              <a:t>credit_card[Annual_Fees]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+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credit_card[Total_Trans_Amt]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+</a:t>
            </a:r>
            <a:r>
              <a:rPr sz="2300" spc="1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credit_card[Interest_Earned]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86376" y="2214300"/>
            <a:ext cx="7225665" cy="230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algn="ctr">
              <a:lnSpc>
                <a:spcPct val="100000"/>
              </a:lnSpc>
              <a:spcBef>
                <a:spcPts val="100"/>
              </a:spcBef>
            </a:pPr>
            <a:r>
              <a:rPr sz="2500" b="1" spc="95" dirty="0">
                <a:latin typeface="Trebuchet MS"/>
                <a:cs typeface="Trebuchet MS"/>
              </a:rPr>
              <a:t>Previous_week_revenue</a:t>
            </a:r>
            <a:endParaRPr sz="2500">
              <a:latin typeface="Trebuchet MS"/>
              <a:cs typeface="Trebuchet MS"/>
            </a:endParaRPr>
          </a:p>
          <a:p>
            <a:pPr marL="142240" marR="2870835" indent="-130175">
              <a:lnSpc>
                <a:spcPct val="117600"/>
              </a:lnSpc>
              <a:spcBef>
                <a:spcPts val="2965"/>
              </a:spcBef>
            </a:pPr>
            <a:r>
              <a:rPr sz="1700" spc="120" dirty="0">
                <a:latin typeface="Trebuchet MS"/>
                <a:cs typeface="Trebuchet MS"/>
              </a:rPr>
              <a:t>Previous_week_revenue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=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175" dirty="0">
                <a:latin typeface="Trebuchet MS"/>
                <a:cs typeface="Trebuchet MS"/>
              </a:rPr>
              <a:t>CALCULATE( </a:t>
            </a:r>
            <a:r>
              <a:rPr sz="1700" spc="-495" dirty="0">
                <a:latin typeface="Trebuchet MS"/>
                <a:cs typeface="Trebuchet MS"/>
              </a:rPr>
              <a:t> </a:t>
            </a:r>
            <a:r>
              <a:rPr sz="1700" spc="90" dirty="0">
                <a:latin typeface="Trebuchet MS"/>
                <a:cs typeface="Trebuchet MS"/>
              </a:rPr>
              <a:t>sum('credit_card'[Revenue]),</a:t>
            </a:r>
            <a:endParaRPr sz="1700">
              <a:latin typeface="Trebuchet MS"/>
              <a:cs typeface="Trebuchet MS"/>
            </a:endParaRPr>
          </a:p>
          <a:p>
            <a:pPr marL="142240">
              <a:lnSpc>
                <a:spcPct val="100000"/>
              </a:lnSpc>
              <a:spcBef>
                <a:spcPts val="360"/>
              </a:spcBef>
            </a:pPr>
            <a:r>
              <a:rPr sz="1700" spc="90" dirty="0">
                <a:latin typeface="Trebuchet MS"/>
                <a:cs typeface="Trebuchet MS"/>
              </a:rPr>
              <a:t>FILTER(</a:t>
            </a:r>
            <a:endParaRPr sz="1700">
              <a:latin typeface="Trebuchet MS"/>
              <a:cs typeface="Trebuchet MS"/>
            </a:endParaRPr>
          </a:p>
          <a:p>
            <a:pPr marL="271780">
              <a:lnSpc>
                <a:spcPct val="100000"/>
              </a:lnSpc>
              <a:spcBef>
                <a:spcPts val="360"/>
              </a:spcBef>
            </a:pPr>
            <a:r>
              <a:rPr sz="1700" spc="50" dirty="0">
                <a:latin typeface="Trebuchet MS"/>
                <a:cs typeface="Trebuchet MS"/>
              </a:rPr>
              <a:t>all('credit_card'),</a:t>
            </a:r>
            <a:endParaRPr sz="1700">
              <a:latin typeface="Trebuchet MS"/>
              <a:cs typeface="Trebuchet MS"/>
            </a:endParaRPr>
          </a:p>
          <a:p>
            <a:pPr marL="271780">
              <a:lnSpc>
                <a:spcPct val="100000"/>
              </a:lnSpc>
              <a:spcBef>
                <a:spcPts val="360"/>
              </a:spcBef>
            </a:pPr>
            <a:r>
              <a:rPr sz="1700" spc="105" dirty="0">
                <a:latin typeface="Trebuchet MS"/>
                <a:cs typeface="Trebuchet MS"/>
              </a:rPr>
              <a:t>'credit_card'[Week_Num2]</a:t>
            </a:r>
            <a:r>
              <a:rPr sz="1700" spc="55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=</a:t>
            </a:r>
            <a:r>
              <a:rPr sz="1700" spc="60" dirty="0">
                <a:latin typeface="Trebuchet MS"/>
                <a:cs typeface="Trebuchet MS"/>
              </a:rPr>
              <a:t> </a:t>
            </a:r>
            <a:r>
              <a:rPr sz="1700" spc="80" dirty="0">
                <a:latin typeface="Trebuchet MS"/>
                <a:cs typeface="Trebuchet MS"/>
              </a:rPr>
              <a:t>MAX('credit_card'[Week_Num2])-1))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9935" y="388510"/>
            <a:ext cx="6556905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600" b="1" spc="600" dirty="0"/>
              <a:t>Dashboard Highlights</a:t>
            </a:r>
            <a:endParaRPr sz="3600" b="1" spc="1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52" y="0"/>
            <a:ext cx="1286861" cy="24157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7081" y="8934243"/>
            <a:ext cx="1231322" cy="12506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1491" y="8953978"/>
            <a:ext cx="3026932" cy="13326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99338" y="0"/>
            <a:ext cx="3088662" cy="37666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130069"/>
            <a:ext cx="8077834" cy="7157084"/>
            <a:chOff x="0" y="3130069"/>
            <a:chExt cx="8077834" cy="7157084"/>
          </a:xfrm>
        </p:grpSpPr>
        <p:sp>
          <p:nvSpPr>
            <p:cNvPr id="8" name="object 8"/>
            <p:cNvSpPr/>
            <p:nvPr/>
          </p:nvSpPr>
          <p:spPr>
            <a:xfrm>
              <a:off x="0" y="6355219"/>
              <a:ext cx="3108960" cy="3931920"/>
            </a:xfrm>
            <a:custGeom>
              <a:avLst/>
              <a:gdLst/>
              <a:ahLst/>
              <a:cxnLst/>
              <a:rect l="l" t="t" r="r" b="b"/>
              <a:pathLst>
                <a:path w="3108960" h="3931920">
                  <a:moveTo>
                    <a:pt x="495566" y="3447656"/>
                  </a:moveTo>
                  <a:lnTo>
                    <a:pt x="470598" y="3435197"/>
                  </a:lnTo>
                  <a:lnTo>
                    <a:pt x="435013" y="3425634"/>
                  </a:lnTo>
                  <a:lnTo>
                    <a:pt x="399643" y="3430282"/>
                  </a:lnTo>
                  <a:lnTo>
                    <a:pt x="368579" y="3447783"/>
                  </a:lnTo>
                  <a:lnTo>
                    <a:pt x="345909" y="3476777"/>
                  </a:lnTo>
                  <a:lnTo>
                    <a:pt x="308584" y="3551580"/>
                  </a:lnTo>
                  <a:lnTo>
                    <a:pt x="303758" y="3571913"/>
                  </a:lnTo>
                  <a:lnTo>
                    <a:pt x="306425" y="3594303"/>
                  </a:lnTo>
                  <a:lnTo>
                    <a:pt x="314375" y="3616871"/>
                  </a:lnTo>
                  <a:lnTo>
                    <a:pt x="325335" y="3637788"/>
                  </a:lnTo>
                  <a:lnTo>
                    <a:pt x="374269" y="3690747"/>
                  </a:lnTo>
                  <a:lnTo>
                    <a:pt x="495566" y="3447656"/>
                  </a:lnTo>
                  <a:close/>
                </a:path>
                <a:path w="3108960" h="3931920">
                  <a:moveTo>
                    <a:pt x="1023454" y="3931793"/>
                  </a:moveTo>
                  <a:lnTo>
                    <a:pt x="1023035" y="3895255"/>
                  </a:lnTo>
                  <a:lnTo>
                    <a:pt x="1022705" y="3889756"/>
                  </a:lnTo>
                  <a:lnTo>
                    <a:pt x="1019340" y="3833482"/>
                  </a:lnTo>
                  <a:lnTo>
                    <a:pt x="1013002" y="3772776"/>
                  </a:lnTo>
                  <a:lnTo>
                    <a:pt x="1004379" y="3713480"/>
                  </a:lnTo>
                  <a:lnTo>
                    <a:pt x="993787" y="3655872"/>
                  </a:lnTo>
                  <a:lnTo>
                    <a:pt x="981583" y="3600285"/>
                  </a:lnTo>
                  <a:lnTo>
                    <a:pt x="970026" y="3554653"/>
                  </a:lnTo>
                  <a:lnTo>
                    <a:pt x="968095" y="3547021"/>
                  </a:lnTo>
                  <a:lnTo>
                    <a:pt x="953681" y="3496399"/>
                  </a:lnTo>
                  <a:lnTo>
                    <a:pt x="938669" y="3448710"/>
                  </a:lnTo>
                  <a:lnTo>
                    <a:pt x="923404" y="3404285"/>
                  </a:lnTo>
                  <a:lnTo>
                    <a:pt x="908227" y="3363430"/>
                  </a:lnTo>
                  <a:lnTo>
                    <a:pt x="893483" y="3326460"/>
                  </a:lnTo>
                  <a:lnTo>
                    <a:pt x="866635" y="3265386"/>
                  </a:lnTo>
                  <a:lnTo>
                    <a:pt x="845604" y="3223564"/>
                  </a:lnTo>
                  <a:lnTo>
                    <a:pt x="814260" y="3187662"/>
                  </a:lnTo>
                  <a:lnTo>
                    <a:pt x="780021" y="3166605"/>
                  </a:lnTo>
                  <a:lnTo>
                    <a:pt x="735647" y="3142437"/>
                  </a:lnTo>
                  <a:lnTo>
                    <a:pt x="686396" y="3117291"/>
                  </a:lnTo>
                  <a:lnTo>
                    <a:pt x="636219" y="3093186"/>
                  </a:lnTo>
                  <a:lnTo>
                    <a:pt x="589267" y="3072396"/>
                  </a:lnTo>
                  <a:lnTo>
                    <a:pt x="551091" y="3057436"/>
                  </a:lnTo>
                  <a:lnTo>
                    <a:pt x="527253" y="3050857"/>
                  </a:lnTo>
                  <a:lnTo>
                    <a:pt x="518502" y="3051162"/>
                  </a:lnTo>
                  <a:lnTo>
                    <a:pt x="457593" y="3061284"/>
                  </a:lnTo>
                  <a:lnTo>
                    <a:pt x="392633" y="3076537"/>
                  </a:lnTo>
                  <a:lnTo>
                    <a:pt x="354190" y="3086976"/>
                  </a:lnTo>
                  <a:lnTo>
                    <a:pt x="312394" y="3099409"/>
                  </a:lnTo>
                  <a:lnTo>
                    <a:pt x="267690" y="3113900"/>
                  </a:lnTo>
                  <a:lnTo>
                    <a:pt x="220522" y="3130562"/>
                  </a:lnTo>
                  <a:lnTo>
                    <a:pt x="171335" y="3149447"/>
                  </a:lnTo>
                  <a:lnTo>
                    <a:pt x="120611" y="3170669"/>
                  </a:lnTo>
                  <a:lnTo>
                    <a:pt x="68770" y="3194304"/>
                  </a:lnTo>
                  <a:lnTo>
                    <a:pt x="16281" y="3220428"/>
                  </a:lnTo>
                  <a:lnTo>
                    <a:pt x="0" y="3229305"/>
                  </a:lnTo>
                  <a:lnTo>
                    <a:pt x="0" y="3931780"/>
                  </a:lnTo>
                  <a:lnTo>
                    <a:pt x="89268" y="3931780"/>
                  </a:lnTo>
                  <a:lnTo>
                    <a:pt x="88684" y="3889718"/>
                  </a:lnTo>
                  <a:lnTo>
                    <a:pt x="103149" y="3843515"/>
                  </a:lnTo>
                  <a:lnTo>
                    <a:pt x="120764" y="3808196"/>
                  </a:lnTo>
                  <a:lnTo>
                    <a:pt x="127914" y="3799230"/>
                  </a:lnTo>
                  <a:lnTo>
                    <a:pt x="137515" y="3794163"/>
                  </a:lnTo>
                  <a:lnTo>
                    <a:pt x="148082" y="3792994"/>
                  </a:lnTo>
                  <a:lnTo>
                    <a:pt x="158178" y="3795712"/>
                  </a:lnTo>
                  <a:lnTo>
                    <a:pt x="166268" y="3802430"/>
                  </a:lnTo>
                  <a:lnTo>
                    <a:pt x="171450" y="3812070"/>
                  </a:lnTo>
                  <a:lnTo>
                    <a:pt x="173126" y="3822877"/>
                  </a:lnTo>
                  <a:lnTo>
                    <a:pt x="170700" y="3833114"/>
                  </a:lnTo>
                  <a:lnTo>
                    <a:pt x="153073" y="3868432"/>
                  </a:lnTo>
                  <a:lnTo>
                    <a:pt x="143548" y="3903980"/>
                  </a:lnTo>
                  <a:lnTo>
                    <a:pt x="147231" y="3931780"/>
                  </a:lnTo>
                  <a:lnTo>
                    <a:pt x="256590" y="3931780"/>
                  </a:lnTo>
                  <a:lnTo>
                    <a:pt x="291325" y="3862159"/>
                  </a:lnTo>
                  <a:lnTo>
                    <a:pt x="348348" y="3747884"/>
                  </a:lnTo>
                  <a:lnTo>
                    <a:pt x="277558" y="3671036"/>
                  </a:lnTo>
                  <a:lnTo>
                    <a:pt x="258064" y="3631107"/>
                  </a:lnTo>
                  <a:lnTo>
                    <a:pt x="248221" y="3593795"/>
                  </a:lnTo>
                  <a:lnTo>
                    <a:pt x="248310" y="3559010"/>
                  </a:lnTo>
                  <a:lnTo>
                    <a:pt x="295973" y="3451860"/>
                  </a:lnTo>
                  <a:lnTo>
                    <a:pt x="324192" y="3412528"/>
                  </a:lnTo>
                  <a:lnTo>
                    <a:pt x="361848" y="3385007"/>
                  </a:lnTo>
                  <a:lnTo>
                    <a:pt x="405663" y="3370389"/>
                  </a:lnTo>
                  <a:lnTo>
                    <a:pt x="452348" y="3369792"/>
                  </a:lnTo>
                  <a:lnTo>
                    <a:pt x="498602" y="3384296"/>
                  </a:lnTo>
                  <a:lnTo>
                    <a:pt x="523557" y="3396754"/>
                  </a:lnTo>
                  <a:lnTo>
                    <a:pt x="537044" y="3369741"/>
                  </a:lnTo>
                  <a:lnTo>
                    <a:pt x="544195" y="3360775"/>
                  </a:lnTo>
                  <a:lnTo>
                    <a:pt x="553783" y="3355721"/>
                  </a:lnTo>
                  <a:lnTo>
                    <a:pt x="564362" y="3354540"/>
                  </a:lnTo>
                  <a:lnTo>
                    <a:pt x="574446" y="3357270"/>
                  </a:lnTo>
                  <a:lnTo>
                    <a:pt x="582549" y="3363988"/>
                  </a:lnTo>
                  <a:lnTo>
                    <a:pt x="587730" y="3373628"/>
                  </a:lnTo>
                  <a:lnTo>
                    <a:pt x="589394" y="3384435"/>
                  </a:lnTo>
                  <a:lnTo>
                    <a:pt x="586968" y="3394659"/>
                  </a:lnTo>
                  <a:lnTo>
                    <a:pt x="573493" y="3421672"/>
                  </a:lnTo>
                  <a:lnTo>
                    <a:pt x="583895" y="3426853"/>
                  </a:lnTo>
                  <a:lnTo>
                    <a:pt x="623303" y="3455098"/>
                  </a:lnTo>
                  <a:lnTo>
                    <a:pt x="650887" y="3492754"/>
                  </a:lnTo>
                  <a:lnTo>
                    <a:pt x="665556" y="3536556"/>
                  </a:lnTo>
                  <a:lnTo>
                    <a:pt x="666216" y="3583190"/>
                  </a:lnTo>
                  <a:lnTo>
                    <a:pt x="651751" y="3629393"/>
                  </a:lnTo>
                  <a:lnTo>
                    <a:pt x="634123" y="3664712"/>
                  </a:lnTo>
                  <a:lnTo>
                    <a:pt x="626973" y="3673678"/>
                  </a:lnTo>
                  <a:lnTo>
                    <a:pt x="617372" y="3678745"/>
                  </a:lnTo>
                  <a:lnTo>
                    <a:pt x="606806" y="3679914"/>
                  </a:lnTo>
                  <a:lnTo>
                    <a:pt x="596709" y="3677183"/>
                  </a:lnTo>
                  <a:lnTo>
                    <a:pt x="588619" y="3670465"/>
                  </a:lnTo>
                  <a:lnTo>
                    <a:pt x="583438" y="3660825"/>
                  </a:lnTo>
                  <a:lnTo>
                    <a:pt x="581761" y="3650018"/>
                  </a:lnTo>
                  <a:lnTo>
                    <a:pt x="584187" y="3639794"/>
                  </a:lnTo>
                  <a:lnTo>
                    <a:pt x="601814" y="3604476"/>
                  </a:lnTo>
                  <a:lnTo>
                    <a:pt x="611352" y="3568928"/>
                  </a:lnTo>
                  <a:lnTo>
                    <a:pt x="606653" y="3533584"/>
                  </a:lnTo>
                  <a:lnTo>
                    <a:pt x="589102" y="3502520"/>
                  </a:lnTo>
                  <a:lnTo>
                    <a:pt x="560057" y="3479838"/>
                  </a:lnTo>
                  <a:lnTo>
                    <a:pt x="549656" y="3474643"/>
                  </a:lnTo>
                  <a:lnTo>
                    <a:pt x="419023" y="3736441"/>
                  </a:lnTo>
                  <a:lnTo>
                    <a:pt x="476288" y="3798747"/>
                  </a:lnTo>
                  <a:lnTo>
                    <a:pt x="496836" y="3839578"/>
                  </a:lnTo>
                  <a:lnTo>
                    <a:pt x="507060" y="3877678"/>
                  </a:lnTo>
                  <a:lnTo>
                    <a:pt x="507136" y="3912679"/>
                  </a:lnTo>
                  <a:lnTo>
                    <a:pt x="501154" y="3931793"/>
                  </a:lnTo>
                  <a:lnTo>
                    <a:pt x="1023454" y="3931793"/>
                  </a:lnTo>
                  <a:close/>
                </a:path>
                <a:path w="3108960" h="3931920">
                  <a:moveTo>
                    <a:pt x="1178814" y="2962389"/>
                  </a:moveTo>
                  <a:lnTo>
                    <a:pt x="1175486" y="2945447"/>
                  </a:lnTo>
                  <a:lnTo>
                    <a:pt x="1166418" y="2931236"/>
                  </a:lnTo>
                  <a:lnTo>
                    <a:pt x="1091463" y="2847124"/>
                  </a:lnTo>
                  <a:lnTo>
                    <a:pt x="961644" y="2940634"/>
                  </a:lnTo>
                  <a:lnTo>
                    <a:pt x="952957" y="2945676"/>
                  </a:lnTo>
                  <a:lnTo>
                    <a:pt x="915187" y="2925038"/>
                  </a:lnTo>
                  <a:lnTo>
                    <a:pt x="914692" y="2913646"/>
                  </a:lnTo>
                  <a:lnTo>
                    <a:pt x="918692" y="2903029"/>
                  </a:lnTo>
                  <a:lnTo>
                    <a:pt x="927277" y="2894939"/>
                  </a:lnTo>
                  <a:lnTo>
                    <a:pt x="1091361" y="2774404"/>
                  </a:lnTo>
                  <a:lnTo>
                    <a:pt x="1097673" y="2759875"/>
                  </a:lnTo>
                  <a:lnTo>
                    <a:pt x="1084567" y="2719921"/>
                  </a:lnTo>
                  <a:lnTo>
                    <a:pt x="783361" y="2563634"/>
                  </a:lnTo>
                  <a:lnTo>
                    <a:pt x="762685" y="2557805"/>
                  </a:lnTo>
                  <a:lnTo>
                    <a:pt x="741133" y="2559100"/>
                  </a:lnTo>
                  <a:lnTo>
                    <a:pt x="723290" y="2567597"/>
                  </a:lnTo>
                  <a:lnTo>
                    <a:pt x="713740" y="2583383"/>
                  </a:lnTo>
                  <a:lnTo>
                    <a:pt x="721296" y="2786977"/>
                  </a:lnTo>
                  <a:lnTo>
                    <a:pt x="719112" y="2798254"/>
                  </a:lnTo>
                  <a:lnTo>
                    <a:pt x="713130" y="2807881"/>
                  </a:lnTo>
                  <a:lnTo>
                    <a:pt x="704227" y="2814586"/>
                  </a:lnTo>
                  <a:lnTo>
                    <a:pt x="693267" y="2817101"/>
                  </a:lnTo>
                  <a:lnTo>
                    <a:pt x="681977" y="2814180"/>
                  </a:lnTo>
                  <a:lnTo>
                    <a:pt x="672338" y="2806979"/>
                  </a:lnTo>
                  <a:lnTo>
                    <a:pt x="665607" y="2797822"/>
                  </a:lnTo>
                  <a:lnTo>
                    <a:pt x="663079" y="2789059"/>
                  </a:lnTo>
                  <a:lnTo>
                    <a:pt x="654545" y="2629103"/>
                  </a:lnTo>
                  <a:lnTo>
                    <a:pt x="539140" y="2620822"/>
                  </a:lnTo>
                  <a:lnTo>
                    <a:pt x="519849" y="2622715"/>
                  </a:lnTo>
                  <a:lnTo>
                    <a:pt x="504850" y="2629662"/>
                  </a:lnTo>
                  <a:lnTo>
                    <a:pt x="495312" y="2641282"/>
                  </a:lnTo>
                  <a:lnTo>
                    <a:pt x="492417" y="2657195"/>
                  </a:lnTo>
                  <a:lnTo>
                    <a:pt x="554202" y="2996844"/>
                  </a:lnTo>
                  <a:lnTo>
                    <a:pt x="600176" y="3014053"/>
                  </a:lnTo>
                  <a:lnTo>
                    <a:pt x="645350" y="3032785"/>
                  </a:lnTo>
                  <a:lnTo>
                    <a:pt x="689686" y="3053003"/>
                  </a:lnTo>
                  <a:lnTo>
                    <a:pt x="733158" y="3074695"/>
                  </a:lnTo>
                  <a:lnTo>
                    <a:pt x="775716" y="3097834"/>
                  </a:lnTo>
                  <a:lnTo>
                    <a:pt x="817333" y="3122409"/>
                  </a:lnTo>
                  <a:lnTo>
                    <a:pt x="857973" y="3148406"/>
                  </a:lnTo>
                  <a:lnTo>
                    <a:pt x="869264" y="3142602"/>
                  </a:lnTo>
                  <a:lnTo>
                    <a:pt x="1095121" y="3026575"/>
                  </a:lnTo>
                  <a:lnTo>
                    <a:pt x="1165466" y="2990443"/>
                  </a:lnTo>
                  <a:lnTo>
                    <a:pt x="1175702" y="2978556"/>
                  </a:lnTo>
                  <a:lnTo>
                    <a:pt x="1178814" y="2962389"/>
                  </a:lnTo>
                  <a:close/>
                </a:path>
                <a:path w="3108960" h="3931920">
                  <a:moveTo>
                    <a:pt x="3108883" y="3784600"/>
                  </a:moveTo>
                  <a:lnTo>
                    <a:pt x="3104591" y="3746500"/>
                  </a:lnTo>
                  <a:lnTo>
                    <a:pt x="3092805" y="3695700"/>
                  </a:lnTo>
                  <a:lnTo>
                    <a:pt x="3073831" y="3657600"/>
                  </a:lnTo>
                  <a:lnTo>
                    <a:pt x="3047974" y="3606800"/>
                  </a:lnTo>
                  <a:lnTo>
                    <a:pt x="3016491" y="3568700"/>
                  </a:lnTo>
                  <a:lnTo>
                    <a:pt x="2982252" y="3543300"/>
                  </a:lnTo>
                  <a:lnTo>
                    <a:pt x="2945511" y="3505200"/>
                  </a:lnTo>
                  <a:lnTo>
                    <a:pt x="2906522" y="3479800"/>
                  </a:lnTo>
                  <a:lnTo>
                    <a:pt x="2865526" y="3467100"/>
                  </a:lnTo>
                  <a:lnTo>
                    <a:pt x="2822778" y="3441700"/>
                  </a:lnTo>
                  <a:lnTo>
                    <a:pt x="2733014" y="3416300"/>
                  </a:lnTo>
                  <a:lnTo>
                    <a:pt x="2686481" y="3416300"/>
                  </a:lnTo>
                  <a:lnTo>
                    <a:pt x="2639187" y="3403600"/>
                  </a:lnTo>
                  <a:lnTo>
                    <a:pt x="2591384" y="3403600"/>
                  </a:lnTo>
                  <a:lnTo>
                    <a:pt x="2543302" y="3390900"/>
                  </a:lnTo>
                  <a:lnTo>
                    <a:pt x="2447328" y="3390900"/>
                  </a:lnTo>
                  <a:lnTo>
                    <a:pt x="2399919" y="3378200"/>
                  </a:lnTo>
                  <a:lnTo>
                    <a:pt x="2307539" y="3378200"/>
                  </a:lnTo>
                  <a:lnTo>
                    <a:pt x="2206802" y="3352800"/>
                  </a:lnTo>
                  <a:lnTo>
                    <a:pt x="2156930" y="3352800"/>
                  </a:lnTo>
                  <a:lnTo>
                    <a:pt x="2108098" y="3327400"/>
                  </a:lnTo>
                  <a:lnTo>
                    <a:pt x="2060841" y="3314700"/>
                  </a:lnTo>
                  <a:lnTo>
                    <a:pt x="2015693" y="3289300"/>
                  </a:lnTo>
                  <a:lnTo>
                    <a:pt x="1973186" y="3263900"/>
                  </a:lnTo>
                  <a:lnTo>
                    <a:pt x="1933854" y="3225800"/>
                  </a:lnTo>
                  <a:lnTo>
                    <a:pt x="1897926" y="3187700"/>
                  </a:lnTo>
                  <a:lnTo>
                    <a:pt x="1877199" y="3162300"/>
                  </a:lnTo>
                  <a:lnTo>
                    <a:pt x="1970659" y="3162300"/>
                  </a:lnTo>
                  <a:lnTo>
                    <a:pt x="2153018" y="3111500"/>
                  </a:lnTo>
                  <a:lnTo>
                    <a:pt x="2195792" y="3086100"/>
                  </a:lnTo>
                  <a:lnTo>
                    <a:pt x="2236901" y="3060700"/>
                  </a:lnTo>
                  <a:lnTo>
                    <a:pt x="2276094" y="3035300"/>
                  </a:lnTo>
                  <a:lnTo>
                    <a:pt x="2313432" y="2997200"/>
                  </a:lnTo>
                  <a:lnTo>
                    <a:pt x="2348484" y="2971800"/>
                  </a:lnTo>
                  <a:lnTo>
                    <a:pt x="2380983" y="2933700"/>
                  </a:lnTo>
                  <a:lnTo>
                    <a:pt x="2410650" y="2895600"/>
                  </a:lnTo>
                  <a:lnTo>
                    <a:pt x="2437231" y="2857500"/>
                  </a:lnTo>
                  <a:lnTo>
                    <a:pt x="2460460" y="2806700"/>
                  </a:lnTo>
                  <a:lnTo>
                    <a:pt x="2480081" y="2768600"/>
                  </a:lnTo>
                  <a:lnTo>
                    <a:pt x="2494508" y="2717800"/>
                  </a:lnTo>
                  <a:lnTo>
                    <a:pt x="2504973" y="2679700"/>
                  </a:lnTo>
                  <a:lnTo>
                    <a:pt x="2510891" y="2628900"/>
                  </a:lnTo>
                  <a:lnTo>
                    <a:pt x="2511641" y="2590800"/>
                  </a:lnTo>
                  <a:lnTo>
                    <a:pt x="2506624" y="2540000"/>
                  </a:lnTo>
                  <a:lnTo>
                    <a:pt x="2495245" y="2501900"/>
                  </a:lnTo>
                  <a:lnTo>
                    <a:pt x="2484945" y="2473414"/>
                  </a:lnTo>
                  <a:lnTo>
                    <a:pt x="2484945" y="2603500"/>
                  </a:lnTo>
                  <a:lnTo>
                    <a:pt x="2481757" y="2654300"/>
                  </a:lnTo>
                  <a:lnTo>
                    <a:pt x="2472474" y="2705100"/>
                  </a:lnTo>
                  <a:lnTo>
                    <a:pt x="2457767" y="2743200"/>
                  </a:lnTo>
                  <a:lnTo>
                    <a:pt x="2438323" y="2794000"/>
                  </a:lnTo>
                  <a:lnTo>
                    <a:pt x="2414790" y="2832100"/>
                  </a:lnTo>
                  <a:lnTo>
                    <a:pt x="2387866" y="2882900"/>
                  </a:lnTo>
                  <a:lnTo>
                    <a:pt x="2359164" y="2921000"/>
                  </a:lnTo>
                  <a:lnTo>
                    <a:pt x="2327529" y="2946400"/>
                  </a:lnTo>
                  <a:lnTo>
                    <a:pt x="2293226" y="2984500"/>
                  </a:lnTo>
                  <a:lnTo>
                    <a:pt x="2256485" y="3009900"/>
                  </a:lnTo>
                  <a:lnTo>
                    <a:pt x="2217585" y="3035300"/>
                  </a:lnTo>
                  <a:lnTo>
                    <a:pt x="2176767" y="3060700"/>
                  </a:lnTo>
                  <a:lnTo>
                    <a:pt x="2134298" y="3086100"/>
                  </a:lnTo>
                  <a:lnTo>
                    <a:pt x="2090420" y="3098800"/>
                  </a:lnTo>
                  <a:lnTo>
                    <a:pt x="2045411" y="3124200"/>
                  </a:lnTo>
                  <a:lnTo>
                    <a:pt x="1999513" y="3124200"/>
                  </a:lnTo>
                  <a:lnTo>
                    <a:pt x="1952993" y="3136900"/>
                  </a:lnTo>
                  <a:lnTo>
                    <a:pt x="1860308" y="3136900"/>
                  </a:lnTo>
                  <a:lnTo>
                    <a:pt x="1840725" y="3098800"/>
                  </a:lnTo>
                  <a:lnTo>
                    <a:pt x="1819744" y="3048000"/>
                  </a:lnTo>
                  <a:lnTo>
                    <a:pt x="1804047" y="2997200"/>
                  </a:lnTo>
                  <a:lnTo>
                    <a:pt x="1793786" y="2946400"/>
                  </a:lnTo>
                  <a:lnTo>
                    <a:pt x="1789112" y="2895600"/>
                  </a:lnTo>
                  <a:lnTo>
                    <a:pt x="1790293" y="2844800"/>
                  </a:lnTo>
                  <a:lnTo>
                    <a:pt x="1797354" y="2794000"/>
                  </a:lnTo>
                  <a:lnTo>
                    <a:pt x="1809965" y="2743200"/>
                  </a:lnTo>
                  <a:lnTo>
                    <a:pt x="1827809" y="2692400"/>
                  </a:lnTo>
                  <a:lnTo>
                    <a:pt x="1850580" y="2641600"/>
                  </a:lnTo>
                  <a:lnTo>
                    <a:pt x="1877961" y="2603500"/>
                  </a:lnTo>
                  <a:lnTo>
                    <a:pt x="1909635" y="2552700"/>
                  </a:lnTo>
                  <a:lnTo>
                    <a:pt x="1940839" y="2527300"/>
                  </a:lnTo>
                  <a:lnTo>
                    <a:pt x="1975129" y="2489200"/>
                  </a:lnTo>
                  <a:lnTo>
                    <a:pt x="2012200" y="2463800"/>
                  </a:lnTo>
                  <a:lnTo>
                    <a:pt x="2051735" y="2438400"/>
                  </a:lnTo>
                  <a:lnTo>
                    <a:pt x="2093429" y="2413000"/>
                  </a:lnTo>
                  <a:lnTo>
                    <a:pt x="2136978" y="2387600"/>
                  </a:lnTo>
                  <a:lnTo>
                    <a:pt x="2228380" y="2362200"/>
                  </a:lnTo>
                  <a:lnTo>
                    <a:pt x="2276411" y="2362200"/>
                  </a:lnTo>
                  <a:lnTo>
                    <a:pt x="2324023" y="2374900"/>
                  </a:lnTo>
                  <a:lnTo>
                    <a:pt x="2369083" y="2387600"/>
                  </a:lnTo>
                  <a:lnTo>
                    <a:pt x="2409406" y="2413000"/>
                  </a:lnTo>
                  <a:lnTo>
                    <a:pt x="2458072" y="2476500"/>
                  </a:lnTo>
                  <a:lnTo>
                    <a:pt x="2472702" y="2514600"/>
                  </a:lnTo>
                  <a:lnTo>
                    <a:pt x="2481376" y="2552700"/>
                  </a:lnTo>
                  <a:lnTo>
                    <a:pt x="2484945" y="2603500"/>
                  </a:lnTo>
                  <a:lnTo>
                    <a:pt x="2484945" y="2473414"/>
                  </a:lnTo>
                  <a:lnTo>
                    <a:pt x="2447696" y="2413000"/>
                  </a:lnTo>
                  <a:lnTo>
                    <a:pt x="2411704" y="2387600"/>
                  </a:lnTo>
                  <a:lnTo>
                    <a:pt x="2370340" y="2362200"/>
                  </a:lnTo>
                  <a:lnTo>
                    <a:pt x="2325039" y="2349500"/>
                  </a:lnTo>
                  <a:lnTo>
                    <a:pt x="2277237" y="2336800"/>
                  </a:lnTo>
                  <a:lnTo>
                    <a:pt x="2228367" y="2336800"/>
                  </a:lnTo>
                  <a:lnTo>
                    <a:pt x="2131326" y="2362200"/>
                  </a:lnTo>
                  <a:lnTo>
                    <a:pt x="2084425" y="2387600"/>
                  </a:lnTo>
                  <a:lnTo>
                    <a:pt x="2039505" y="2413000"/>
                  </a:lnTo>
                  <a:lnTo>
                    <a:pt x="1996922" y="2438400"/>
                  </a:lnTo>
                  <a:lnTo>
                    <a:pt x="1957019" y="2476500"/>
                  </a:lnTo>
                  <a:lnTo>
                    <a:pt x="1920176" y="2501900"/>
                  </a:lnTo>
                  <a:lnTo>
                    <a:pt x="1886737" y="2540000"/>
                  </a:lnTo>
                  <a:lnTo>
                    <a:pt x="1856841" y="2590800"/>
                  </a:lnTo>
                  <a:lnTo>
                    <a:pt x="1830514" y="2628900"/>
                  </a:lnTo>
                  <a:lnTo>
                    <a:pt x="1808022" y="2667000"/>
                  </a:lnTo>
                  <a:lnTo>
                    <a:pt x="1789671" y="2717800"/>
                  </a:lnTo>
                  <a:lnTo>
                    <a:pt x="1775726" y="2768600"/>
                  </a:lnTo>
                  <a:lnTo>
                    <a:pt x="1766481" y="2819400"/>
                  </a:lnTo>
                  <a:lnTo>
                    <a:pt x="1762226" y="2870200"/>
                  </a:lnTo>
                  <a:lnTo>
                    <a:pt x="1763052" y="2921000"/>
                  </a:lnTo>
                  <a:lnTo>
                    <a:pt x="1768754" y="2959100"/>
                  </a:lnTo>
                  <a:lnTo>
                    <a:pt x="1779219" y="3009900"/>
                  </a:lnTo>
                  <a:lnTo>
                    <a:pt x="1794319" y="3060700"/>
                  </a:lnTo>
                  <a:lnTo>
                    <a:pt x="1813953" y="3111500"/>
                  </a:lnTo>
                  <a:lnTo>
                    <a:pt x="1823974" y="3127400"/>
                  </a:lnTo>
                  <a:lnTo>
                    <a:pt x="1812188" y="3124200"/>
                  </a:lnTo>
                  <a:lnTo>
                    <a:pt x="1765693" y="3124200"/>
                  </a:lnTo>
                  <a:lnTo>
                    <a:pt x="1719872" y="3098800"/>
                  </a:lnTo>
                  <a:lnTo>
                    <a:pt x="1675853" y="3086100"/>
                  </a:lnTo>
                  <a:lnTo>
                    <a:pt x="1633918" y="3060700"/>
                  </a:lnTo>
                  <a:lnTo>
                    <a:pt x="1594358" y="3035300"/>
                  </a:lnTo>
                  <a:lnTo>
                    <a:pt x="1557477" y="2997200"/>
                  </a:lnTo>
                  <a:lnTo>
                    <a:pt x="1523568" y="2959100"/>
                  </a:lnTo>
                  <a:lnTo>
                    <a:pt x="1492923" y="2921000"/>
                  </a:lnTo>
                  <a:lnTo>
                    <a:pt x="1465834" y="2882900"/>
                  </a:lnTo>
                  <a:lnTo>
                    <a:pt x="1442605" y="2844800"/>
                  </a:lnTo>
                  <a:lnTo>
                    <a:pt x="1423530" y="2794000"/>
                  </a:lnTo>
                  <a:lnTo>
                    <a:pt x="1408887" y="2743200"/>
                  </a:lnTo>
                  <a:lnTo>
                    <a:pt x="1398981" y="2705100"/>
                  </a:lnTo>
                  <a:lnTo>
                    <a:pt x="1394117" y="2654300"/>
                  </a:lnTo>
                  <a:lnTo>
                    <a:pt x="1394574" y="2603500"/>
                  </a:lnTo>
                  <a:lnTo>
                    <a:pt x="1400378" y="2552700"/>
                  </a:lnTo>
                  <a:lnTo>
                    <a:pt x="1411071" y="2514600"/>
                  </a:lnTo>
                  <a:lnTo>
                    <a:pt x="1426298" y="2463800"/>
                  </a:lnTo>
                  <a:lnTo>
                    <a:pt x="1445653" y="2425700"/>
                  </a:lnTo>
                  <a:lnTo>
                    <a:pt x="1468767" y="2387600"/>
                  </a:lnTo>
                  <a:lnTo>
                    <a:pt x="1495272" y="2349500"/>
                  </a:lnTo>
                  <a:lnTo>
                    <a:pt x="1524774" y="2311400"/>
                  </a:lnTo>
                  <a:lnTo>
                    <a:pt x="1556893" y="2273300"/>
                  </a:lnTo>
                  <a:lnTo>
                    <a:pt x="1591259" y="2235200"/>
                  </a:lnTo>
                  <a:lnTo>
                    <a:pt x="1627492" y="2209800"/>
                  </a:lnTo>
                  <a:lnTo>
                    <a:pt x="1665198" y="2184400"/>
                  </a:lnTo>
                  <a:lnTo>
                    <a:pt x="1704009" y="2146300"/>
                  </a:lnTo>
                  <a:lnTo>
                    <a:pt x="1862734" y="2044700"/>
                  </a:lnTo>
                  <a:lnTo>
                    <a:pt x="1905177" y="2032000"/>
                  </a:lnTo>
                  <a:lnTo>
                    <a:pt x="2120277" y="1905000"/>
                  </a:lnTo>
                  <a:lnTo>
                    <a:pt x="2162048" y="1879600"/>
                  </a:lnTo>
                  <a:lnTo>
                    <a:pt x="2202777" y="1854200"/>
                  </a:lnTo>
                  <a:lnTo>
                    <a:pt x="2242223" y="1816100"/>
                  </a:lnTo>
                  <a:lnTo>
                    <a:pt x="2280120" y="1790700"/>
                  </a:lnTo>
                  <a:lnTo>
                    <a:pt x="2316200" y="1752600"/>
                  </a:lnTo>
                  <a:lnTo>
                    <a:pt x="2350211" y="1727200"/>
                  </a:lnTo>
                  <a:lnTo>
                    <a:pt x="2381885" y="1689100"/>
                  </a:lnTo>
                  <a:lnTo>
                    <a:pt x="2410955" y="1651000"/>
                  </a:lnTo>
                  <a:lnTo>
                    <a:pt x="2437168" y="1600200"/>
                  </a:lnTo>
                  <a:lnTo>
                    <a:pt x="2460269" y="1562100"/>
                  </a:lnTo>
                  <a:lnTo>
                    <a:pt x="2479459" y="1511300"/>
                  </a:lnTo>
                  <a:lnTo>
                    <a:pt x="2494724" y="1460500"/>
                  </a:lnTo>
                  <a:lnTo>
                    <a:pt x="2505494" y="1409700"/>
                  </a:lnTo>
                  <a:lnTo>
                    <a:pt x="2511196" y="1358900"/>
                  </a:lnTo>
                  <a:lnTo>
                    <a:pt x="2511298" y="1308100"/>
                  </a:lnTo>
                  <a:lnTo>
                    <a:pt x="2505227" y="1270000"/>
                  </a:lnTo>
                  <a:lnTo>
                    <a:pt x="2492425" y="1219200"/>
                  </a:lnTo>
                  <a:lnTo>
                    <a:pt x="2474061" y="1168400"/>
                  </a:lnTo>
                  <a:lnTo>
                    <a:pt x="2450477" y="1130300"/>
                  </a:lnTo>
                  <a:lnTo>
                    <a:pt x="2422347" y="1092200"/>
                  </a:lnTo>
                  <a:lnTo>
                    <a:pt x="2390368" y="1054100"/>
                  </a:lnTo>
                  <a:lnTo>
                    <a:pt x="2355240" y="1028700"/>
                  </a:lnTo>
                  <a:lnTo>
                    <a:pt x="2317635" y="1003300"/>
                  </a:lnTo>
                  <a:lnTo>
                    <a:pt x="2278278" y="977900"/>
                  </a:lnTo>
                  <a:lnTo>
                    <a:pt x="2237829" y="952500"/>
                  </a:lnTo>
                  <a:lnTo>
                    <a:pt x="2148890" y="901700"/>
                  </a:lnTo>
                  <a:lnTo>
                    <a:pt x="2103450" y="889000"/>
                  </a:lnTo>
                  <a:lnTo>
                    <a:pt x="2057400" y="863600"/>
                  </a:lnTo>
                  <a:lnTo>
                    <a:pt x="2010803" y="850900"/>
                  </a:lnTo>
                  <a:lnTo>
                    <a:pt x="1963686" y="825500"/>
                  </a:lnTo>
                  <a:lnTo>
                    <a:pt x="1672475" y="749300"/>
                  </a:lnTo>
                  <a:lnTo>
                    <a:pt x="1622907" y="749300"/>
                  </a:lnTo>
                  <a:lnTo>
                    <a:pt x="1573161" y="736600"/>
                  </a:lnTo>
                  <a:lnTo>
                    <a:pt x="1523276" y="736600"/>
                  </a:lnTo>
                  <a:lnTo>
                    <a:pt x="1489684" y="728065"/>
                  </a:lnTo>
                  <a:lnTo>
                    <a:pt x="1489430" y="723900"/>
                  </a:lnTo>
                  <a:lnTo>
                    <a:pt x="1487881" y="698500"/>
                  </a:lnTo>
                  <a:lnTo>
                    <a:pt x="1481797" y="647700"/>
                  </a:lnTo>
                  <a:lnTo>
                    <a:pt x="1472679" y="596900"/>
                  </a:lnTo>
                  <a:lnTo>
                    <a:pt x="1464754" y="563918"/>
                  </a:lnTo>
                  <a:lnTo>
                    <a:pt x="1464754" y="750214"/>
                  </a:lnTo>
                  <a:lnTo>
                    <a:pt x="1464195" y="800100"/>
                  </a:lnTo>
                  <a:lnTo>
                    <a:pt x="1460652" y="850900"/>
                  </a:lnTo>
                  <a:lnTo>
                    <a:pt x="1454264" y="901700"/>
                  </a:lnTo>
                  <a:lnTo>
                    <a:pt x="1445171" y="952500"/>
                  </a:lnTo>
                  <a:lnTo>
                    <a:pt x="1433499" y="1003300"/>
                  </a:lnTo>
                  <a:lnTo>
                    <a:pt x="1419402" y="1041400"/>
                  </a:lnTo>
                  <a:lnTo>
                    <a:pt x="1402994" y="1092200"/>
                  </a:lnTo>
                  <a:lnTo>
                    <a:pt x="1384414" y="1143000"/>
                  </a:lnTo>
                  <a:lnTo>
                    <a:pt x="1363814" y="1181100"/>
                  </a:lnTo>
                  <a:lnTo>
                    <a:pt x="1341310" y="1231900"/>
                  </a:lnTo>
                  <a:lnTo>
                    <a:pt x="1317053" y="1270000"/>
                  </a:lnTo>
                  <a:lnTo>
                    <a:pt x="1291170" y="1320800"/>
                  </a:lnTo>
                  <a:lnTo>
                    <a:pt x="1263802" y="1358900"/>
                  </a:lnTo>
                  <a:lnTo>
                    <a:pt x="1235087" y="1397000"/>
                  </a:lnTo>
                  <a:lnTo>
                    <a:pt x="1204429" y="1435100"/>
                  </a:lnTo>
                  <a:lnTo>
                    <a:pt x="1172591" y="1473200"/>
                  </a:lnTo>
                  <a:lnTo>
                    <a:pt x="1139583" y="1524000"/>
                  </a:lnTo>
                  <a:lnTo>
                    <a:pt x="1105458" y="1562100"/>
                  </a:lnTo>
                  <a:lnTo>
                    <a:pt x="1070241" y="1600200"/>
                  </a:lnTo>
                  <a:lnTo>
                    <a:pt x="1033970" y="1625600"/>
                  </a:lnTo>
                  <a:lnTo>
                    <a:pt x="996670" y="1663700"/>
                  </a:lnTo>
                  <a:lnTo>
                    <a:pt x="958380" y="1701800"/>
                  </a:lnTo>
                  <a:lnTo>
                    <a:pt x="920026" y="1727200"/>
                  </a:lnTo>
                  <a:lnTo>
                    <a:pt x="880059" y="1765300"/>
                  </a:lnTo>
                  <a:lnTo>
                    <a:pt x="838530" y="1790700"/>
                  </a:lnTo>
                  <a:lnTo>
                    <a:pt x="795477" y="1816100"/>
                  </a:lnTo>
                  <a:lnTo>
                    <a:pt x="750938" y="1828800"/>
                  </a:lnTo>
                  <a:lnTo>
                    <a:pt x="704977" y="1854200"/>
                  </a:lnTo>
                  <a:lnTo>
                    <a:pt x="608901" y="1879600"/>
                  </a:lnTo>
                  <a:lnTo>
                    <a:pt x="451688" y="1879600"/>
                  </a:lnTo>
                  <a:lnTo>
                    <a:pt x="400227" y="1866900"/>
                  </a:lnTo>
                  <a:lnTo>
                    <a:pt x="350774" y="1854200"/>
                  </a:lnTo>
                  <a:lnTo>
                    <a:pt x="304266" y="1828800"/>
                  </a:lnTo>
                  <a:lnTo>
                    <a:pt x="261594" y="1790700"/>
                  </a:lnTo>
                  <a:lnTo>
                    <a:pt x="226009" y="1752600"/>
                  </a:lnTo>
                  <a:lnTo>
                    <a:pt x="196557" y="1714500"/>
                  </a:lnTo>
                  <a:lnTo>
                    <a:pt x="173088" y="1676400"/>
                  </a:lnTo>
                  <a:lnTo>
                    <a:pt x="155473" y="1625600"/>
                  </a:lnTo>
                  <a:lnTo>
                    <a:pt x="143535" y="1587500"/>
                  </a:lnTo>
                  <a:lnTo>
                    <a:pt x="137121" y="1536700"/>
                  </a:lnTo>
                  <a:lnTo>
                    <a:pt x="136105" y="1485900"/>
                  </a:lnTo>
                  <a:lnTo>
                    <a:pt x="140081" y="1435100"/>
                  </a:lnTo>
                  <a:lnTo>
                    <a:pt x="148577" y="1384300"/>
                  </a:lnTo>
                  <a:lnTo>
                    <a:pt x="161315" y="1346200"/>
                  </a:lnTo>
                  <a:lnTo>
                    <a:pt x="177990" y="1295400"/>
                  </a:lnTo>
                  <a:lnTo>
                    <a:pt x="198323" y="1257300"/>
                  </a:lnTo>
                  <a:lnTo>
                    <a:pt x="222021" y="1219200"/>
                  </a:lnTo>
                  <a:lnTo>
                    <a:pt x="248767" y="1181100"/>
                  </a:lnTo>
                  <a:lnTo>
                    <a:pt x="278307" y="1143000"/>
                  </a:lnTo>
                  <a:lnTo>
                    <a:pt x="310311" y="1117600"/>
                  </a:lnTo>
                  <a:lnTo>
                    <a:pt x="344512" y="1079500"/>
                  </a:lnTo>
                  <a:lnTo>
                    <a:pt x="380606" y="1054100"/>
                  </a:lnTo>
                  <a:lnTo>
                    <a:pt x="418299" y="1028700"/>
                  </a:lnTo>
                  <a:lnTo>
                    <a:pt x="457301" y="990600"/>
                  </a:lnTo>
                  <a:lnTo>
                    <a:pt x="497332" y="977900"/>
                  </a:lnTo>
                  <a:lnTo>
                    <a:pt x="579247" y="927100"/>
                  </a:lnTo>
                  <a:lnTo>
                    <a:pt x="624827" y="901700"/>
                  </a:lnTo>
                  <a:lnTo>
                    <a:pt x="671055" y="889000"/>
                  </a:lnTo>
                  <a:lnTo>
                    <a:pt x="717880" y="863600"/>
                  </a:lnTo>
                  <a:lnTo>
                    <a:pt x="1058595" y="774700"/>
                  </a:lnTo>
                  <a:lnTo>
                    <a:pt x="1108544" y="774700"/>
                  </a:lnTo>
                  <a:lnTo>
                    <a:pt x="1158671" y="762000"/>
                  </a:lnTo>
                  <a:lnTo>
                    <a:pt x="1208925" y="762000"/>
                  </a:lnTo>
                  <a:lnTo>
                    <a:pt x="1259255" y="749300"/>
                  </a:lnTo>
                  <a:lnTo>
                    <a:pt x="1461122" y="749300"/>
                  </a:lnTo>
                  <a:lnTo>
                    <a:pt x="1464754" y="750214"/>
                  </a:lnTo>
                  <a:lnTo>
                    <a:pt x="1464754" y="563918"/>
                  </a:lnTo>
                  <a:lnTo>
                    <a:pt x="1460474" y="546100"/>
                  </a:lnTo>
                  <a:lnTo>
                    <a:pt x="1445120" y="508000"/>
                  </a:lnTo>
                  <a:lnTo>
                    <a:pt x="1426578" y="457200"/>
                  </a:lnTo>
                  <a:lnTo>
                    <a:pt x="1404785" y="406400"/>
                  </a:lnTo>
                  <a:lnTo>
                    <a:pt x="1379689" y="368300"/>
                  </a:lnTo>
                  <a:lnTo>
                    <a:pt x="1351241" y="330200"/>
                  </a:lnTo>
                  <a:lnTo>
                    <a:pt x="1319390" y="292100"/>
                  </a:lnTo>
                  <a:lnTo>
                    <a:pt x="1284058" y="254000"/>
                  </a:lnTo>
                  <a:lnTo>
                    <a:pt x="1246365" y="215900"/>
                  </a:lnTo>
                  <a:lnTo>
                    <a:pt x="1206665" y="190500"/>
                  </a:lnTo>
                  <a:lnTo>
                    <a:pt x="1165136" y="165100"/>
                  </a:lnTo>
                  <a:lnTo>
                    <a:pt x="1121956" y="139700"/>
                  </a:lnTo>
                  <a:lnTo>
                    <a:pt x="1077315" y="114300"/>
                  </a:lnTo>
                  <a:lnTo>
                    <a:pt x="1031392" y="88900"/>
                  </a:lnTo>
                  <a:lnTo>
                    <a:pt x="984364" y="76200"/>
                  </a:lnTo>
                  <a:lnTo>
                    <a:pt x="739089" y="12700"/>
                  </a:lnTo>
                  <a:lnTo>
                    <a:pt x="689292" y="12700"/>
                  </a:lnTo>
                  <a:lnTo>
                    <a:pt x="639660" y="0"/>
                  </a:lnTo>
                  <a:lnTo>
                    <a:pt x="241388" y="0"/>
                  </a:lnTo>
                  <a:lnTo>
                    <a:pt x="142430" y="25400"/>
                  </a:lnTo>
                  <a:lnTo>
                    <a:pt x="93243" y="25400"/>
                  </a:lnTo>
                  <a:lnTo>
                    <a:pt x="44284" y="38100"/>
                  </a:lnTo>
                  <a:lnTo>
                    <a:pt x="0" y="50800"/>
                  </a:lnTo>
                  <a:lnTo>
                    <a:pt x="0" y="76200"/>
                  </a:lnTo>
                  <a:lnTo>
                    <a:pt x="863" y="76200"/>
                  </a:lnTo>
                  <a:lnTo>
                    <a:pt x="97993" y="50800"/>
                  </a:lnTo>
                  <a:lnTo>
                    <a:pt x="146913" y="50800"/>
                  </a:lnTo>
                  <a:lnTo>
                    <a:pt x="196024" y="38100"/>
                  </a:lnTo>
                  <a:lnTo>
                    <a:pt x="245313" y="38100"/>
                  </a:lnTo>
                  <a:lnTo>
                    <a:pt x="294792" y="25400"/>
                  </a:lnTo>
                  <a:lnTo>
                    <a:pt x="646671" y="25400"/>
                  </a:lnTo>
                  <a:lnTo>
                    <a:pt x="696772" y="38100"/>
                  </a:lnTo>
                  <a:lnTo>
                    <a:pt x="746582" y="38100"/>
                  </a:lnTo>
                  <a:lnTo>
                    <a:pt x="988644" y="101600"/>
                  </a:lnTo>
                  <a:lnTo>
                    <a:pt x="1033081" y="127000"/>
                  </a:lnTo>
                  <a:lnTo>
                    <a:pt x="1076629" y="139700"/>
                  </a:lnTo>
                  <a:lnTo>
                    <a:pt x="1119035" y="165100"/>
                  </a:lnTo>
                  <a:lnTo>
                    <a:pt x="1160043" y="190500"/>
                  </a:lnTo>
                  <a:lnTo>
                    <a:pt x="1199413" y="215900"/>
                  </a:lnTo>
                  <a:lnTo>
                    <a:pt x="1236865" y="241300"/>
                  </a:lnTo>
                  <a:lnTo>
                    <a:pt x="1272184" y="279400"/>
                  </a:lnTo>
                  <a:lnTo>
                    <a:pt x="1305090" y="317500"/>
                  </a:lnTo>
                  <a:lnTo>
                    <a:pt x="1334820" y="355600"/>
                  </a:lnTo>
                  <a:lnTo>
                    <a:pt x="1361389" y="393700"/>
                  </a:lnTo>
                  <a:lnTo>
                    <a:pt x="1384808" y="431800"/>
                  </a:lnTo>
                  <a:lnTo>
                    <a:pt x="1405140" y="469900"/>
                  </a:lnTo>
                  <a:lnTo>
                    <a:pt x="1422425" y="520700"/>
                  </a:lnTo>
                  <a:lnTo>
                    <a:pt x="1436700" y="558800"/>
                  </a:lnTo>
                  <a:lnTo>
                    <a:pt x="1448015" y="609600"/>
                  </a:lnTo>
                  <a:lnTo>
                    <a:pt x="1456410" y="660400"/>
                  </a:lnTo>
                  <a:lnTo>
                    <a:pt x="1462214" y="698500"/>
                  </a:lnTo>
                  <a:lnTo>
                    <a:pt x="1463484" y="723900"/>
                  </a:lnTo>
                  <a:lnTo>
                    <a:pt x="1220355" y="723900"/>
                  </a:lnTo>
                  <a:lnTo>
                    <a:pt x="1169885" y="736600"/>
                  </a:lnTo>
                  <a:lnTo>
                    <a:pt x="1119555" y="736600"/>
                  </a:lnTo>
                  <a:lnTo>
                    <a:pt x="1019467" y="762000"/>
                  </a:lnTo>
                  <a:lnTo>
                    <a:pt x="969797" y="762000"/>
                  </a:lnTo>
                  <a:lnTo>
                    <a:pt x="774547" y="812800"/>
                  </a:lnTo>
                  <a:lnTo>
                    <a:pt x="726808" y="838200"/>
                  </a:lnTo>
                  <a:lnTo>
                    <a:pt x="679577" y="850900"/>
                  </a:lnTo>
                  <a:lnTo>
                    <a:pt x="634339" y="876300"/>
                  </a:lnTo>
                  <a:lnTo>
                    <a:pt x="589026" y="889000"/>
                  </a:lnTo>
                  <a:lnTo>
                    <a:pt x="499389" y="939800"/>
                  </a:lnTo>
                  <a:lnTo>
                    <a:pt x="455688" y="965200"/>
                  </a:lnTo>
                  <a:lnTo>
                    <a:pt x="413169" y="990600"/>
                  </a:lnTo>
                  <a:lnTo>
                    <a:pt x="372135" y="1028700"/>
                  </a:lnTo>
                  <a:lnTo>
                    <a:pt x="332892" y="1054100"/>
                  </a:lnTo>
                  <a:lnTo>
                    <a:pt x="295757" y="1092200"/>
                  </a:lnTo>
                  <a:lnTo>
                    <a:pt x="261035" y="1117600"/>
                  </a:lnTo>
                  <a:lnTo>
                    <a:pt x="229057" y="1155700"/>
                  </a:lnTo>
                  <a:lnTo>
                    <a:pt x="200139" y="1206500"/>
                  </a:lnTo>
                  <a:lnTo>
                    <a:pt x="174574" y="1244600"/>
                  </a:lnTo>
                  <a:lnTo>
                    <a:pt x="152679" y="1295400"/>
                  </a:lnTo>
                  <a:lnTo>
                    <a:pt x="134785" y="1333500"/>
                  </a:lnTo>
                  <a:lnTo>
                    <a:pt x="121932" y="1384300"/>
                  </a:lnTo>
                  <a:lnTo>
                    <a:pt x="113360" y="1435100"/>
                  </a:lnTo>
                  <a:lnTo>
                    <a:pt x="109245" y="1485900"/>
                  </a:lnTo>
                  <a:lnTo>
                    <a:pt x="109804" y="1524000"/>
                  </a:lnTo>
                  <a:lnTo>
                    <a:pt x="115252" y="1574800"/>
                  </a:lnTo>
                  <a:lnTo>
                    <a:pt x="125780" y="1625600"/>
                  </a:lnTo>
                  <a:lnTo>
                    <a:pt x="141605" y="1676400"/>
                  </a:lnTo>
                  <a:lnTo>
                    <a:pt x="163449" y="1714500"/>
                  </a:lnTo>
                  <a:lnTo>
                    <a:pt x="190563" y="1752600"/>
                  </a:lnTo>
                  <a:lnTo>
                    <a:pt x="222478" y="1790700"/>
                  </a:lnTo>
                  <a:lnTo>
                    <a:pt x="258762" y="1828800"/>
                  </a:lnTo>
                  <a:lnTo>
                    <a:pt x="298932" y="1854200"/>
                  </a:lnTo>
                  <a:lnTo>
                    <a:pt x="342544" y="1879600"/>
                  </a:lnTo>
                  <a:lnTo>
                    <a:pt x="389140" y="1892300"/>
                  </a:lnTo>
                  <a:lnTo>
                    <a:pt x="437730" y="1905000"/>
                  </a:lnTo>
                  <a:lnTo>
                    <a:pt x="626668" y="1905000"/>
                  </a:lnTo>
                  <a:lnTo>
                    <a:pt x="716851" y="1879600"/>
                  </a:lnTo>
                  <a:lnTo>
                    <a:pt x="760603" y="1854200"/>
                  </a:lnTo>
                  <a:lnTo>
                    <a:pt x="803376" y="1841500"/>
                  </a:lnTo>
                  <a:lnTo>
                    <a:pt x="845083" y="1816100"/>
                  </a:lnTo>
                  <a:lnTo>
                    <a:pt x="885659" y="1790700"/>
                  </a:lnTo>
                  <a:lnTo>
                    <a:pt x="925017" y="1765300"/>
                  </a:lnTo>
                  <a:lnTo>
                    <a:pt x="963091" y="1727200"/>
                  </a:lnTo>
                  <a:lnTo>
                    <a:pt x="999794" y="1701800"/>
                  </a:lnTo>
                  <a:lnTo>
                    <a:pt x="1035075" y="1663700"/>
                  </a:lnTo>
                  <a:lnTo>
                    <a:pt x="1068844" y="1638300"/>
                  </a:lnTo>
                  <a:lnTo>
                    <a:pt x="1103718" y="1600200"/>
                  </a:lnTo>
                  <a:lnTo>
                    <a:pt x="1137958" y="1562100"/>
                  </a:lnTo>
                  <a:lnTo>
                    <a:pt x="1171409" y="1524000"/>
                  </a:lnTo>
                  <a:lnTo>
                    <a:pt x="1203972" y="1485900"/>
                  </a:lnTo>
                  <a:lnTo>
                    <a:pt x="1235481" y="1447800"/>
                  </a:lnTo>
                  <a:lnTo>
                    <a:pt x="1265809" y="1397000"/>
                  </a:lnTo>
                  <a:lnTo>
                    <a:pt x="1294828" y="1358900"/>
                  </a:lnTo>
                  <a:lnTo>
                    <a:pt x="1322400" y="1320800"/>
                  </a:lnTo>
                  <a:lnTo>
                    <a:pt x="1348384" y="1270000"/>
                  </a:lnTo>
                  <a:lnTo>
                    <a:pt x="1372654" y="1231900"/>
                  </a:lnTo>
                  <a:lnTo>
                    <a:pt x="1395069" y="1181100"/>
                  </a:lnTo>
                  <a:lnTo>
                    <a:pt x="1415503" y="1143000"/>
                  </a:lnTo>
                  <a:lnTo>
                    <a:pt x="1433817" y="1092200"/>
                  </a:lnTo>
                  <a:lnTo>
                    <a:pt x="1449870" y="1041400"/>
                  </a:lnTo>
                  <a:lnTo>
                    <a:pt x="1463522" y="990600"/>
                  </a:lnTo>
                  <a:lnTo>
                    <a:pt x="1474660" y="939800"/>
                  </a:lnTo>
                  <a:lnTo>
                    <a:pt x="1482940" y="901700"/>
                  </a:lnTo>
                  <a:lnTo>
                    <a:pt x="1488452" y="850900"/>
                  </a:lnTo>
                  <a:lnTo>
                    <a:pt x="1491157" y="800100"/>
                  </a:lnTo>
                  <a:lnTo>
                    <a:pt x="1491005" y="756818"/>
                  </a:lnTo>
                  <a:lnTo>
                    <a:pt x="1511592" y="762000"/>
                  </a:lnTo>
                  <a:lnTo>
                    <a:pt x="1561960" y="762000"/>
                  </a:lnTo>
                  <a:lnTo>
                    <a:pt x="1612176" y="774700"/>
                  </a:lnTo>
                  <a:lnTo>
                    <a:pt x="1662201" y="774700"/>
                  </a:lnTo>
                  <a:lnTo>
                    <a:pt x="1955914" y="850900"/>
                  </a:lnTo>
                  <a:lnTo>
                    <a:pt x="2003412" y="876300"/>
                  </a:lnTo>
                  <a:lnTo>
                    <a:pt x="2050376" y="889000"/>
                  </a:lnTo>
                  <a:lnTo>
                    <a:pt x="2096782" y="914400"/>
                  </a:lnTo>
                  <a:lnTo>
                    <a:pt x="2142566" y="927100"/>
                  </a:lnTo>
                  <a:lnTo>
                    <a:pt x="2272207" y="1003300"/>
                  </a:lnTo>
                  <a:lnTo>
                    <a:pt x="2313368" y="1028700"/>
                  </a:lnTo>
                  <a:lnTo>
                    <a:pt x="2352103" y="1054100"/>
                  </a:lnTo>
                  <a:lnTo>
                    <a:pt x="2387536" y="1092200"/>
                  </a:lnTo>
                  <a:lnTo>
                    <a:pt x="2418842" y="1130300"/>
                  </a:lnTo>
                  <a:lnTo>
                    <a:pt x="2445143" y="1168400"/>
                  </a:lnTo>
                  <a:lnTo>
                    <a:pt x="2465946" y="1219200"/>
                  </a:lnTo>
                  <a:lnTo>
                    <a:pt x="2478849" y="1270000"/>
                  </a:lnTo>
                  <a:lnTo>
                    <a:pt x="2484488" y="1320800"/>
                  </a:lnTo>
                  <a:lnTo>
                    <a:pt x="2483497" y="1371600"/>
                  </a:lnTo>
                  <a:lnTo>
                    <a:pt x="2476474" y="1422400"/>
                  </a:lnTo>
                  <a:lnTo>
                    <a:pt x="2464066" y="1473200"/>
                  </a:lnTo>
                  <a:lnTo>
                    <a:pt x="2446896" y="1524000"/>
                  </a:lnTo>
                  <a:lnTo>
                    <a:pt x="2425484" y="1562100"/>
                  </a:lnTo>
                  <a:lnTo>
                    <a:pt x="2400617" y="1612900"/>
                  </a:lnTo>
                  <a:lnTo>
                    <a:pt x="2372588" y="1651000"/>
                  </a:lnTo>
                  <a:lnTo>
                    <a:pt x="2341689" y="1689100"/>
                  </a:lnTo>
                  <a:lnTo>
                    <a:pt x="2308199" y="1727200"/>
                  </a:lnTo>
                  <a:lnTo>
                    <a:pt x="2272411" y="1765300"/>
                  </a:lnTo>
                  <a:lnTo>
                    <a:pt x="2234628" y="1790700"/>
                  </a:lnTo>
                  <a:lnTo>
                    <a:pt x="2195131" y="1816100"/>
                  </a:lnTo>
                  <a:lnTo>
                    <a:pt x="2154212" y="1854200"/>
                  </a:lnTo>
                  <a:lnTo>
                    <a:pt x="2112149" y="1879600"/>
                  </a:lnTo>
                  <a:lnTo>
                    <a:pt x="1894979" y="2006600"/>
                  </a:lnTo>
                  <a:lnTo>
                    <a:pt x="1852206" y="2019300"/>
                  </a:lnTo>
                  <a:lnTo>
                    <a:pt x="1728152" y="2095500"/>
                  </a:lnTo>
                  <a:lnTo>
                    <a:pt x="1687360" y="2133600"/>
                  </a:lnTo>
                  <a:lnTo>
                    <a:pt x="1647444" y="2159000"/>
                  </a:lnTo>
                  <a:lnTo>
                    <a:pt x="1608759" y="2184400"/>
                  </a:lnTo>
                  <a:lnTo>
                    <a:pt x="1571650" y="2222500"/>
                  </a:lnTo>
                  <a:lnTo>
                    <a:pt x="1536484" y="2260600"/>
                  </a:lnTo>
                  <a:lnTo>
                    <a:pt x="1503603" y="2286000"/>
                  </a:lnTo>
                  <a:lnTo>
                    <a:pt x="1473390" y="2324100"/>
                  </a:lnTo>
                  <a:lnTo>
                    <a:pt x="1446174" y="2374900"/>
                  </a:lnTo>
                  <a:lnTo>
                    <a:pt x="1422323" y="2413000"/>
                  </a:lnTo>
                  <a:lnTo>
                    <a:pt x="1402194" y="2451100"/>
                  </a:lnTo>
                  <a:lnTo>
                    <a:pt x="1386141" y="2501900"/>
                  </a:lnTo>
                  <a:lnTo>
                    <a:pt x="1374508" y="2552700"/>
                  </a:lnTo>
                  <a:lnTo>
                    <a:pt x="1368310" y="2590800"/>
                  </a:lnTo>
                  <a:lnTo>
                    <a:pt x="1367015" y="2641600"/>
                  </a:lnTo>
                  <a:lnTo>
                    <a:pt x="1370380" y="2692400"/>
                  </a:lnTo>
                  <a:lnTo>
                    <a:pt x="1378178" y="2730500"/>
                  </a:lnTo>
                  <a:lnTo>
                    <a:pt x="1390167" y="2781300"/>
                  </a:lnTo>
                  <a:lnTo>
                    <a:pt x="1406131" y="2819400"/>
                  </a:lnTo>
                  <a:lnTo>
                    <a:pt x="1425803" y="2870200"/>
                  </a:lnTo>
                  <a:lnTo>
                    <a:pt x="1448981" y="2908300"/>
                  </a:lnTo>
                  <a:lnTo>
                    <a:pt x="1475422" y="2946400"/>
                  </a:lnTo>
                  <a:lnTo>
                    <a:pt x="1504886" y="2984500"/>
                  </a:lnTo>
                  <a:lnTo>
                    <a:pt x="1537131" y="3009900"/>
                  </a:lnTo>
                  <a:lnTo>
                    <a:pt x="1571942" y="3048000"/>
                  </a:lnTo>
                  <a:lnTo>
                    <a:pt x="1609077" y="3073400"/>
                  </a:lnTo>
                  <a:lnTo>
                    <a:pt x="1648294" y="3098800"/>
                  </a:lnTo>
                  <a:lnTo>
                    <a:pt x="1691982" y="3124200"/>
                  </a:lnTo>
                  <a:lnTo>
                    <a:pt x="1829346" y="3162300"/>
                  </a:lnTo>
                  <a:lnTo>
                    <a:pt x="1847418" y="3162300"/>
                  </a:lnTo>
                  <a:lnTo>
                    <a:pt x="1866290" y="3187700"/>
                  </a:lnTo>
                  <a:lnTo>
                    <a:pt x="1898129" y="3225800"/>
                  </a:lnTo>
                  <a:lnTo>
                    <a:pt x="1932457" y="3263900"/>
                  </a:lnTo>
                  <a:lnTo>
                    <a:pt x="1969058" y="3289300"/>
                  </a:lnTo>
                  <a:lnTo>
                    <a:pt x="2007704" y="3314700"/>
                  </a:lnTo>
                  <a:lnTo>
                    <a:pt x="2048179" y="3340100"/>
                  </a:lnTo>
                  <a:lnTo>
                    <a:pt x="2133727" y="3365500"/>
                  </a:lnTo>
                  <a:lnTo>
                    <a:pt x="2223947" y="3390900"/>
                  </a:lnTo>
                  <a:lnTo>
                    <a:pt x="2270252" y="3390900"/>
                  </a:lnTo>
                  <a:lnTo>
                    <a:pt x="2317064" y="3403600"/>
                  </a:lnTo>
                  <a:lnTo>
                    <a:pt x="2411323" y="3403600"/>
                  </a:lnTo>
                  <a:lnTo>
                    <a:pt x="2458326" y="3416300"/>
                  </a:lnTo>
                  <a:lnTo>
                    <a:pt x="2550985" y="3416300"/>
                  </a:lnTo>
                  <a:lnTo>
                    <a:pt x="2596197" y="3429000"/>
                  </a:lnTo>
                  <a:lnTo>
                    <a:pt x="2647124" y="3429000"/>
                  </a:lnTo>
                  <a:lnTo>
                    <a:pt x="2796806" y="3467100"/>
                  </a:lnTo>
                  <a:lnTo>
                    <a:pt x="2844215" y="3479800"/>
                  </a:lnTo>
                  <a:lnTo>
                    <a:pt x="2889643" y="3505200"/>
                  </a:lnTo>
                  <a:lnTo>
                    <a:pt x="2932658" y="3530600"/>
                  </a:lnTo>
                  <a:lnTo>
                    <a:pt x="2972803" y="3568700"/>
                  </a:lnTo>
                  <a:lnTo>
                    <a:pt x="3008058" y="3606800"/>
                  </a:lnTo>
                  <a:lnTo>
                    <a:pt x="3037675" y="3644900"/>
                  </a:lnTo>
                  <a:lnTo>
                    <a:pt x="3060636" y="3683000"/>
                  </a:lnTo>
                  <a:lnTo>
                    <a:pt x="3075889" y="3733800"/>
                  </a:lnTo>
                  <a:lnTo>
                    <a:pt x="3082417" y="3784600"/>
                  </a:lnTo>
                  <a:lnTo>
                    <a:pt x="3079165" y="3835400"/>
                  </a:lnTo>
                  <a:lnTo>
                    <a:pt x="3065107" y="3886200"/>
                  </a:lnTo>
                  <a:lnTo>
                    <a:pt x="3044850" y="3924300"/>
                  </a:lnTo>
                  <a:lnTo>
                    <a:pt x="3075394" y="3924300"/>
                  </a:lnTo>
                  <a:lnTo>
                    <a:pt x="3093745" y="3886200"/>
                  </a:lnTo>
                  <a:lnTo>
                    <a:pt x="3105378" y="3835400"/>
                  </a:lnTo>
                  <a:lnTo>
                    <a:pt x="3108883" y="3784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883" y="10147755"/>
              <a:ext cx="128776" cy="1392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05949" y="3168105"/>
              <a:ext cx="5553710" cy="5640070"/>
            </a:xfrm>
            <a:custGeom>
              <a:avLst/>
              <a:gdLst/>
              <a:ahLst/>
              <a:cxnLst/>
              <a:rect l="l" t="t" r="r" b="b"/>
              <a:pathLst>
                <a:path w="5553709" h="5640070">
                  <a:moveTo>
                    <a:pt x="5406947" y="5639983"/>
                  </a:moveTo>
                  <a:lnTo>
                    <a:pt x="146266" y="5639983"/>
                  </a:lnTo>
                  <a:lnTo>
                    <a:pt x="106722" y="5625849"/>
                  </a:lnTo>
                  <a:lnTo>
                    <a:pt x="71351" y="5603361"/>
                  </a:lnTo>
                  <a:lnTo>
                    <a:pt x="41850" y="5573860"/>
                  </a:lnTo>
                  <a:lnTo>
                    <a:pt x="19362" y="5538489"/>
                  </a:lnTo>
                  <a:lnTo>
                    <a:pt x="5030" y="5498392"/>
                  </a:lnTo>
                  <a:lnTo>
                    <a:pt x="0" y="5454716"/>
                  </a:lnTo>
                  <a:lnTo>
                    <a:pt x="0" y="190496"/>
                  </a:lnTo>
                  <a:lnTo>
                    <a:pt x="5030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5362714" y="0"/>
                  </a:lnTo>
                  <a:lnTo>
                    <a:pt x="5406394" y="5031"/>
                  </a:lnTo>
                  <a:lnTo>
                    <a:pt x="5446491" y="19362"/>
                  </a:lnTo>
                  <a:lnTo>
                    <a:pt x="5481862" y="41850"/>
                  </a:lnTo>
                  <a:lnTo>
                    <a:pt x="5511363" y="71351"/>
                  </a:lnTo>
                  <a:lnTo>
                    <a:pt x="5533851" y="106722"/>
                  </a:lnTo>
                  <a:lnTo>
                    <a:pt x="5548182" y="146820"/>
                  </a:lnTo>
                  <a:lnTo>
                    <a:pt x="5553213" y="190496"/>
                  </a:lnTo>
                  <a:lnTo>
                    <a:pt x="5553213" y="5454716"/>
                  </a:lnTo>
                  <a:lnTo>
                    <a:pt x="5548182" y="5498392"/>
                  </a:lnTo>
                  <a:lnTo>
                    <a:pt x="5533851" y="5538489"/>
                  </a:lnTo>
                  <a:lnTo>
                    <a:pt x="5511363" y="5573860"/>
                  </a:lnTo>
                  <a:lnTo>
                    <a:pt x="5481862" y="5603361"/>
                  </a:lnTo>
                  <a:lnTo>
                    <a:pt x="5446491" y="5625849"/>
                  </a:lnTo>
                  <a:lnTo>
                    <a:pt x="5406947" y="56399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5948" y="3168169"/>
              <a:ext cx="5534025" cy="5538470"/>
            </a:xfrm>
            <a:custGeom>
              <a:avLst/>
              <a:gdLst/>
              <a:ahLst/>
              <a:cxnLst/>
              <a:rect l="l" t="t" r="r" b="b"/>
              <a:pathLst>
                <a:path w="5534025" h="5538470">
                  <a:moveTo>
                    <a:pt x="190495" y="0"/>
                  </a:moveTo>
                  <a:lnTo>
                    <a:pt x="5362579" y="0"/>
                  </a:lnTo>
                  <a:lnTo>
                    <a:pt x="5406258" y="5031"/>
                  </a:lnTo>
                  <a:lnTo>
                    <a:pt x="5446354" y="19362"/>
                  </a:lnTo>
                  <a:lnTo>
                    <a:pt x="5481724" y="41849"/>
                  </a:lnTo>
                  <a:lnTo>
                    <a:pt x="5511224" y="71350"/>
                  </a:lnTo>
                  <a:lnTo>
                    <a:pt x="5533712" y="106720"/>
                  </a:lnTo>
                </a:path>
                <a:path w="5534025" h="5538470">
                  <a:moveTo>
                    <a:pt x="19362" y="5538349"/>
                  </a:moveTo>
                  <a:lnTo>
                    <a:pt x="17520" y="5533196"/>
                  </a:lnTo>
                </a:path>
                <a:path w="5534025" h="5538470">
                  <a:moveTo>
                    <a:pt x="5031" y="5498253"/>
                  </a:moveTo>
                  <a:lnTo>
                    <a:pt x="758" y="5461157"/>
                  </a:lnTo>
                </a:path>
                <a:path w="5534025" h="5538470">
                  <a:moveTo>
                    <a:pt x="0" y="5454574"/>
                  </a:moveTo>
                  <a:lnTo>
                    <a:pt x="0" y="190495"/>
                  </a:lnTo>
                  <a:lnTo>
                    <a:pt x="5031" y="146816"/>
                  </a:lnTo>
                  <a:lnTo>
                    <a:pt x="19362" y="106720"/>
                  </a:lnTo>
                  <a:lnTo>
                    <a:pt x="41849" y="71350"/>
                  </a:lnTo>
                  <a:lnTo>
                    <a:pt x="71350" y="41849"/>
                  </a:lnTo>
                  <a:lnTo>
                    <a:pt x="106720" y="19362"/>
                  </a:lnTo>
                  <a:lnTo>
                    <a:pt x="146816" y="5031"/>
                  </a:lnTo>
                  <a:lnTo>
                    <a:pt x="190495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8938" y="3870911"/>
              <a:ext cx="72701" cy="727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8938" y="4288944"/>
              <a:ext cx="72701" cy="727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8938" y="4706978"/>
              <a:ext cx="72701" cy="727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8938" y="5125012"/>
              <a:ext cx="72701" cy="727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8938" y="5543046"/>
              <a:ext cx="72701" cy="727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8938" y="5961079"/>
              <a:ext cx="72701" cy="727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8938" y="6379113"/>
              <a:ext cx="72701" cy="727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8938" y="6797147"/>
              <a:ext cx="72701" cy="7270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949069" y="2191037"/>
            <a:ext cx="4874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35" dirty="0">
                <a:latin typeface="Trebuchet MS"/>
                <a:cs typeface="Trebuchet MS"/>
              </a:rPr>
              <a:t>Credit</a:t>
            </a:r>
            <a:r>
              <a:rPr sz="2500" b="1" spc="5" dirty="0">
                <a:latin typeface="Trebuchet MS"/>
                <a:cs typeface="Trebuchet MS"/>
              </a:rPr>
              <a:t> </a:t>
            </a:r>
            <a:r>
              <a:rPr sz="2500" b="1" spc="229" dirty="0">
                <a:latin typeface="Trebuchet MS"/>
                <a:cs typeface="Trebuchet MS"/>
              </a:rPr>
              <a:t>Card</a:t>
            </a:r>
            <a:r>
              <a:rPr sz="2500" b="1" spc="10" dirty="0">
                <a:latin typeface="Trebuchet MS"/>
                <a:cs typeface="Trebuchet MS"/>
              </a:rPr>
              <a:t> </a:t>
            </a:r>
            <a:r>
              <a:rPr sz="2500" b="1" spc="180" dirty="0">
                <a:latin typeface="Trebuchet MS"/>
                <a:cs typeface="Trebuchet MS"/>
              </a:rPr>
              <a:t>Customer</a:t>
            </a:r>
            <a:r>
              <a:rPr sz="2500" b="1" spc="5" dirty="0">
                <a:latin typeface="Trebuchet MS"/>
                <a:cs typeface="Trebuchet MS"/>
              </a:rPr>
              <a:t> </a:t>
            </a:r>
            <a:r>
              <a:rPr sz="2500" b="1" spc="150" dirty="0">
                <a:latin typeface="Trebuchet MS"/>
                <a:cs typeface="Trebuchet MS"/>
              </a:rPr>
              <a:t>Report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825446" y="2141006"/>
            <a:ext cx="5669915" cy="6742430"/>
            <a:chOff x="9825446" y="2141006"/>
            <a:chExt cx="5669915" cy="6742430"/>
          </a:xfrm>
        </p:grpSpPr>
        <p:sp>
          <p:nvSpPr>
            <p:cNvPr id="22" name="object 22"/>
            <p:cNvSpPr/>
            <p:nvPr/>
          </p:nvSpPr>
          <p:spPr>
            <a:xfrm>
              <a:off x="9854020" y="2169581"/>
              <a:ext cx="5294630" cy="570230"/>
            </a:xfrm>
            <a:custGeom>
              <a:avLst/>
              <a:gdLst/>
              <a:ahLst/>
              <a:cxnLst/>
              <a:rect l="l" t="t" r="r" b="b"/>
              <a:pathLst>
                <a:path w="5294630" h="570230">
                  <a:moveTo>
                    <a:pt x="45861" y="0"/>
                  </a:moveTo>
                  <a:lnTo>
                    <a:pt x="5136029" y="0"/>
                  </a:lnTo>
                  <a:lnTo>
                    <a:pt x="5181890" y="5282"/>
                  </a:lnTo>
                  <a:lnTo>
                    <a:pt x="5223990" y="20329"/>
                  </a:lnTo>
                  <a:lnTo>
                    <a:pt x="5261127" y="43940"/>
                  </a:lnTo>
                  <a:lnTo>
                    <a:pt x="5292101" y="74914"/>
                  </a:lnTo>
                  <a:lnTo>
                    <a:pt x="5294238" y="78276"/>
                  </a:lnTo>
                </a:path>
                <a:path w="5294630" h="570230">
                  <a:moveTo>
                    <a:pt x="5292428" y="494434"/>
                  </a:moveTo>
                  <a:lnTo>
                    <a:pt x="5292101" y="494947"/>
                  </a:lnTo>
                  <a:lnTo>
                    <a:pt x="5261127" y="525922"/>
                  </a:lnTo>
                  <a:lnTo>
                    <a:pt x="5223990" y="549533"/>
                  </a:lnTo>
                  <a:lnTo>
                    <a:pt x="5181890" y="564580"/>
                  </a:lnTo>
                  <a:lnTo>
                    <a:pt x="5136030" y="569862"/>
                  </a:lnTo>
                </a:path>
                <a:path w="5294630" h="570230">
                  <a:moveTo>
                    <a:pt x="0" y="5282"/>
                  </a:moveTo>
                  <a:lnTo>
                    <a:pt x="45861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40474" y="3168105"/>
              <a:ext cx="5654675" cy="5676900"/>
            </a:xfrm>
            <a:custGeom>
              <a:avLst/>
              <a:gdLst/>
              <a:ahLst/>
              <a:cxnLst/>
              <a:rect l="l" t="t" r="r" b="b"/>
              <a:pathLst>
                <a:path w="5654675" h="5676900">
                  <a:moveTo>
                    <a:pt x="5496353" y="5676647"/>
                  </a:moveTo>
                  <a:lnTo>
                    <a:pt x="158205" y="5676647"/>
                  </a:lnTo>
                  <a:lnTo>
                    <a:pt x="146819" y="5675336"/>
                  </a:lnTo>
                  <a:lnTo>
                    <a:pt x="106722" y="5661004"/>
                  </a:lnTo>
                  <a:lnTo>
                    <a:pt x="71351" y="5638516"/>
                  </a:lnTo>
                  <a:lnTo>
                    <a:pt x="41850" y="5609015"/>
                  </a:lnTo>
                  <a:lnTo>
                    <a:pt x="19362" y="5573644"/>
                  </a:lnTo>
                  <a:lnTo>
                    <a:pt x="5030" y="5533547"/>
                  </a:lnTo>
                  <a:lnTo>
                    <a:pt x="0" y="5489871"/>
                  </a:lnTo>
                  <a:lnTo>
                    <a:pt x="0" y="190495"/>
                  </a:lnTo>
                  <a:lnTo>
                    <a:pt x="5030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499" y="0"/>
                  </a:lnTo>
                  <a:lnTo>
                    <a:pt x="5464059" y="0"/>
                  </a:lnTo>
                  <a:lnTo>
                    <a:pt x="5507739" y="5031"/>
                  </a:lnTo>
                  <a:lnTo>
                    <a:pt x="5547836" y="19362"/>
                  </a:lnTo>
                  <a:lnTo>
                    <a:pt x="5583207" y="41850"/>
                  </a:lnTo>
                  <a:lnTo>
                    <a:pt x="5612708" y="71351"/>
                  </a:lnTo>
                  <a:lnTo>
                    <a:pt x="5635196" y="106722"/>
                  </a:lnTo>
                  <a:lnTo>
                    <a:pt x="5649528" y="146820"/>
                  </a:lnTo>
                  <a:lnTo>
                    <a:pt x="5654559" y="190495"/>
                  </a:lnTo>
                  <a:lnTo>
                    <a:pt x="5654559" y="5489871"/>
                  </a:lnTo>
                  <a:lnTo>
                    <a:pt x="5649528" y="5533547"/>
                  </a:lnTo>
                  <a:lnTo>
                    <a:pt x="5635196" y="5573644"/>
                  </a:lnTo>
                  <a:lnTo>
                    <a:pt x="5612708" y="5609015"/>
                  </a:lnTo>
                  <a:lnTo>
                    <a:pt x="5583207" y="5638516"/>
                  </a:lnTo>
                  <a:lnTo>
                    <a:pt x="5547836" y="5661004"/>
                  </a:lnTo>
                  <a:lnTo>
                    <a:pt x="5507739" y="5675336"/>
                  </a:lnTo>
                  <a:lnTo>
                    <a:pt x="5496353" y="5676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47194" y="8796812"/>
              <a:ext cx="5486400" cy="48260"/>
            </a:xfrm>
            <a:custGeom>
              <a:avLst/>
              <a:gdLst/>
              <a:ahLst/>
              <a:cxnLst/>
              <a:rect l="l" t="t" r="r" b="b"/>
              <a:pathLst>
                <a:path w="5486400" h="48259">
                  <a:moveTo>
                    <a:pt x="5486076" y="0"/>
                  </a:moveTo>
                  <a:lnTo>
                    <a:pt x="5476355" y="9720"/>
                  </a:lnTo>
                  <a:lnTo>
                    <a:pt x="5440985" y="32208"/>
                  </a:lnTo>
                  <a:lnTo>
                    <a:pt x="5400889" y="46539"/>
                  </a:lnTo>
                  <a:lnTo>
                    <a:pt x="5386537" y="48192"/>
                  </a:lnTo>
                </a:path>
                <a:path w="5486400" h="48259">
                  <a:moveTo>
                    <a:pt x="54448" y="48192"/>
                  </a:moveTo>
                  <a:lnTo>
                    <a:pt x="40096" y="46539"/>
                  </a:lnTo>
                  <a:lnTo>
                    <a:pt x="0" y="32208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3885686"/>
              <a:ext cx="85725" cy="857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4342885"/>
              <a:ext cx="85725" cy="857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4800085"/>
              <a:ext cx="85725" cy="85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5257285"/>
              <a:ext cx="85725" cy="857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5714485"/>
              <a:ext cx="85725" cy="857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6171685"/>
              <a:ext cx="85725" cy="857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6628885"/>
              <a:ext cx="85725" cy="857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7086085"/>
              <a:ext cx="85725" cy="857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7543285"/>
              <a:ext cx="85725" cy="857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043" y="8000485"/>
              <a:ext cx="85725" cy="8572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633965" y="2191236"/>
            <a:ext cx="52349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35" dirty="0">
                <a:latin typeface="Trebuchet MS"/>
                <a:cs typeface="Trebuchet MS"/>
              </a:rPr>
              <a:t>Credit</a:t>
            </a:r>
            <a:r>
              <a:rPr sz="2500" b="1" dirty="0">
                <a:latin typeface="Trebuchet MS"/>
                <a:cs typeface="Trebuchet MS"/>
              </a:rPr>
              <a:t> </a:t>
            </a:r>
            <a:r>
              <a:rPr sz="2500" b="1" spc="229" dirty="0">
                <a:latin typeface="Trebuchet MS"/>
                <a:cs typeface="Trebuchet MS"/>
              </a:rPr>
              <a:t>Card</a:t>
            </a:r>
            <a:r>
              <a:rPr sz="2500" b="1" dirty="0">
                <a:latin typeface="Trebuchet MS"/>
                <a:cs typeface="Trebuchet MS"/>
              </a:rPr>
              <a:t> </a:t>
            </a:r>
            <a:r>
              <a:rPr sz="2500" b="1" spc="155" dirty="0">
                <a:latin typeface="Trebuchet MS"/>
                <a:cs typeface="Trebuchet MS"/>
              </a:rPr>
              <a:t>Transaction</a:t>
            </a:r>
            <a:r>
              <a:rPr sz="2500" b="1" dirty="0">
                <a:latin typeface="Trebuchet MS"/>
                <a:cs typeface="Trebuchet MS"/>
              </a:rPr>
              <a:t> </a:t>
            </a:r>
            <a:r>
              <a:rPr sz="2500" b="1" spc="150" dirty="0">
                <a:latin typeface="Trebuchet MS"/>
                <a:cs typeface="Trebuchet MS"/>
              </a:rPr>
              <a:t>Report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423413" y="3605428"/>
            <a:ext cx="460248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9025">
              <a:lnSpc>
                <a:spcPct val="115399"/>
              </a:lnSpc>
              <a:spcBef>
                <a:spcPts val="100"/>
              </a:spcBef>
            </a:pPr>
            <a:r>
              <a:rPr sz="2600" spc="85" dirty="0">
                <a:latin typeface="Trebuchet MS"/>
                <a:cs typeface="Trebuchet MS"/>
              </a:rPr>
              <a:t>Total </a:t>
            </a:r>
            <a:r>
              <a:rPr sz="2600" spc="180" dirty="0">
                <a:latin typeface="Trebuchet MS"/>
                <a:cs typeface="Trebuchet MS"/>
              </a:rPr>
              <a:t>revenue </a:t>
            </a:r>
            <a:r>
              <a:rPr sz="2600" spc="185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Average </a:t>
            </a:r>
            <a:r>
              <a:rPr sz="2600" spc="170" dirty="0">
                <a:latin typeface="Trebuchet MS"/>
                <a:cs typeface="Trebuchet MS"/>
              </a:rPr>
              <a:t>income </a:t>
            </a:r>
            <a:r>
              <a:rPr sz="2600" spc="175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Total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interest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earned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365" dirty="0">
                <a:latin typeface="Trebuchet MS"/>
                <a:cs typeface="Trebuchet MS"/>
              </a:rPr>
              <a:t>CSS</a:t>
            </a:r>
            <a:endParaRPr sz="2600">
              <a:latin typeface="Trebuchet MS"/>
              <a:cs typeface="Trebuchet MS"/>
            </a:endParaRPr>
          </a:p>
          <a:p>
            <a:pPr marL="12700" marR="1320800">
              <a:lnSpc>
                <a:spcPct val="115399"/>
              </a:lnSpc>
            </a:pPr>
            <a:r>
              <a:rPr sz="2600" spc="229" dirty="0">
                <a:latin typeface="Trebuchet MS"/>
                <a:cs typeface="Trebuchet MS"/>
              </a:rPr>
              <a:t>Job-based </a:t>
            </a:r>
            <a:r>
              <a:rPr sz="2600" spc="190" dirty="0">
                <a:latin typeface="Trebuchet MS"/>
                <a:cs typeface="Trebuchet MS"/>
              </a:rPr>
              <a:t>Insights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80" dirty="0">
                <a:latin typeface="Trebuchet MS"/>
                <a:cs typeface="Trebuchet MS"/>
              </a:rPr>
              <a:t>Revenue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315" dirty="0">
                <a:latin typeface="Trebuchet MS"/>
                <a:cs typeface="Trebuchet MS"/>
              </a:rPr>
              <a:t>by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Gender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Top </a:t>
            </a:r>
            <a:r>
              <a:rPr sz="2600" spc="360" dirty="0">
                <a:latin typeface="Trebuchet MS"/>
                <a:cs typeface="Trebuchet MS"/>
              </a:rPr>
              <a:t>5 </a:t>
            </a:r>
            <a:r>
              <a:rPr sz="2600" spc="185" dirty="0">
                <a:latin typeface="Trebuchet MS"/>
                <a:cs typeface="Trebuchet MS"/>
              </a:rPr>
              <a:t>States </a:t>
            </a:r>
            <a:r>
              <a:rPr sz="2600" spc="190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Marital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Status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15399"/>
              </a:lnSpc>
            </a:pPr>
            <a:r>
              <a:rPr sz="2600" spc="285" dirty="0">
                <a:latin typeface="Trebuchet MS"/>
                <a:cs typeface="Trebuchet MS"/>
              </a:rPr>
              <a:t>Age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Group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&amp;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Income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Group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Education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Level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32131" y="3609807"/>
            <a:ext cx="4944110" cy="3369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44090">
              <a:lnSpc>
                <a:spcPct val="116700"/>
              </a:lnSpc>
              <a:spcBef>
                <a:spcPts val="90"/>
              </a:spcBef>
            </a:pPr>
            <a:r>
              <a:rPr sz="2350" spc="100" dirty="0">
                <a:latin typeface="Trebuchet MS"/>
                <a:cs typeface="Trebuchet MS"/>
              </a:rPr>
              <a:t>Total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185" dirty="0">
                <a:latin typeface="Trebuchet MS"/>
                <a:cs typeface="Trebuchet MS"/>
              </a:rPr>
              <a:t>Transaction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Total </a:t>
            </a:r>
            <a:r>
              <a:rPr sz="2350" spc="135" dirty="0">
                <a:latin typeface="Trebuchet MS"/>
                <a:cs typeface="Trebuchet MS"/>
              </a:rPr>
              <a:t>interest </a:t>
            </a:r>
            <a:r>
              <a:rPr sz="2350" spc="140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Total</a:t>
            </a:r>
            <a:r>
              <a:rPr sz="2350" spc="-15" dirty="0">
                <a:latin typeface="Trebuchet MS"/>
                <a:cs typeface="Trebuchet MS"/>
              </a:rPr>
              <a:t> </a:t>
            </a:r>
            <a:r>
              <a:rPr sz="2350" spc="200" dirty="0">
                <a:latin typeface="Trebuchet MS"/>
                <a:cs typeface="Trebuchet MS"/>
              </a:rPr>
              <a:t>debt</a:t>
            </a:r>
            <a:endParaRPr sz="2350" dirty="0">
              <a:latin typeface="Trebuchet MS"/>
              <a:cs typeface="Trebuchet MS"/>
            </a:endParaRPr>
          </a:p>
          <a:p>
            <a:pPr marL="12700" marR="2035175">
              <a:lnSpc>
                <a:spcPct val="116700"/>
              </a:lnSpc>
              <a:spcBef>
                <a:spcPts val="5"/>
              </a:spcBef>
            </a:pPr>
            <a:r>
              <a:rPr sz="2350" spc="265" dirty="0">
                <a:latin typeface="Trebuchet MS"/>
                <a:cs typeface="Trebuchet MS"/>
              </a:rPr>
              <a:t>Card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185" dirty="0">
                <a:latin typeface="Trebuchet MS"/>
                <a:cs typeface="Trebuchet MS"/>
              </a:rPr>
              <a:t>Type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195" dirty="0">
                <a:latin typeface="Trebuchet MS"/>
                <a:cs typeface="Trebuchet MS"/>
              </a:rPr>
              <a:t>Insights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Quarterly</a:t>
            </a:r>
            <a:r>
              <a:rPr sz="2350" spc="-30" dirty="0">
                <a:latin typeface="Trebuchet MS"/>
                <a:cs typeface="Trebuchet MS"/>
              </a:rPr>
              <a:t> </a:t>
            </a:r>
            <a:r>
              <a:rPr sz="2350" spc="204" dirty="0">
                <a:latin typeface="Trebuchet MS"/>
                <a:cs typeface="Trebuchet MS"/>
              </a:rPr>
              <a:t>Trends</a:t>
            </a:r>
            <a:endParaRPr sz="2350" dirty="0">
              <a:latin typeface="Trebuchet MS"/>
              <a:cs typeface="Trebuchet MS"/>
            </a:endParaRPr>
          </a:p>
          <a:p>
            <a:pPr marL="12700" marR="5080">
              <a:lnSpc>
                <a:spcPct val="116700"/>
              </a:lnSpc>
            </a:pPr>
            <a:r>
              <a:rPr sz="2350" spc="190" dirty="0">
                <a:latin typeface="Trebuchet MS"/>
                <a:cs typeface="Trebuchet MS"/>
              </a:rPr>
              <a:t>Revenue </a:t>
            </a:r>
            <a:r>
              <a:rPr sz="2350" spc="310" dirty="0">
                <a:latin typeface="Trebuchet MS"/>
                <a:cs typeface="Trebuchet MS"/>
              </a:rPr>
              <a:t>by </a:t>
            </a:r>
            <a:r>
              <a:rPr sz="2350" spc="185" dirty="0">
                <a:latin typeface="Trebuchet MS"/>
                <a:cs typeface="Trebuchet MS"/>
              </a:rPr>
              <a:t>Expenditure Type </a:t>
            </a:r>
            <a:r>
              <a:rPr sz="2350" spc="190" dirty="0">
                <a:latin typeface="Trebuchet MS"/>
                <a:cs typeface="Trebuchet MS"/>
              </a:rPr>
              <a:t> Revenue </a:t>
            </a:r>
            <a:r>
              <a:rPr sz="2350" spc="310" dirty="0">
                <a:latin typeface="Trebuchet MS"/>
                <a:cs typeface="Trebuchet MS"/>
              </a:rPr>
              <a:t>by </a:t>
            </a:r>
            <a:r>
              <a:rPr sz="2350" spc="220" dirty="0">
                <a:latin typeface="Trebuchet MS"/>
                <a:cs typeface="Trebuchet MS"/>
              </a:rPr>
              <a:t>Chip </a:t>
            </a:r>
            <a:r>
              <a:rPr sz="2350" spc="185" dirty="0">
                <a:latin typeface="Trebuchet MS"/>
                <a:cs typeface="Trebuchet MS"/>
              </a:rPr>
              <a:t>Type </a:t>
            </a:r>
            <a:r>
              <a:rPr sz="2350" spc="190" dirty="0">
                <a:latin typeface="Trebuchet MS"/>
                <a:cs typeface="Trebuchet MS"/>
              </a:rPr>
              <a:t> </a:t>
            </a:r>
            <a:r>
              <a:rPr sz="2350" spc="204" dirty="0">
                <a:latin typeface="Trebuchet MS"/>
                <a:cs typeface="Trebuchet MS"/>
              </a:rPr>
              <a:t>Education</a:t>
            </a:r>
            <a:r>
              <a:rPr sz="2350" spc="-15" dirty="0">
                <a:latin typeface="Trebuchet MS"/>
                <a:cs typeface="Trebuchet MS"/>
              </a:rPr>
              <a:t> </a:t>
            </a:r>
            <a:r>
              <a:rPr sz="2350" spc="254" dirty="0">
                <a:latin typeface="Trebuchet MS"/>
                <a:cs typeface="Trebuchet MS"/>
              </a:rPr>
              <a:t>and</a:t>
            </a:r>
            <a:r>
              <a:rPr sz="2350" spc="-15" dirty="0">
                <a:latin typeface="Trebuchet MS"/>
                <a:cs typeface="Trebuchet MS"/>
              </a:rPr>
              <a:t> </a:t>
            </a:r>
            <a:r>
              <a:rPr sz="2350" spc="185" dirty="0">
                <a:latin typeface="Trebuchet MS"/>
                <a:cs typeface="Trebuchet MS"/>
              </a:rPr>
              <a:t>Job</a:t>
            </a:r>
            <a:r>
              <a:rPr sz="2350" spc="-15" dirty="0">
                <a:latin typeface="Trebuchet MS"/>
                <a:cs typeface="Trebuchet MS"/>
              </a:rPr>
              <a:t> </a:t>
            </a:r>
            <a:r>
              <a:rPr sz="2350" spc="180" dirty="0">
                <a:latin typeface="Trebuchet MS"/>
                <a:cs typeface="Trebuchet MS"/>
              </a:rPr>
              <a:t>Contribution</a:t>
            </a:r>
            <a:endParaRPr sz="2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870</Words>
  <Application>Microsoft Office PowerPoint</Application>
  <PresentationFormat>Custom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Microsoft Sans Serif</vt:lpstr>
      <vt:lpstr>Trebuchet MS</vt:lpstr>
      <vt:lpstr>Office Theme</vt:lpstr>
      <vt:lpstr>CREDIT CARD FINANCIAL  DASHBOARD</vt:lpstr>
      <vt:lpstr>PROJECT OVERVIEW</vt:lpstr>
      <vt:lpstr>Connecting to  SQL Database</vt:lpstr>
      <vt:lpstr>Postgre SQL database</vt:lpstr>
      <vt:lpstr>MODEL VIEW</vt:lpstr>
      <vt:lpstr>DAX QUERIES</vt:lpstr>
      <vt:lpstr>DAX QUERIES</vt:lpstr>
      <vt:lpstr>Dashboard Highlights</vt:lpstr>
      <vt:lpstr>PowerPoint Presentation</vt:lpstr>
      <vt:lpstr>PowerPoint Presentation</vt:lpstr>
      <vt:lpstr>INSIGHTS</vt:lpstr>
      <vt:lpstr>INSIGHTS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Abhishek Padhy</dc:creator>
  <cp:lastModifiedBy>Abhishek Padhy</cp:lastModifiedBy>
  <cp:revision>2</cp:revision>
  <dcterms:created xsi:type="dcterms:W3CDTF">2024-09-10T18:59:58Z</dcterms:created>
  <dcterms:modified xsi:type="dcterms:W3CDTF">2024-09-10T19:52:13Z</dcterms:modified>
</cp:coreProperties>
</file>