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4"/>
  </p:sldMasterIdLst>
  <p:notesMasterIdLst>
    <p:notesMasterId r:id="rId34"/>
  </p:notesMasterIdLst>
  <p:handoutMasterIdLst>
    <p:handoutMasterId r:id="rId35"/>
  </p:handoutMasterIdLst>
  <p:sldIdLst>
    <p:sldId id="256" r:id="rId5"/>
    <p:sldId id="257"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58" r:id="rId21"/>
    <p:sldId id="262" r:id="rId22"/>
    <p:sldId id="268" r:id="rId23"/>
    <p:sldId id="269" r:id="rId24"/>
    <p:sldId id="265" r:id="rId25"/>
    <p:sldId id="264" r:id="rId26"/>
    <p:sldId id="263" r:id="rId27"/>
    <p:sldId id="270" r:id="rId28"/>
    <p:sldId id="259" r:id="rId29"/>
    <p:sldId id="260" r:id="rId30"/>
    <p:sldId id="261" r:id="rId31"/>
    <p:sldId id="266" r:id="rId32"/>
    <p:sldId id="2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6" d="100"/>
          <a:sy n="66" d="100"/>
        </p:scale>
        <p:origin x="668"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8" name="Graphic 7">
            <a:extLst>
              <a:ext uri="{FF2B5EF4-FFF2-40B4-BE49-F238E27FC236}">
                <a16:creationId xmlns:a16="http://schemas.microsoft.com/office/drawing/2014/main" id="{542A37F2-F5B7-E785-D12C-72589FAD842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67368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27608282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278722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36179204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004553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20127659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53928410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1263833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3633961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7927517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4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32897402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72382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6685457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025333140"/>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44396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52936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73449537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51706137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72953778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1629070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99863394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4971464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17576857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154100858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0.xml"/><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507067" y="2404534"/>
            <a:ext cx="8089320" cy="1811331"/>
          </a:xfrm>
        </p:spPr>
        <p:txBody>
          <a:bodyPr/>
          <a:lstStyle/>
          <a:p>
            <a:r>
              <a:rPr lang="en-US" dirty="0"/>
              <a:t>Overview of the concepts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p:txBody>
          <a:bodyPr>
            <a:normAutofit/>
          </a:bodyPr>
          <a:lstStyle/>
          <a:p>
            <a:r>
              <a:rPr lang="en-US" dirty="0"/>
              <a:t>Abhishek Voonna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Charging (Slow, Hyper)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576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Git Hub</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4117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Diagnostic App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79949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Companion App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5418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ECOS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47729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Scooter To Cloud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648430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UDS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1699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p:txBody>
          <a:bodyPr>
            <a:normAutofit fontScale="85000" lnSpcReduction="10000"/>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p:txBody>
          <a:bodyPr/>
          <a:lstStyle/>
          <a:p>
            <a:fld id="{A49DFD55-3C28-40EF-9E31-A92D2E4017FF}" type="slidenum">
              <a:rPr lang="en-US" smtClean="0"/>
              <a:pPr/>
              <a:t>19</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r>
              <a:rPr lang="en-US" dirty="0"/>
              <a:t>System Overview</a:t>
            </a:r>
          </a:p>
          <a:p>
            <a:r>
              <a:rPr lang="en-US" dirty="0"/>
              <a:t>ADB Training</a:t>
            </a:r>
          </a:p>
          <a:p>
            <a:r>
              <a:rPr lang="en-US" dirty="0"/>
              <a:t>ECU Architecture</a:t>
            </a:r>
          </a:p>
          <a:p>
            <a:r>
              <a:rPr lang="en-US" dirty="0"/>
              <a:t>Communication Bus (CAN, LIN)</a:t>
            </a:r>
          </a:p>
          <a:p>
            <a:r>
              <a:rPr lang="en-US" dirty="0"/>
              <a:t>OTA Training</a:t>
            </a:r>
          </a:p>
          <a:p>
            <a:r>
              <a:rPr lang="en-US" dirty="0"/>
              <a:t>BMS</a:t>
            </a:r>
          </a:p>
          <a:p>
            <a:r>
              <a:rPr lang="en-US" dirty="0"/>
              <a:t>Charging (Slow, Hyper) Training</a:t>
            </a:r>
          </a:p>
          <a:p>
            <a:r>
              <a:rPr lang="en-US" dirty="0"/>
              <a:t>Git Hub</a:t>
            </a:r>
          </a:p>
          <a:p>
            <a:r>
              <a:rPr lang="en-US" dirty="0"/>
              <a:t>Diagnostic App Training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43" r="43"/>
          <a:stretch/>
        </p:blipFill>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43" r="43"/>
          <a:stretch/>
        </p:blipFill>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43" r="43"/>
          <a:stretch/>
        </p:blipFill>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t="342" b="342"/>
          <a:stretch/>
        </p:blipFill>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26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p:txBody>
          <a:bodyPr>
            <a:normAutofit fontScale="70000" lnSpcReduction="20000"/>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p:txBody>
          <a:bodyPr>
            <a:normAutofit/>
          </a:bodyPr>
          <a:lstStyle/>
          <a:p>
            <a:r>
              <a:rPr lang="en-US" dirty="0"/>
              <a:t>Abhishek Voonna</a:t>
            </a:r>
          </a:p>
          <a:p>
            <a:r>
              <a:rPr lang="en-US" dirty="0"/>
              <a:t>abhishek.voonna@olaelectric.com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r>
              <a:rPr lang="en-US" dirty="0"/>
              <a:t>Companion App Training</a:t>
            </a:r>
          </a:p>
          <a:p>
            <a:r>
              <a:rPr lang="en-US" dirty="0"/>
              <a:t>ECOS Training</a:t>
            </a:r>
          </a:p>
          <a:p>
            <a:r>
              <a:rPr lang="en-US" dirty="0"/>
              <a:t>Scooter To Cloud Training</a:t>
            </a:r>
          </a:p>
          <a:p>
            <a:r>
              <a:rPr lang="en-US" dirty="0"/>
              <a:t>UDS Training</a:t>
            </a:r>
          </a:p>
          <a:p>
            <a:pPr marL="0" indent="0">
              <a:buNone/>
            </a:pP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817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System 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50691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ADB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5557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ECU Architecture</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57854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Communication Bus (CAN, LIN)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08942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OTA Training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59802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t>Battery Management </a:t>
            </a:r>
            <a:r>
              <a:rPr lang="en-US" dirty="0" err="1"/>
              <a:t>Sytem</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481655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Facet</Template>
  <TotalTime>20</TotalTime>
  <Words>539</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Tenorite</vt:lpstr>
      <vt:lpstr>Trebuchet MS</vt:lpstr>
      <vt:lpstr>Wingdings 3</vt:lpstr>
      <vt:lpstr>Facet</vt:lpstr>
      <vt:lpstr>Overview of the concepts </vt:lpstr>
      <vt:lpstr>AGENDA</vt:lpstr>
      <vt:lpstr>AGENDA</vt:lpstr>
      <vt:lpstr>System Overview</vt:lpstr>
      <vt:lpstr>ADB Training</vt:lpstr>
      <vt:lpstr>ECU Architecture</vt:lpstr>
      <vt:lpstr>Communication Bus (CAN, LIN)</vt:lpstr>
      <vt:lpstr>OTA Training</vt:lpstr>
      <vt:lpstr>Battery Management Sytem</vt:lpstr>
      <vt:lpstr>Charging (Slow, Hyper) Training</vt:lpstr>
      <vt:lpstr>Git Hub</vt:lpstr>
      <vt:lpstr>Diagnostic App Training</vt:lpstr>
      <vt:lpstr>Companion App Training</vt:lpstr>
      <vt:lpstr>ECOS Training</vt:lpstr>
      <vt:lpstr>Scooter To Cloud Training</vt:lpstr>
      <vt:lpstr>UDS Training</vt:lpstr>
      <vt:lpstr>INTRODUCTION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concepts </dc:title>
  <dc:creator>Voonna, Abhishek</dc:creator>
  <cp:lastModifiedBy>Voonna, Abhishek</cp:lastModifiedBy>
  <cp:revision>1</cp:revision>
  <dcterms:created xsi:type="dcterms:W3CDTF">2023-05-12T04:38:26Z</dcterms:created>
  <dcterms:modified xsi:type="dcterms:W3CDTF">2023-05-12T04:59:05Z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