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2AC3947-CFD4-4B94-ABC0-659B86B77A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 Segmenatation Dashboard_v2024.2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77C88E-7400-4E69-B61E-CA3C9D09C23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2025-04-20 10:40:25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0F9C8499-D8C3-45C6-BE71-1693A1F865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1386494F-49A9-4E6E-A8A5-D4A37A5D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2E00E68B-1DF9-4B65-A61B-E132D15E00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5" name="slide5">
            <a:extLst>
              <a:ext uri="{FF2B5EF4-FFF2-40B4-BE49-F238E27FC236}">
                <a16:creationId xmlns:a16="http://schemas.microsoft.com/office/drawing/2014/main" id="{BCB292B0-663A-4597-B373-8860F35406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6" name="slide6">
            <a:extLst>
              <a:ext uri="{FF2B5EF4-FFF2-40B4-BE49-F238E27FC236}">
                <a16:creationId xmlns:a16="http://schemas.microsoft.com/office/drawing/2014/main" id="{CA571213-C4AB-48FA-B361-9BF355EB4F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2025-04-21T02:40:31Z</dcterms:created>
  <dcterms:modified xsi:type="dcterms:W3CDTF">2025-04-21T02:40:31Z</dcterms:modified>
</cp:coreProperties>
</file>