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72" r:id="rId3"/>
    <p:sldId id="266" r:id="rId4"/>
    <p:sldId id="267" r:id="rId5"/>
    <p:sldId id="268" r:id="rId6"/>
    <p:sldId id="269" r:id="rId7"/>
    <p:sldId id="270" r:id="rId8"/>
    <p:sldId id="271" r:id="rId9"/>
    <p:sldId id="27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02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5090-1815-494C-8CF2-3B86540AD7ED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6CAA-F80A-4E6A-B91A-440D412F5A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5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5090-1815-494C-8CF2-3B86540AD7ED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6CAA-F80A-4E6A-B91A-440D412F5A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59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5090-1815-494C-8CF2-3B86540AD7ED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6CAA-F80A-4E6A-B91A-440D412F5A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96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5090-1815-494C-8CF2-3B86540AD7ED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6CAA-F80A-4E6A-B91A-440D412F5A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27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5090-1815-494C-8CF2-3B86540AD7ED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6CAA-F80A-4E6A-B91A-440D412F5A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63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5090-1815-494C-8CF2-3B86540AD7ED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6CAA-F80A-4E6A-B91A-440D412F5A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3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5090-1815-494C-8CF2-3B86540AD7ED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6CAA-F80A-4E6A-B91A-440D412F5A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0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5090-1815-494C-8CF2-3B86540AD7ED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6CAA-F80A-4E6A-B91A-440D412F5A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36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5090-1815-494C-8CF2-3B86540AD7ED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6CAA-F80A-4E6A-B91A-440D412F5A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20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5090-1815-494C-8CF2-3B86540AD7ED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6CAA-F80A-4E6A-B91A-440D412F5A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01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5090-1815-494C-8CF2-3B86540AD7ED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6CAA-F80A-4E6A-B91A-440D412F5A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61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15090-1815-494C-8CF2-3B86540AD7ED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E6CAA-F80A-4E6A-B91A-440D412F5A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80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43200" y="1291771"/>
            <a:ext cx="62556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>
                <a:solidFill>
                  <a:schemeClr val="accent3">
                    <a:lumMod val="50000"/>
                  </a:schemeClr>
                </a:solidFill>
              </a:rPr>
              <a:t>Business Insights</a:t>
            </a:r>
          </a:p>
          <a:p>
            <a:pPr algn="ctr"/>
            <a:r>
              <a:rPr lang="en-GB" sz="4800" b="1" dirty="0" smtClean="0">
                <a:solidFill>
                  <a:schemeClr val="accent3">
                    <a:lumMod val="50000"/>
                  </a:schemeClr>
                </a:solidFill>
              </a:rPr>
              <a:t>On </a:t>
            </a:r>
          </a:p>
          <a:p>
            <a:pPr algn="ctr"/>
            <a:r>
              <a:rPr lang="en-GB" sz="4800" b="1" dirty="0" smtClean="0">
                <a:solidFill>
                  <a:schemeClr val="accent3">
                    <a:lumMod val="50000"/>
                  </a:schemeClr>
                </a:solidFill>
              </a:rPr>
              <a:t>Organic Food Products of </a:t>
            </a:r>
            <a:r>
              <a:rPr lang="en-GB" sz="4800" b="1" dirty="0" err="1" smtClean="0">
                <a:solidFill>
                  <a:schemeClr val="accent3">
                    <a:lumMod val="50000"/>
                  </a:schemeClr>
                </a:solidFill>
              </a:rPr>
              <a:t>Sresta</a:t>
            </a:r>
            <a:r>
              <a:rPr lang="en-GB" sz="4800" b="1" dirty="0" smtClean="0">
                <a:solidFill>
                  <a:schemeClr val="accent3">
                    <a:lumMod val="50000"/>
                  </a:schemeClr>
                </a:solidFill>
              </a:rPr>
              <a:t> -24 Mantra</a:t>
            </a:r>
            <a:endParaRPr lang="en-GB" sz="48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08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73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1431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634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96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62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078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34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67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906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11</Words>
  <Application>Microsoft Office PowerPoint</Application>
  <PresentationFormat>Widescreen</PresentationFormat>
  <Paragraphs>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10</cp:revision>
  <dcterms:created xsi:type="dcterms:W3CDTF">2022-07-04T14:03:43Z</dcterms:created>
  <dcterms:modified xsi:type="dcterms:W3CDTF">2022-07-16T15:55:04Z</dcterms:modified>
</cp:coreProperties>
</file>