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22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6e2684e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9e6e268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0663490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ac066349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d9b30d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d9b30d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e6e2684e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9e6e2684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e6e2684ef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9e6e2684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4269" y="185554"/>
            <a:ext cx="86154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1" sz="130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49141" y="1188406"/>
            <a:ext cx="66459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9133" y="4783224"/>
            <a:ext cx="29259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055" y="4783224"/>
            <a:ext cx="2103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22" y="4783224"/>
            <a:ext cx="2103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33101" y="410175"/>
            <a:ext cx="6963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0" lvl="0" marL="0" marR="0" rtl="0" algn="ctr">
              <a:lnSpc>
                <a:spcPct val="156666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400"/>
              <a:buFont typeface="Verdana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&amp; ENGINEERING</a:t>
            </a:r>
            <a:endParaRPr b="1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91950" y="536000"/>
            <a:ext cx="7349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b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DESIGN AND USE CASE</a:t>
            </a:r>
            <a:r>
              <a:rPr b="1" i="0" lang="en" sz="1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(18IS7</a:t>
            </a:r>
            <a:r>
              <a:rPr b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</a:t>
            </a:r>
            <a:r>
              <a:rPr b="1" i="0" lang="en" sz="1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1" i="0" sz="1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Semester BE</a:t>
            </a:r>
            <a:endParaRPr b="1" i="0" sz="19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333333"/>
                </a:solidFill>
                <a:highlight>
                  <a:srgbClr val="FFFFFF"/>
                </a:highlight>
              </a:rPr>
              <a:t>FAKE PRODUCT IDENTIFICATION SYSTEM USING </a:t>
            </a:r>
            <a:endParaRPr b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333333"/>
                </a:solidFill>
                <a:highlight>
                  <a:srgbClr val="FFFFFF"/>
                </a:highlight>
              </a:rPr>
              <a:t>BLOCKCHAIN TECHNOLOGY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imes New Roman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Evaluation- Phase-1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Year – 2023-24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By: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Abhishek R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1RV21IS400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Incharge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Sharadadevi K ,Assistant Professor ,Dept. Of ISE,RVCE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58725" y="1206150"/>
            <a:ext cx="8731800" cy="38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Fake Product Identification System employs smart contracts to automate verification processes, enhancing efficiency and reducing human errors. This cutting-edge approach not only safeguards consumers from purchasing fake products but also provides manufacturers with a robust tool to protect their brand integrity. Through the decentralized nature of blockchain, information regarding a product's origin, production, and distribution can be securely recorded and accessed by authorized stakeholders. This system holds the potential to revolutionize supply chain management, fostering a more transparent and accountable ecosystem. As industries grapple with the persistent challenge of counterfeiting, the integration of blockchain technology in the Fake Product Identification System marks a significant stride toward a more secure and trustworthy marketplace.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985250" y="232900"/>
            <a:ext cx="709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78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1" lang="en" sz="2178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 b="1" sz="19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985250" y="232900"/>
            <a:ext cx="709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78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Topic Relevance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 b="1" sz="19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77350" y="1043275"/>
            <a:ext cx="8862000" cy="406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Supply Chain Integrity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Addressing the relevance of a Fake Product Identification System using blockchain technology emphasizes the need to secure and maintain the integrity of supply chains against counterfeit products.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Consumer Protection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Blockchain ensures a transparent and tamper-resistant system, contributing to the protection of consumers by enabling them to verify the authenticity of products before purchase.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Brand Integrity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topic is relevant for industries aiming to safeguard their brand reputation by implementing a robust system that prevents counterfeit goods from entering the market.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Technology as a Solution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Discussing the relevance highlights the role of blockchain technology as an innovative and effective solution to counter the challenges posed by counterfeit products in various industries.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Transparency and Accountability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use of blockchain ensures a transparent and traceable system, fostering accountability throughout the production and distribution processes, which is vital for combating counterfeiting.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Efficiency through Automation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integration of smart contracts streamlines verification processes, enhancing efficiency and reducing the risk of errors in identifying fake products.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Impact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topic is relevant on a global scale, as counterfeiting is a pervasive issue affecting economies worldwide, making the implementation of blockchain-based identification systems a universally significant solution.</a:t>
            </a:r>
            <a:endParaRPr b="1"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862667" y="164550"/>
            <a:ext cx="5012266" cy="8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46756" y="968910"/>
            <a:ext cx="8884356" cy="40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32650" y="1284625"/>
            <a:ext cx="8694000" cy="415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objectives are as follows: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❖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Establish a tamper-resistant and transparent system using blockchain technology to secure every stage of the supply chain.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❖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Enable consumers to verify the authenticity of products, ensuring they are not misled or exposed to potentially harmful counterfeit goods.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❖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Safeguard the reputation and trustworthiness of brands by implementing a robust system that deters counterfeiting and protects against brand dilution.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❖"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Enhance efficiency by automating the verification processes through the integration of smart contracts, ensuring quicker and more reliable product authentication.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92281" y="1044735"/>
            <a:ext cx="88845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Solidity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Metamask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Ganache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truffle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024" y="828674"/>
            <a:ext cx="2340625" cy="15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963" y="3314200"/>
            <a:ext cx="14192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123" y="3112273"/>
            <a:ext cx="1813550" cy="18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7675" y="828675"/>
            <a:ext cx="2502225" cy="18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5646" y="2386213"/>
            <a:ext cx="1903016" cy="20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29756" y="968860"/>
            <a:ext cx="88845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325" y="959350"/>
            <a:ext cx="5463899" cy="42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900" y="0"/>
            <a:ext cx="7203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96681" y="968860"/>
            <a:ext cx="88845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50375" y="1065900"/>
            <a:ext cx="85410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Si Chen, Rui Shi, Ren, Jiaqi Yan, Yani Shi, “A Blockchain-based Supply Chain Quality Management Framework”, 14th, IEEE International Conference on e-Business Engineering, 2017.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[2] Blockchain Based Fake Product Identification in Supply Chain www.irjet.net: Ajay Funde, Pranjal Nahar, Ashwini Khilari.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[3] Fake News Detection In Social Media using Blockchain: - Shovon Paul, Jubair Joy, Shaila Sarkar.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[4] A Blockchain-Based Application System for Product Anti-Counterfeiting (IEEE Access): Jinhua Ma, Xin Chen, hung-Min Sun.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46756" y="968910"/>
            <a:ext cx="88845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125" y="1211800"/>
            <a:ext cx="4641751" cy="3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