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1" r:id="rId2"/>
  </p:sldMasterIdLst>
  <p:notesMasterIdLst>
    <p:notesMasterId r:id="rId24"/>
  </p:notesMasterIdLst>
  <p:handoutMasterIdLst>
    <p:handoutMasterId r:id="rId25"/>
  </p:handoutMasterIdLst>
  <p:sldIdLst>
    <p:sldId id="27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2AAF9-5F86-4512-8489-A66C2874E834}" v="3" dt="2025-08-06T05:53:10.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542" y="58"/>
      </p:cViewPr>
      <p:guideLst/>
    </p:cSldViewPr>
  </p:slideViewPr>
  <p:notesTextViewPr>
    <p:cViewPr>
      <p:scale>
        <a:sx n="1" d="1"/>
        <a:sy n="1" d="1"/>
      </p:scale>
      <p:origin x="0" y="0"/>
    </p:cViewPr>
  </p:notesTextViewPr>
  <p:sorterViewPr>
    <p:cViewPr>
      <p:scale>
        <a:sx n="100" d="100"/>
        <a:sy n="100" d="100"/>
      </p:scale>
      <p:origin x="0" y="-206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E17B-B031-70B5-9A64-24B7D0FCD3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A1CD76-1115-0855-9EEE-3D15E0F225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D99E6-EB89-4EEB-83FF-6DE62B0CFDB4}" type="datetime1">
              <a:rPr lang="en-IN" smtClean="0"/>
              <a:t>14-08-2025</a:t>
            </a:fld>
            <a:endParaRPr lang="en-IN"/>
          </a:p>
        </p:txBody>
      </p:sp>
      <p:sp>
        <p:nvSpPr>
          <p:cNvPr id="4" name="Footer Placeholder 3">
            <a:extLst>
              <a:ext uri="{FF2B5EF4-FFF2-40B4-BE49-F238E27FC236}">
                <a16:creationId xmlns:a16="http://schemas.microsoft.com/office/drawing/2014/main" id="{B1FF76A2-E714-97D1-683F-2674BCD5D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62A1AA-C396-F908-B382-0D338FF3CB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CF1C08-85BF-457F-BC12-8A4F1C3DFCD1}" type="slidenum">
              <a:rPr lang="en-IN" smtClean="0"/>
              <a:t>‹#›</a:t>
            </a:fld>
            <a:endParaRPr lang="en-IN"/>
          </a:p>
        </p:txBody>
      </p:sp>
    </p:spTree>
    <p:extLst>
      <p:ext uri="{BB962C8B-B14F-4D97-AF65-F5344CB8AC3E}">
        <p14:creationId xmlns:p14="http://schemas.microsoft.com/office/powerpoint/2010/main" val="32307076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2FDF3-D943-42AD-9A4E-0835E74FA0F2}" type="datetime1">
              <a:rPr lang="en-IN" smtClean="0"/>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A0969-783F-48E2-A65F-94F80B816F1B}" type="slidenum">
              <a:rPr lang="en-IN" smtClean="0"/>
              <a:t>‹#›</a:t>
            </a:fld>
            <a:endParaRPr lang="en-IN"/>
          </a:p>
        </p:txBody>
      </p:sp>
    </p:spTree>
    <p:extLst>
      <p:ext uri="{BB962C8B-B14F-4D97-AF65-F5344CB8AC3E}">
        <p14:creationId xmlns:p14="http://schemas.microsoft.com/office/powerpoint/2010/main" val="355789596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6A22FDF3-D943-42AD-9A4E-0835E74FA0F2}" type="datetime1">
              <a:rPr lang="en-IN" smtClean="0"/>
              <a:t>14-08-2025</a:t>
            </a:fld>
            <a:endParaRPr lang="en-IN"/>
          </a:p>
        </p:txBody>
      </p:sp>
      <p:sp>
        <p:nvSpPr>
          <p:cNvPr id="5" name="Slide Number Placeholder 4"/>
          <p:cNvSpPr>
            <a:spLocks noGrp="1"/>
          </p:cNvSpPr>
          <p:nvPr>
            <p:ph type="sldNum" sz="quarter" idx="5"/>
          </p:nvPr>
        </p:nvSpPr>
        <p:spPr/>
        <p:txBody>
          <a:bodyPr/>
          <a:lstStyle/>
          <a:p>
            <a:fld id="{6D6A0969-783F-48E2-A65F-94F80B816F1B}" type="slidenum">
              <a:rPr lang="en-IN" smtClean="0"/>
              <a:t>18</a:t>
            </a:fld>
            <a:endParaRPr lang="en-IN"/>
          </a:p>
        </p:txBody>
      </p:sp>
    </p:spTree>
    <p:extLst>
      <p:ext uri="{BB962C8B-B14F-4D97-AF65-F5344CB8AC3E}">
        <p14:creationId xmlns:p14="http://schemas.microsoft.com/office/powerpoint/2010/main" val="192523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6A22FDF3-D943-42AD-9A4E-0835E74FA0F2}" type="datetime1">
              <a:rPr lang="en-IN" smtClean="0"/>
              <a:t>14-08-2025</a:t>
            </a:fld>
            <a:endParaRPr lang="en-IN"/>
          </a:p>
        </p:txBody>
      </p:sp>
      <p:sp>
        <p:nvSpPr>
          <p:cNvPr id="5" name="Slide Number Placeholder 4"/>
          <p:cNvSpPr>
            <a:spLocks noGrp="1"/>
          </p:cNvSpPr>
          <p:nvPr>
            <p:ph type="sldNum" sz="quarter" idx="5"/>
          </p:nvPr>
        </p:nvSpPr>
        <p:spPr/>
        <p:txBody>
          <a:bodyPr/>
          <a:lstStyle/>
          <a:p>
            <a:fld id="{6D6A0969-783F-48E2-A65F-94F80B816F1B}" type="slidenum">
              <a:rPr lang="en-IN" smtClean="0"/>
              <a:t>20</a:t>
            </a:fld>
            <a:endParaRPr lang="en-IN"/>
          </a:p>
        </p:txBody>
      </p:sp>
    </p:spTree>
    <p:extLst>
      <p:ext uri="{BB962C8B-B14F-4D97-AF65-F5344CB8AC3E}">
        <p14:creationId xmlns:p14="http://schemas.microsoft.com/office/powerpoint/2010/main" val="213171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title"/>
          </p:nvPr>
        </p:nvSpPr>
        <p:spPr>
          <a:xfrm>
            <a:off x="428760" y="2966040"/>
            <a:ext cx="6376320" cy="1637280"/>
          </a:xfrm>
          <a:prstGeom prst="rect">
            <a:avLst/>
          </a:prstGeom>
          <a:noFill/>
          <a:ln w="0">
            <a:noFill/>
          </a:ln>
        </p:spPr>
        <p:txBody>
          <a:bodyPr lIns="91440" tIns="91440" rIns="91440" bIns="91440" anchor="b">
            <a:noAutofit/>
          </a:bodyPr>
          <a:lstStyle/>
          <a:p>
            <a:pPr indent="0">
              <a:buNone/>
            </a:pPr>
            <a:r>
              <a:rPr lang="en-US" sz="4500" b="0" u="none" strike="noStrike">
                <a:solidFill>
                  <a:schemeClr val="dk1"/>
                </a:solidFill>
                <a:effectLst/>
                <a:uFillTx/>
                <a:latin typeface="Arial"/>
              </a:rPr>
              <a:t>Click to edit Master title style</a:t>
            </a:r>
            <a:endParaRPr lang="fr-FR" sz="4500" b="0" u="none" strike="noStrike">
              <a:solidFill>
                <a:schemeClr val="dk1"/>
              </a:solidFill>
              <a:effectLst/>
              <a:uFillTx/>
              <a:latin typeface="Arial"/>
            </a:endParaRPr>
          </a:p>
        </p:txBody>
      </p:sp>
      <p:sp>
        <p:nvSpPr>
          <p:cNvPr id="2" name="PlaceHolder 2"/>
          <p:cNvSpPr>
            <a:spLocks noGrp="1"/>
          </p:cNvSpPr>
          <p:nvPr>
            <p:ph type="body"/>
          </p:nvPr>
        </p:nvSpPr>
        <p:spPr>
          <a:xfrm>
            <a:off x="546120" y="355680"/>
            <a:ext cx="8169120" cy="261036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28" name="Google Shape;95;p19"/>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9" name="PlaceHolder 1"/>
          <p:cNvSpPr>
            <a:spLocks noGrp="1"/>
          </p:cNvSpPr>
          <p:nvPr>
            <p:ph type="title"/>
          </p:nvPr>
        </p:nvSpPr>
        <p:spPr>
          <a:xfrm>
            <a:off x="713160" y="444960"/>
            <a:ext cx="770364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sp>
        <p:nvSpPr>
          <p:cNvPr id="30" name="Google Shape;106;p20"/>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PlaceHolder 1"/>
          <p:cNvSpPr>
            <a:spLocks noGrp="1"/>
          </p:cNvSpPr>
          <p:nvPr>
            <p:ph type="title"/>
          </p:nvPr>
        </p:nvSpPr>
        <p:spPr>
          <a:xfrm>
            <a:off x="713160" y="634680"/>
            <a:ext cx="2848680" cy="768600"/>
          </a:xfrm>
          <a:prstGeom prst="rect">
            <a:avLst/>
          </a:prstGeom>
          <a:noFill/>
          <a:ln w="0">
            <a:noFill/>
          </a:ln>
        </p:spPr>
        <p:txBody>
          <a:bodyPr lIns="91440" tIns="91440" rIns="91440" bIns="91440" anchor="b">
            <a:noAutofit/>
          </a:bodyPr>
          <a:lstStyle/>
          <a:p>
            <a:pPr indent="0">
              <a:lnSpc>
                <a:spcPct val="100000"/>
              </a:lnSpc>
              <a:buNone/>
            </a:pPr>
            <a:r>
              <a:rPr lang="en-US" sz="3500" b="0" u="none" strike="noStrike">
                <a:solidFill>
                  <a:schemeClr val="dk1"/>
                </a:solidFill>
                <a:effectLst/>
                <a:uFillTx/>
                <a:latin typeface="Cal Sans"/>
              </a:rPr>
              <a:t>Click to edit Master title style</a:t>
            </a:r>
            <a:endParaRPr lang="fr-FR" sz="3500" b="0" u="none" strike="noStrike">
              <a:solidFill>
                <a:schemeClr val="dk1"/>
              </a:solidFill>
              <a:effectLst/>
              <a:uFillTx/>
              <a:latin typeface="Arial"/>
            </a:endParaRPr>
          </a:p>
        </p:txBody>
      </p:sp>
      <p:sp>
        <p:nvSpPr>
          <p:cNvPr id="32" name="PlaceHolder 2"/>
          <p:cNvSpPr>
            <a:spLocks noGrp="1"/>
          </p:cNvSpPr>
          <p:nvPr>
            <p:ph type="title"/>
          </p:nvPr>
        </p:nvSpPr>
        <p:spPr>
          <a:xfrm>
            <a:off x="3733920" y="696600"/>
            <a:ext cx="4696560" cy="768600"/>
          </a:xfrm>
          <a:prstGeom prst="rect">
            <a:avLst/>
          </a:prstGeom>
          <a:noFill/>
          <a:ln w="0">
            <a:noFill/>
          </a:ln>
        </p:spPr>
        <p:txBody>
          <a:bodyPr lIns="91440" tIns="91440" rIns="91440" bIns="91440" anchor="b">
            <a:noAutofit/>
          </a:bodyPr>
          <a:lstStyle/>
          <a:p>
            <a:pPr indent="0">
              <a:lnSpc>
                <a:spcPct val="100000"/>
              </a:lnSpc>
              <a:buNone/>
            </a:pPr>
            <a:r>
              <a:rPr lang="en-US" sz="5000" b="0" u="none" strike="noStrike">
                <a:solidFill>
                  <a:schemeClr val="dk1"/>
                </a:solidFill>
                <a:effectLst/>
                <a:uFillTx/>
                <a:latin typeface="Cal Sans"/>
              </a:rPr>
              <a:t>Click to edit Master title style</a:t>
            </a:r>
            <a:endParaRPr lang="fr-FR" sz="5000" b="0" u="none" strike="noStrike">
              <a:solidFill>
                <a:schemeClr val="dk1"/>
              </a:solidFill>
              <a:effectLst/>
              <a:uFillTx/>
              <a:latin typeface="Arial"/>
            </a:endParaRPr>
          </a:p>
        </p:txBody>
      </p:sp>
      <p:sp>
        <p:nvSpPr>
          <p:cNvPr id="33" name="PlaceHolder 3"/>
          <p:cNvSpPr>
            <a:spLocks noGrp="1"/>
          </p:cNvSpPr>
          <p:nvPr>
            <p:ph type="title"/>
          </p:nvPr>
        </p:nvSpPr>
        <p:spPr>
          <a:xfrm>
            <a:off x="713160" y="1970640"/>
            <a:ext cx="2848680" cy="768600"/>
          </a:xfrm>
          <a:prstGeom prst="rect">
            <a:avLst/>
          </a:prstGeom>
          <a:noFill/>
          <a:ln w="0">
            <a:noFill/>
          </a:ln>
        </p:spPr>
        <p:txBody>
          <a:bodyPr lIns="91440" tIns="91440" rIns="91440" bIns="91440" anchor="b">
            <a:noAutofit/>
          </a:bodyPr>
          <a:lstStyle/>
          <a:p>
            <a:pPr indent="0">
              <a:lnSpc>
                <a:spcPct val="100000"/>
              </a:lnSpc>
              <a:buNone/>
            </a:pPr>
            <a:r>
              <a:rPr lang="en-US" sz="3500" b="0" u="none" strike="noStrike">
                <a:solidFill>
                  <a:schemeClr val="dk1"/>
                </a:solidFill>
                <a:effectLst/>
                <a:uFillTx/>
                <a:latin typeface="Cal Sans"/>
              </a:rPr>
              <a:t>Click to edit Master title style</a:t>
            </a:r>
            <a:endParaRPr lang="fr-FR" sz="3500" b="0" u="none" strike="noStrike">
              <a:solidFill>
                <a:schemeClr val="dk1"/>
              </a:solidFill>
              <a:effectLst/>
              <a:uFillTx/>
              <a:latin typeface="Arial"/>
            </a:endParaRPr>
          </a:p>
        </p:txBody>
      </p:sp>
      <p:sp>
        <p:nvSpPr>
          <p:cNvPr id="34" name="PlaceHolder 4"/>
          <p:cNvSpPr>
            <a:spLocks noGrp="1"/>
          </p:cNvSpPr>
          <p:nvPr>
            <p:ph type="body"/>
          </p:nvPr>
        </p:nvSpPr>
        <p:spPr>
          <a:xfrm>
            <a:off x="3781440" y="1752480"/>
            <a:ext cx="4171320" cy="339192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35" name="Google Shape;14;p3"/>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4413960" y="539640"/>
            <a:ext cx="4383360" cy="1341000"/>
          </a:xfrm>
          <a:prstGeom prst="rect">
            <a:avLst/>
          </a:prstGeom>
          <a:noFill/>
          <a:ln w="0">
            <a:noFill/>
          </a:ln>
        </p:spPr>
        <p:txBody>
          <a:bodyPr lIns="91440" tIns="91440" rIns="91440" bIns="91440" anchor="ctr">
            <a:noAutofit/>
          </a:bodyPr>
          <a:lstStyle/>
          <a:p>
            <a:pPr indent="0">
              <a:buNone/>
            </a:pPr>
            <a:r>
              <a:rPr lang="en-US" sz="4000" b="0" u="none" strike="noStrike">
                <a:solidFill>
                  <a:schemeClr val="dk1"/>
                </a:solidFill>
                <a:effectLst/>
                <a:uFillTx/>
                <a:latin typeface="Arial"/>
              </a:rPr>
              <a:t>Click to edit Master title style</a:t>
            </a:r>
            <a:endParaRPr lang="fr-FR" sz="4000" b="0" u="none" strike="noStrike">
              <a:solidFill>
                <a:schemeClr val="dk1"/>
              </a:solidFill>
              <a:effectLst/>
              <a:uFillTx/>
              <a:latin typeface="Arial"/>
            </a:endParaRPr>
          </a:p>
        </p:txBody>
      </p:sp>
      <p:sp>
        <p:nvSpPr>
          <p:cNvPr id="37" name="PlaceHolder 2"/>
          <p:cNvSpPr>
            <a:spLocks noGrp="1"/>
          </p:cNvSpPr>
          <p:nvPr>
            <p:ph type="title"/>
          </p:nvPr>
        </p:nvSpPr>
        <p:spPr>
          <a:xfrm>
            <a:off x="422640" y="539640"/>
            <a:ext cx="1551960" cy="841320"/>
          </a:xfrm>
          <a:prstGeom prst="rect">
            <a:avLst/>
          </a:prstGeom>
          <a:noFill/>
          <a:ln w="0">
            <a:noFill/>
          </a:ln>
        </p:spPr>
        <p:txBody>
          <a:bodyPr lIns="91440" tIns="91440" rIns="91440" bIns="91440" anchor="ctr">
            <a:noAutofit/>
          </a:bodyPr>
          <a:lstStyle/>
          <a:p>
            <a:pPr indent="0">
              <a:lnSpc>
                <a:spcPct val="100000"/>
              </a:lnSpc>
              <a:buNone/>
            </a:pPr>
            <a:r>
              <a:rPr lang="en-US" sz="6000" b="0" u="none" strike="noStrike">
                <a:solidFill>
                  <a:schemeClr val="dk1"/>
                </a:solidFill>
                <a:effectLst/>
                <a:uFillTx/>
                <a:latin typeface="Cal Sans"/>
              </a:rPr>
              <a:t>Click to edit Master title style</a:t>
            </a:r>
            <a:endParaRPr lang="fr-FR" sz="6000" b="0" u="none" strike="noStrike">
              <a:solidFill>
                <a:schemeClr val="dk1"/>
              </a:solidFill>
              <a:effectLst/>
              <a:uFillTx/>
              <a:latin typeface="Arial"/>
            </a:endParaRPr>
          </a:p>
        </p:txBody>
      </p:sp>
      <p:sp>
        <p:nvSpPr>
          <p:cNvPr id="38" name="PlaceHolder 3"/>
          <p:cNvSpPr>
            <a:spLocks noGrp="1"/>
          </p:cNvSpPr>
          <p:nvPr>
            <p:ph type="body"/>
          </p:nvPr>
        </p:nvSpPr>
        <p:spPr>
          <a:xfrm>
            <a:off x="546120" y="1993320"/>
            <a:ext cx="8169120" cy="261036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39" name="Google Shape;115;p21"/>
          <p:cNvSpPr/>
          <p:nvPr/>
        </p:nvSpPr>
        <p:spPr>
          <a:xfrm>
            <a:off x="0" y="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0" name="PlaceHolder 1"/>
          <p:cNvSpPr>
            <a:spLocks noGrp="1"/>
          </p:cNvSpPr>
          <p:nvPr>
            <p:ph type="title"/>
          </p:nvPr>
        </p:nvSpPr>
        <p:spPr>
          <a:xfrm>
            <a:off x="2099160" y="1353960"/>
            <a:ext cx="3787200" cy="1058400"/>
          </a:xfrm>
          <a:prstGeom prst="rect">
            <a:avLst/>
          </a:prstGeom>
          <a:noFill/>
          <a:ln w="0">
            <a:noFill/>
          </a:ln>
        </p:spPr>
        <p:txBody>
          <a:bodyPr lIns="91440" tIns="91440" rIns="91440" bIns="91440" anchor="b">
            <a:noAutofit/>
          </a:bodyPr>
          <a:lstStyle/>
          <a:p>
            <a:pPr indent="0">
              <a:buNone/>
            </a:pPr>
            <a:r>
              <a:rPr lang="en-US" sz="5000" b="0" u="none" strike="noStrike">
                <a:solidFill>
                  <a:schemeClr val="dk1"/>
                </a:solidFill>
                <a:effectLst/>
                <a:uFillTx/>
                <a:latin typeface="Arial"/>
              </a:rPr>
              <a:t>Click to edit Master title style</a:t>
            </a:r>
            <a:endParaRPr lang="fr-FR" sz="5000" b="0" u="none" strike="noStrike">
              <a:solidFill>
                <a:schemeClr val="dk1"/>
              </a:solidFill>
              <a:effectLst/>
              <a:uFillTx/>
              <a:latin typeface="Arial"/>
            </a:endParaRPr>
          </a:p>
        </p:txBody>
      </p:sp>
      <p:sp>
        <p:nvSpPr>
          <p:cNvPr id="41" name="Google Shape;118;p21"/>
          <p:cNvSpPr/>
          <p:nvPr/>
        </p:nvSpPr>
        <p:spPr>
          <a:xfrm>
            <a:off x="2099160" y="3471480"/>
            <a:ext cx="37872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Teachers"/>
                <a:ea typeface="Teachers"/>
              </a:rPr>
              <a:t>CREDITS:</a:t>
            </a:r>
            <a:r>
              <a:rPr lang="en" sz="1000" b="0" u="none" strike="noStrike">
                <a:solidFill>
                  <a:schemeClr val="dk1"/>
                </a:solidFill>
                <a:effectLst/>
                <a:uFillTx/>
                <a:latin typeface="Teachers"/>
                <a:ea typeface="Teachers"/>
              </a:rPr>
              <a:t> This presentation template was created by </a:t>
            </a:r>
            <a:r>
              <a:rPr lang="en" sz="1000" b="1" u="sng" strike="noStrike">
                <a:solidFill>
                  <a:schemeClr val="dk1"/>
                </a:solidFill>
                <a:effectLst/>
                <a:uFillTx/>
                <a:latin typeface="Teachers"/>
                <a:ea typeface="Teachers"/>
                <a:hlinkClick r:id="rId2"/>
              </a:rPr>
              <a:t>Slidesgo</a:t>
            </a:r>
            <a:r>
              <a:rPr lang="en" sz="1000" b="0" u="none" strike="noStrike">
                <a:solidFill>
                  <a:schemeClr val="dk1"/>
                </a:solidFill>
                <a:effectLst/>
                <a:uFillTx/>
                <a:latin typeface="Teachers"/>
                <a:ea typeface="Teachers"/>
              </a:rPr>
              <a:t>, and includes icons, infographics &amp; images by </a:t>
            </a:r>
            <a:r>
              <a:rPr lang="en" sz="1000" b="1" u="sng" strike="noStrike">
                <a:solidFill>
                  <a:schemeClr val="dk1"/>
                </a:solidFill>
                <a:effectLst/>
                <a:uFillTx/>
                <a:latin typeface="Teachers"/>
                <a:ea typeface="Teachers"/>
                <a:hlinkClick r:id="rId3"/>
              </a:rPr>
              <a:t>Freepik</a:t>
            </a:r>
            <a:r>
              <a:rPr lang="en" sz="1000" b="0" u="sng" strike="noStrike">
                <a:solidFill>
                  <a:schemeClr val="dk1"/>
                </a:solidFill>
                <a:effectLst/>
                <a:uFillTx/>
                <a:latin typeface="Teachers"/>
                <a:ea typeface="Teachers"/>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42" name="Google Shape;120;p22"/>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43" name="Google Shape;122;p23"/>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en-US" sz="2600" b="0" u="none" strike="noStrike">
                <a:solidFill>
                  <a:schemeClr val="dk1"/>
                </a:solidFill>
                <a:effectLst/>
                <a:uFillTx/>
                <a:latin typeface="Arial"/>
              </a:rPr>
              <a:t>Click to edit Master title style</a:t>
            </a:r>
            <a:endParaRPr lang="fr-FR" sz="2600" b="0" u="none" strike="noStrike">
              <a:solidFill>
                <a:schemeClr val="dk1"/>
              </a:solidFill>
              <a:effectLst/>
              <a:uFillTx/>
              <a:latin typeface="Arial"/>
            </a:endParaRPr>
          </a:p>
        </p:txBody>
      </p:sp>
      <p:sp>
        <p:nvSpPr>
          <p:cNvPr id="45"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lvl="0" indent="-324000">
              <a:spcBef>
                <a:spcPts val="1417"/>
              </a:spcBef>
              <a:buClr>
                <a:srgbClr val="000000"/>
              </a:buClr>
              <a:buSzPct val="45000"/>
              <a:buFont typeface="Wingdings" charset="2"/>
              <a:buChar char=""/>
            </a:pPr>
            <a:r>
              <a:rPr lang="en-US" sz="12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2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2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2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200" b="0" u="none" strike="noStrike">
                <a:solidFill>
                  <a:srgbClr val="000000"/>
                </a:solidFill>
                <a:effectLst/>
                <a:uFillTx/>
                <a:latin typeface="Arial"/>
              </a:rPr>
              <a:t>Fifth level</a:t>
            </a:r>
            <a:endParaRPr lang="fr-FR" sz="1200" b="0" u="none" strike="noStrike">
              <a:solidFill>
                <a:srgbClr val="000000"/>
              </a:solidFill>
              <a:effectLst/>
              <a:uFillTx/>
              <a:latin typeface="Arial"/>
            </a:endParaRPr>
          </a:p>
        </p:txBody>
      </p:sp>
      <p:sp>
        <p:nvSpPr>
          <p:cNvPr id="46" name="Google Shape;21;p4"/>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47" name="Google Shape;23;p5"/>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PlaceHolder 1"/>
          <p:cNvSpPr>
            <a:spLocks noGrp="1"/>
          </p:cNvSpPr>
          <p:nvPr>
            <p:ph type="title"/>
          </p:nvPr>
        </p:nvSpPr>
        <p:spPr>
          <a:xfrm>
            <a:off x="546120" y="444960"/>
            <a:ext cx="816876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49" name="Google Shape;30;p6"/>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546120" y="437400"/>
            <a:ext cx="816876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51" name="Google Shape;33;p7"/>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2" name="PlaceHolder 1"/>
          <p:cNvSpPr>
            <a:spLocks noGrp="1"/>
          </p:cNvSpPr>
          <p:nvPr>
            <p:ph type="title"/>
          </p:nvPr>
        </p:nvSpPr>
        <p:spPr>
          <a:xfrm>
            <a:off x="546120" y="2350440"/>
            <a:ext cx="2956320" cy="2253240"/>
          </a:xfrm>
          <a:prstGeom prst="rect">
            <a:avLst/>
          </a:prstGeom>
          <a:noFill/>
          <a:ln w="0">
            <a:noFill/>
          </a:ln>
        </p:spPr>
        <p:txBody>
          <a:bodyPr lIns="91440" tIns="91440" rIns="91440" bIns="91440" anchor="b">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
        <p:nvSpPr>
          <p:cNvPr id="53" name="PlaceHolder 2"/>
          <p:cNvSpPr>
            <a:spLocks noGrp="1"/>
          </p:cNvSpPr>
          <p:nvPr>
            <p:ph type="body"/>
          </p:nvPr>
        </p:nvSpPr>
        <p:spPr>
          <a:xfrm>
            <a:off x="3599640" y="2350440"/>
            <a:ext cx="5115240" cy="279072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3" name="Google Shape;48;p11"/>
          <p:cNvSpPr/>
          <p:nvPr/>
        </p:nvSpPr>
        <p:spPr>
          <a:xfrm>
            <a:off x="0" y="-2520"/>
            <a:ext cx="9143640" cy="1291320"/>
          </a:xfrm>
          <a:prstGeom prst="rect">
            <a:avLst/>
          </a:prstGeom>
          <a:gradFill rotWithShape="0">
            <a:gsLst>
              <a:gs pos="0">
                <a:srgbClr val="FFFFFF"/>
              </a:gs>
              <a:gs pos="81000">
                <a:srgbClr val="E8F6FF"/>
              </a:gs>
              <a:gs pos="100000">
                <a:srgbClr val="D0ED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en-US" sz="6000" b="0" u="none" strike="noStrike">
                <a:solidFill>
                  <a:schemeClr val="dk1"/>
                </a:solidFill>
                <a:effectLst/>
                <a:uFillTx/>
                <a:latin typeface="Cal Sans"/>
              </a:rPr>
              <a:t>Click to edit Master title style</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en-US" sz="6000" b="0" u="none" strike="noStrike">
                <a:solidFill>
                  <a:schemeClr val="dk1"/>
                </a:solidFill>
                <a:effectLst/>
                <a:uFillTx/>
                <a:latin typeface="Arial"/>
              </a:rPr>
              <a:t>Click to edit Master title style</a:t>
            </a:r>
            <a:endParaRPr lang="fr-FR" sz="6000" b="0" u="none" strike="noStrike">
              <a:solidFill>
                <a:schemeClr val="dk1"/>
              </a:solidFill>
              <a:effectLst/>
              <a:uFillTx/>
              <a:latin typeface="Arial"/>
            </a:endParaRPr>
          </a:p>
        </p:txBody>
      </p:sp>
      <p:sp>
        <p:nvSpPr>
          <p:cNvPr id="55" name="Google Shape;39;p8"/>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56" name="Google Shape;41;p9"/>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7"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en-US" sz="6000" b="0" u="none" strike="noStrike">
                <a:solidFill>
                  <a:schemeClr val="dk1"/>
                </a:solidFill>
                <a:effectLst/>
                <a:uFillTx/>
                <a:latin typeface="Arial"/>
              </a:rPr>
              <a:t>Click to edit Master title style</a:t>
            </a:r>
            <a:endParaRPr lang="fr-FR" sz="6000" b="0" u="none" strike="noStrike">
              <a:solidFill>
                <a:schemeClr val="dk1"/>
              </a:solidFill>
              <a:effectLst/>
              <a:uFillTx/>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
        <p:nvSpPr>
          <p:cNvPr id="59"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en-US" sz="1800" b="0" u="none" strike="noStrike">
                <a:solidFill>
                  <a:schemeClr val="dk1"/>
                </a:solidFill>
                <a:effectLst/>
                <a:uFillTx/>
                <a:latin typeface="Arial"/>
              </a:rPr>
              <a:t>Click to edit Master title style</a:t>
            </a:r>
            <a:endParaRPr lang="fr-FR" sz="1800" b="0" u="none" strike="noStrike">
              <a:solidFill>
                <a:schemeClr val="dk1"/>
              </a:solidFill>
              <a:effectLst/>
              <a:uFillTx/>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67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60" name="Google Shape;128;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62" name="Google Shape;131;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6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5" name="Google Shape;53;p13"/>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 name="PlaceHolder 1"/>
          <p:cNvSpPr>
            <a:spLocks noGrp="1"/>
          </p:cNvSpPr>
          <p:nvPr>
            <p:ph type="title"/>
          </p:nvPr>
        </p:nvSpPr>
        <p:spPr>
          <a:xfrm>
            <a:off x="546120" y="444960"/>
            <a:ext cx="816876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
        <p:nvSpPr>
          <p:cNvPr id="7" name="PlaceHolder 2"/>
          <p:cNvSpPr>
            <a:spLocks noGrp="1"/>
          </p:cNvSpPr>
          <p:nvPr>
            <p:ph type="title"/>
          </p:nvPr>
        </p:nvSpPr>
        <p:spPr>
          <a:xfrm>
            <a:off x="7577280" y="148428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
        <p:nvSpPr>
          <p:cNvPr id="8" name="PlaceHolder 3"/>
          <p:cNvSpPr>
            <a:spLocks noGrp="1"/>
          </p:cNvSpPr>
          <p:nvPr>
            <p:ph type="title"/>
          </p:nvPr>
        </p:nvSpPr>
        <p:spPr>
          <a:xfrm>
            <a:off x="7577280" y="308556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
        <p:nvSpPr>
          <p:cNvPr id="9" name="PlaceHolder 4"/>
          <p:cNvSpPr>
            <a:spLocks noGrp="1"/>
          </p:cNvSpPr>
          <p:nvPr>
            <p:ph type="title"/>
          </p:nvPr>
        </p:nvSpPr>
        <p:spPr>
          <a:xfrm>
            <a:off x="7577280" y="201888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
        <p:nvSpPr>
          <p:cNvPr id="10" name="PlaceHolder 5"/>
          <p:cNvSpPr>
            <a:spLocks noGrp="1"/>
          </p:cNvSpPr>
          <p:nvPr>
            <p:ph type="title"/>
          </p:nvPr>
        </p:nvSpPr>
        <p:spPr>
          <a:xfrm>
            <a:off x="7577280" y="362088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
        <p:nvSpPr>
          <p:cNvPr id="11" name="PlaceHolder 6"/>
          <p:cNvSpPr>
            <a:spLocks noGrp="1"/>
          </p:cNvSpPr>
          <p:nvPr>
            <p:ph type="title"/>
          </p:nvPr>
        </p:nvSpPr>
        <p:spPr>
          <a:xfrm>
            <a:off x="7577280" y="254988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
        <p:nvSpPr>
          <p:cNvPr id="12" name="PlaceHolder 7"/>
          <p:cNvSpPr>
            <a:spLocks noGrp="1"/>
          </p:cNvSpPr>
          <p:nvPr>
            <p:ph type="title"/>
          </p:nvPr>
        </p:nvSpPr>
        <p:spPr>
          <a:xfrm>
            <a:off x="7577280" y="4156560"/>
            <a:ext cx="846720" cy="447120"/>
          </a:xfrm>
          <a:prstGeom prst="rect">
            <a:avLst/>
          </a:prstGeom>
          <a:noFill/>
          <a:ln w="0">
            <a:noFill/>
          </a:ln>
        </p:spPr>
        <p:txBody>
          <a:bodyPr lIns="91440" tIns="91440" rIns="91440" bIns="91440" anchor="ctr">
            <a:noAutofit/>
          </a:bodyPr>
          <a:lstStyle/>
          <a:p>
            <a:pPr indent="0" algn="ctr">
              <a:lnSpc>
                <a:spcPct val="100000"/>
              </a:lnSpc>
              <a:buNone/>
            </a:pPr>
            <a:r>
              <a:rPr lang="en-US" sz="2500" b="0" u="none" strike="noStrike">
                <a:solidFill>
                  <a:schemeClr val="dk1"/>
                </a:solidFill>
                <a:effectLst/>
                <a:uFillTx/>
                <a:latin typeface="Cal Sans"/>
              </a:rPr>
              <a:t>Click to edit Master title style</a:t>
            </a:r>
            <a:endParaRPr lang="fr-FR" sz="25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13" name="Google Shape;68;p14"/>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4" name="PlaceHolder 1"/>
          <p:cNvSpPr>
            <a:spLocks noGrp="1"/>
          </p:cNvSpPr>
          <p:nvPr>
            <p:ph type="title"/>
          </p:nvPr>
        </p:nvSpPr>
        <p:spPr>
          <a:xfrm>
            <a:off x="720000" y="444960"/>
            <a:ext cx="4207320" cy="118008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sp>
        <p:nvSpPr>
          <p:cNvPr id="15" name="Google Shape;71;p15"/>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Google Shape;74;p16"/>
          <p:cNvSpPr/>
          <p:nvPr/>
        </p:nvSpPr>
        <p:spPr>
          <a:xfrm rot="5400000" flipH="1">
            <a:off x="5924520" y="1926360"/>
            <a:ext cx="5145480" cy="1291320"/>
          </a:xfrm>
          <a:prstGeom prst="rect">
            <a:avLst/>
          </a:prstGeom>
          <a:gradFill rotWithShape="0">
            <a:gsLst>
              <a:gs pos="0">
                <a:srgbClr val="FFFFFF"/>
              </a:gs>
              <a:gs pos="81000">
                <a:srgbClr val="E8F6FF"/>
              </a:gs>
              <a:gs pos="100000">
                <a:srgbClr val="D0ED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8" name="PlaceHolder 1"/>
          <p:cNvSpPr>
            <a:spLocks noGrp="1"/>
          </p:cNvSpPr>
          <p:nvPr>
            <p:ph type="title"/>
          </p:nvPr>
        </p:nvSpPr>
        <p:spPr>
          <a:xfrm>
            <a:off x="4201200" y="539640"/>
            <a:ext cx="4513680" cy="219852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lvl="0" indent="-324000">
              <a:spcBef>
                <a:spcPts val="1417"/>
              </a:spcBef>
              <a:buClr>
                <a:srgbClr val="000000"/>
              </a:buClr>
              <a:buSzPct val="45000"/>
              <a:buFont typeface="Wingdings" charset="2"/>
              <a:buChar char=""/>
            </a:pPr>
            <a:r>
              <a:rPr lang="en-US" sz="14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4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4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4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400" b="0" u="none" strike="noStrike">
                <a:solidFill>
                  <a:srgbClr val="000000"/>
                </a:solidFill>
                <a:effectLst/>
                <a:uFillTx/>
                <a:latin typeface="Arial"/>
              </a:rPr>
              <a:t>Fifth level</a:t>
            </a:r>
            <a:endParaRPr lang="fr-FR" sz="2000" b="0" u="none" strike="noStrike">
              <a:solidFill>
                <a:srgbClr val="000000"/>
              </a:solidFill>
              <a:effectLst/>
              <a:uFillTx/>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sp>
        <p:nvSpPr>
          <p:cNvPr id="20" name="Google Shape;78;p17"/>
          <p:cNvSpPr/>
          <p:nvPr/>
        </p:nvSpPr>
        <p:spPr>
          <a:xfrm rot="16200000">
            <a:off x="-1926360" y="1926360"/>
            <a:ext cx="5145480" cy="1291320"/>
          </a:xfrm>
          <a:prstGeom prst="rect">
            <a:avLst/>
          </a:prstGeom>
          <a:gradFill rotWithShape="0">
            <a:gsLst>
              <a:gs pos="0">
                <a:srgbClr val="FFFFFF"/>
              </a:gs>
              <a:gs pos="81000">
                <a:srgbClr val="E8F6FF"/>
              </a:gs>
              <a:gs pos="100000">
                <a:srgbClr val="D0EDFF"/>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1" name="PlaceHolder 1"/>
          <p:cNvSpPr>
            <a:spLocks noGrp="1"/>
          </p:cNvSpPr>
          <p:nvPr>
            <p:ph type="title"/>
          </p:nvPr>
        </p:nvSpPr>
        <p:spPr>
          <a:xfrm>
            <a:off x="546120" y="2350440"/>
            <a:ext cx="2956320" cy="2253240"/>
          </a:xfrm>
          <a:prstGeom prst="rect">
            <a:avLst/>
          </a:prstGeom>
          <a:noFill/>
          <a:ln w="0">
            <a:noFill/>
          </a:ln>
        </p:spPr>
        <p:txBody>
          <a:bodyPr lIns="91440" tIns="91440" rIns="91440" bIns="91440" anchor="b">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
        <p:nvSpPr>
          <p:cNvPr id="22" name="PlaceHolder 2"/>
          <p:cNvSpPr>
            <a:spLocks noGrp="1"/>
          </p:cNvSpPr>
          <p:nvPr>
            <p:ph type="body"/>
          </p:nvPr>
        </p:nvSpPr>
        <p:spPr>
          <a:xfrm>
            <a:off x="3599640" y="2350440"/>
            <a:ext cx="5115240" cy="2790720"/>
          </a:xfrm>
          <a:prstGeom prst="rect">
            <a:avLst/>
          </a:prstGeom>
          <a:noFill/>
          <a:ln w="0">
            <a:noFill/>
          </a:ln>
        </p:spPr>
        <p:txBody>
          <a:bodyPr lIns="90000" tIns="45000" rIns="90000" bIns="45000" anchor="t">
            <a:normAutofit/>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3" name="Google Shape;83;p18"/>
          <p:cNvSpPr/>
          <p:nvPr/>
        </p:nvSpPr>
        <p:spPr>
          <a:xfrm rot="10800000" flipH="1">
            <a:off x="-360" y="3852360"/>
            <a:ext cx="9143640" cy="1291320"/>
          </a:xfrm>
          <a:prstGeom prst="rect">
            <a:avLst/>
          </a:prstGeom>
          <a:gradFill rotWithShape="0">
            <a:gsLst>
              <a:gs pos="0">
                <a:srgbClr val="FFFFFF"/>
              </a:gs>
              <a:gs pos="81000">
                <a:srgbClr val="E8F6FF"/>
              </a:gs>
              <a:gs pos="100000">
                <a:srgbClr val="D0EDFF"/>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1"/>
          <p:cNvSpPr>
            <a:spLocks noGrp="1"/>
          </p:cNvSpPr>
          <p:nvPr>
            <p:ph type="title"/>
          </p:nvPr>
        </p:nvSpPr>
        <p:spPr>
          <a:xfrm>
            <a:off x="546120" y="444960"/>
            <a:ext cx="8177760" cy="572400"/>
          </a:xfrm>
          <a:prstGeom prst="rect">
            <a:avLst/>
          </a:prstGeom>
          <a:noFill/>
          <a:ln w="0">
            <a:noFill/>
          </a:ln>
        </p:spPr>
        <p:txBody>
          <a:bodyPr lIns="91440" tIns="91440" rIns="91440" bIns="91440" anchor="t">
            <a:noAutofit/>
          </a:bodyPr>
          <a:lstStyle/>
          <a:p>
            <a:pPr indent="0">
              <a:buNone/>
            </a:pPr>
            <a:r>
              <a:rPr lang="en-US" sz="3000" b="0" u="none" strike="noStrike">
                <a:solidFill>
                  <a:schemeClr val="dk1"/>
                </a:solidFill>
                <a:effectLst/>
                <a:uFillTx/>
                <a:latin typeface="Arial"/>
              </a:rPr>
              <a:t>Click to edit Master title style</a:t>
            </a:r>
            <a:endParaRPr lang="fr-FR" sz="3000" b="0" u="none" strike="noStrike">
              <a:solidFill>
                <a:schemeClr val="dk1"/>
              </a:solidFill>
              <a:effectLst/>
              <a:uFillTx/>
              <a:latin typeface="Arial"/>
            </a:endParaRPr>
          </a:p>
        </p:txBody>
      </p:sp>
      <p:sp>
        <p:nvSpPr>
          <p:cNvPr id="25" name="PlaceHolder 2"/>
          <p:cNvSpPr>
            <a:spLocks noGrp="1"/>
          </p:cNvSpPr>
          <p:nvPr>
            <p:ph type="body"/>
          </p:nvPr>
        </p:nvSpPr>
        <p:spPr>
          <a:xfrm>
            <a:off x="546120" y="2514600"/>
            <a:ext cx="2678760" cy="1405800"/>
          </a:xfrm>
          <a:prstGeom prst="rect">
            <a:avLst/>
          </a:prstGeom>
          <a:noFill/>
          <a:ln w="0">
            <a:noFill/>
          </a:ln>
        </p:spPr>
        <p:txBody>
          <a:bodyPr lIns="90000" tIns="45000" rIns="90000" bIns="45000" anchor="t">
            <a:normAutofit fontScale="25000" lnSpcReduction="19999"/>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
        <p:nvSpPr>
          <p:cNvPr id="26" name="PlaceHolder 3"/>
          <p:cNvSpPr>
            <a:spLocks noGrp="1"/>
          </p:cNvSpPr>
          <p:nvPr>
            <p:ph type="body"/>
          </p:nvPr>
        </p:nvSpPr>
        <p:spPr>
          <a:xfrm>
            <a:off x="3295440" y="2514600"/>
            <a:ext cx="2678760" cy="1405800"/>
          </a:xfrm>
          <a:prstGeom prst="rect">
            <a:avLst/>
          </a:prstGeom>
          <a:noFill/>
          <a:ln w="0">
            <a:noFill/>
          </a:ln>
        </p:spPr>
        <p:txBody>
          <a:bodyPr lIns="90000" tIns="45000" rIns="90000" bIns="45000" anchor="t">
            <a:normAutofit fontScale="25000" lnSpcReduction="19999"/>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
        <p:nvSpPr>
          <p:cNvPr id="27" name="PlaceHolder 4"/>
          <p:cNvSpPr>
            <a:spLocks noGrp="1"/>
          </p:cNvSpPr>
          <p:nvPr>
            <p:ph type="body"/>
          </p:nvPr>
        </p:nvSpPr>
        <p:spPr>
          <a:xfrm>
            <a:off x="6045120" y="2514600"/>
            <a:ext cx="2678760" cy="1405800"/>
          </a:xfrm>
          <a:prstGeom prst="rect">
            <a:avLst/>
          </a:prstGeom>
          <a:noFill/>
          <a:ln w="0">
            <a:noFill/>
          </a:ln>
        </p:spPr>
        <p:txBody>
          <a:bodyPr lIns="90000" tIns="45000" rIns="90000" bIns="45000" anchor="t">
            <a:normAutofit fontScale="25000" lnSpcReduction="19999"/>
          </a:bodyPr>
          <a:lstStyle/>
          <a:p>
            <a:pPr marL="432000" lvl="0"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Click to edit Master text styles</a:t>
            </a:r>
          </a:p>
          <a:p>
            <a:pPr marL="432000" lvl="1"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Second level</a:t>
            </a:r>
          </a:p>
          <a:p>
            <a:pPr marL="432000" lvl="2"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Third level</a:t>
            </a:r>
          </a:p>
          <a:p>
            <a:pPr marL="432000" lvl="3"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Fourth level</a:t>
            </a:r>
          </a:p>
          <a:p>
            <a:pPr marL="432000" lvl="4" indent="-324000">
              <a:spcBef>
                <a:spcPts val="1417"/>
              </a:spcBef>
              <a:buClr>
                <a:srgbClr val="000000"/>
              </a:buClr>
              <a:buSzPct val="45000"/>
              <a:buFont typeface="Wingdings" charset="2"/>
              <a:buChar char=""/>
            </a:pPr>
            <a:r>
              <a:rPr lang="en-US" sz="1800" b="0" u="none" strike="noStrike">
                <a:solidFill>
                  <a:srgbClr val="000000"/>
                </a:solidFill>
                <a:effectLst/>
                <a:uFillTx/>
                <a:latin typeface="Arial"/>
              </a:rPr>
              <a:t>Fifth level</a:t>
            </a:r>
            <a:endParaRPr lang="fr-FR" sz="1800" b="0" u="none" strike="noStrike">
              <a:solidFill>
                <a:srgbClr val="000000"/>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5" r:id="rId2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asaveshwar Engineering College, Bagalkot">
            <a:extLst>
              <a:ext uri="{FF2B5EF4-FFF2-40B4-BE49-F238E27FC236}">
                <a16:creationId xmlns:a16="http://schemas.microsoft.com/office/drawing/2014/main" id="{A5F4D111-A7FD-E74F-21F6-C81F35DBF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0"/>
            <a:ext cx="161925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TU-Logo-250×250 – SJB INSTITUTE OF TECHNOLOGY">
            <a:extLst>
              <a:ext uri="{FF2B5EF4-FFF2-40B4-BE49-F238E27FC236}">
                <a16:creationId xmlns:a16="http://schemas.microsoft.com/office/drawing/2014/main" id="{9E3DAAE6-AF3E-79A8-41B6-9C42C7EB5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76" y="52638"/>
            <a:ext cx="1517106" cy="12257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BC9D48-720E-A03D-1F0E-E0050C774DE3}"/>
              </a:ext>
            </a:extLst>
          </p:cNvPr>
          <p:cNvSpPr txBox="1"/>
          <p:nvPr/>
        </p:nvSpPr>
        <p:spPr>
          <a:xfrm>
            <a:off x="2220202" y="166270"/>
            <a:ext cx="5288673" cy="881010"/>
          </a:xfrm>
          <a:prstGeom prst="rect">
            <a:avLst/>
          </a:prstGeom>
          <a:noFill/>
        </p:spPr>
        <p:txBody>
          <a:bodyPr wrap="square" rtlCol="0">
            <a:spAutoFit/>
          </a:bodyPr>
          <a:lstStyle/>
          <a:p>
            <a:r>
              <a:rPr lang="en-US" sz="2625" b="1" dirty="0">
                <a:latin typeface="Times New Roman" panose="02020603050405020304" pitchFamily="18" charset="0"/>
                <a:cs typeface="Times New Roman" panose="02020603050405020304" pitchFamily="18" charset="0"/>
              </a:rPr>
              <a:t>Basaveshwar Engineering College</a:t>
            </a:r>
          </a:p>
          <a:p>
            <a:r>
              <a:rPr lang="en-US" sz="2500" b="1" dirty="0">
                <a:latin typeface="Times New Roman" panose="02020603050405020304" pitchFamily="18" charset="0"/>
                <a:cs typeface="Times New Roman" panose="02020603050405020304" pitchFamily="18" charset="0"/>
              </a:rPr>
              <a:t>		</a:t>
            </a:r>
            <a:r>
              <a:rPr lang="en-US" sz="2125" b="1" dirty="0">
                <a:latin typeface="Times New Roman" panose="02020603050405020304" pitchFamily="18" charset="0"/>
                <a:cs typeface="Times New Roman" panose="02020603050405020304" pitchFamily="18" charset="0"/>
              </a:rPr>
              <a:t>Bagalkote-587102 </a:t>
            </a:r>
            <a:endParaRPr lang="en-IN" sz="2125"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23DB81-07AF-FDF3-46F5-5DDC708D659E}"/>
              </a:ext>
            </a:extLst>
          </p:cNvPr>
          <p:cNvSpPr txBox="1"/>
          <p:nvPr/>
        </p:nvSpPr>
        <p:spPr>
          <a:xfrm>
            <a:off x="3516313" y="1645344"/>
            <a:ext cx="1857375" cy="784830"/>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	    A</a:t>
            </a:r>
          </a:p>
          <a:p>
            <a:r>
              <a:rPr lang="en-US" sz="1500" b="1" dirty="0">
                <a:latin typeface="Times New Roman" panose="02020603050405020304" pitchFamily="18" charset="0"/>
                <a:cs typeface="Times New Roman" panose="02020603050405020304" pitchFamily="18" charset="0"/>
              </a:rPr>
              <a:t>   Title Presentation </a:t>
            </a:r>
          </a:p>
          <a:p>
            <a:r>
              <a:rPr lang="en-US" sz="1500" b="1" dirty="0">
                <a:latin typeface="Times New Roman" panose="02020603050405020304" pitchFamily="18" charset="0"/>
                <a:cs typeface="Times New Roman" panose="02020603050405020304" pitchFamily="18" charset="0"/>
              </a:rPr>
              <a:t>               On</a:t>
            </a:r>
            <a:endParaRPr lang="en-IN" sz="15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905CCA-D1BF-95A8-D842-60E3CC31A177}"/>
              </a:ext>
            </a:extLst>
          </p:cNvPr>
          <p:cNvSpPr txBox="1"/>
          <p:nvPr/>
        </p:nvSpPr>
        <p:spPr>
          <a:xfrm>
            <a:off x="1619250" y="2362870"/>
            <a:ext cx="5770563" cy="457818"/>
          </a:xfrm>
          <a:prstGeom prst="rect">
            <a:avLst/>
          </a:prstGeom>
          <a:noFill/>
        </p:spPr>
        <p:txBody>
          <a:bodyPr wrap="square" rtlCol="0">
            <a:spAutoFit/>
          </a:bodyPr>
          <a:lstStyle/>
          <a:p>
            <a:pPr algn="ctr"/>
            <a:r>
              <a:rPr lang="en-US" sz="2375" b="1" dirty="0">
                <a:solidFill>
                  <a:srgbClr val="FF0000"/>
                </a:solidFill>
              </a:rPr>
              <a:t>AI WEAPONS</a:t>
            </a:r>
            <a:endParaRPr lang="en-IN" sz="2375" b="1" dirty="0">
              <a:solidFill>
                <a:srgbClr val="FF0000"/>
              </a:solidFill>
            </a:endParaRPr>
          </a:p>
        </p:txBody>
      </p:sp>
      <p:sp>
        <p:nvSpPr>
          <p:cNvPr id="8" name="TextBox 7">
            <a:extLst>
              <a:ext uri="{FF2B5EF4-FFF2-40B4-BE49-F238E27FC236}">
                <a16:creationId xmlns:a16="http://schemas.microsoft.com/office/drawing/2014/main" id="{DB1ACA0A-DC2C-B205-D29B-24DC7A25A638}"/>
              </a:ext>
            </a:extLst>
          </p:cNvPr>
          <p:cNvSpPr txBox="1"/>
          <p:nvPr/>
        </p:nvSpPr>
        <p:spPr>
          <a:xfrm>
            <a:off x="2012156" y="2877426"/>
            <a:ext cx="5119688" cy="900246"/>
          </a:xfrm>
          <a:prstGeom prst="rect">
            <a:avLst/>
          </a:prstGeom>
          <a:noFill/>
        </p:spPr>
        <p:txBody>
          <a:bodyPr wrap="square" rtlCol="0">
            <a:spAutoFit/>
          </a:bodyPr>
          <a:lstStyle/>
          <a:p>
            <a:pPr algn="ctr"/>
            <a:r>
              <a:rPr lang="en-US" sz="1750" dirty="0">
                <a:latin typeface="Times New Roman" panose="02020603050405020304" pitchFamily="18" charset="0"/>
                <a:cs typeface="Times New Roman" panose="02020603050405020304" pitchFamily="18" charset="0"/>
              </a:rPr>
              <a:t>Submitted by</a:t>
            </a:r>
          </a:p>
          <a:p>
            <a:pPr algn="ctr"/>
            <a:r>
              <a:rPr lang="en-US" sz="1750" b="1" dirty="0" err="1">
                <a:latin typeface="Times New Roman" panose="02020603050405020304" pitchFamily="18" charset="0"/>
                <a:cs typeface="Times New Roman" panose="02020603050405020304" pitchFamily="18" charset="0"/>
              </a:rPr>
              <a:t>Mr.Abhishek</a:t>
            </a:r>
            <a:r>
              <a:rPr lang="en-US" sz="1750" b="1" dirty="0">
                <a:latin typeface="Times New Roman" panose="02020603050405020304" pitchFamily="18" charset="0"/>
                <a:cs typeface="Times New Roman" panose="02020603050405020304" pitchFamily="18" charset="0"/>
              </a:rPr>
              <a:t> Uday Bhilawade,(2BA24MC001)</a:t>
            </a:r>
          </a:p>
          <a:p>
            <a:pPr algn="ctr"/>
            <a:r>
              <a:rPr lang="en-US" sz="1750" dirty="0">
                <a:latin typeface="Times New Roman" panose="02020603050405020304" pitchFamily="18" charset="0"/>
                <a:cs typeface="Times New Roman" panose="02020603050405020304" pitchFamily="18" charset="0"/>
              </a:rPr>
              <a:t>Dept of </a:t>
            </a:r>
            <a:r>
              <a:rPr lang="en-US" sz="1750" dirty="0" err="1">
                <a:latin typeface="Times New Roman" panose="02020603050405020304" pitchFamily="18" charset="0"/>
                <a:cs typeface="Times New Roman" panose="02020603050405020304" pitchFamily="18" charset="0"/>
              </a:rPr>
              <a:t>MCA,BEC,Bagalkote</a:t>
            </a:r>
            <a:endParaRPr lang="en-IN" sz="17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CB93C6A-58F8-F8BD-406C-DEBE5AB399AF}"/>
              </a:ext>
            </a:extLst>
          </p:cNvPr>
          <p:cNvSpPr txBox="1"/>
          <p:nvPr/>
        </p:nvSpPr>
        <p:spPr>
          <a:xfrm>
            <a:off x="2170906" y="3983124"/>
            <a:ext cx="4960938" cy="900246"/>
          </a:xfrm>
          <a:prstGeom prst="rect">
            <a:avLst/>
          </a:prstGeom>
          <a:noFill/>
        </p:spPr>
        <p:txBody>
          <a:bodyPr wrap="square" rtlCol="0">
            <a:spAutoFit/>
          </a:bodyPr>
          <a:lstStyle/>
          <a:p>
            <a:pPr algn="ctr"/>
            <a:r>
              <a:rPr lang="en-US" sz="1750" dirty="0">
                <a:latin typeface="Times New Roman" panose="02020603050405020304" pitchFamily="18" charset="0"/>
                <a:cs typeface="Times New Roman" panose="02020603050405020304" pitchFamily="18" charset="0"/>
              </a:rPr>
              <a:t>Supervisor</a:t>
            </a:r>
          </a:p>
          <a:p>
            <a:pPr algn="ctr"/>
            <a:r>
              <a:rPr lang="en-US" sz="1750" b="1" dirty="0" err="1">
                <a:latin typeface="Times New Roman" panose="02020603050405020304" pitchFamily="18" charset="0"/>
                <a:cs typeface="Times New Roman" panose="02020603050405020304" pitchFamily="18" charset="0"/>
              </a:rPr>
              <a:t>Prof.Sangamesh</a:t>
            </a:r>
            <a:r>
              <a:rPr lang="en-US" sz="1750" b="1" dirty="0">
                <a:latin typeface="Times New Roman" panose="02020603050405020304" pitchFamily="18" charset="0"/>
                <a:cs typeface="Times New Roman" panose="02020603050405020304" pitchFamily="18" charset="0"/>
              </a:rPr>
              <a:t> M Magi</a:t>
            </a:r>
          </a:p>
          <a:p>
            <a:pPr algn="ctr"/>
            <a:r>
              <a:rPr lang="en-US" sz="1750" dirty="0" err="1">
                <a:latin typeface="Times New Roman" panose="02020603050405020304" pitchFamily="18" charset="0"/>
                <a:cs typeface="Times New Roman" panose="02020603050405020304" pitchFamily="18" charset="0"/>
              </a:rPr>
              <a:t>Assistant.Professor,Dept</a:t>
            </a:r>
            <a:r>
              <a:rPr lang="en-US" sz="1750" dirty="0">
                <a:latin typeface="Times New Roman" panose="02020603050405020304" pitchFamily="18" charset="0"/>
                <a:cs typeface="Times New Roman" panose="02020603050405020304" pitchFamily="18" charset="0"/>
              </a:rPr>
              <a:t> of MCA,BEC,Bagalkote</a:t>
            </a:r>
            <a:endParaRPr lang="en-IN"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05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dirty="0" err="1">
                <a:solidFill>
                  <a:schemeClr val="dk1"/>
                </a:solidFill>
                <a:effectLst/>
                <a:uFillTx/>
                <a:latin typeface="Cal Sans"/>
                <a:ea typeface="Cal Sans"/>
              </a:rPr>
              <a:t>Accountability</a:t>
            </a:r>
            <a:r>
              <a:rPr lang="fr-FR" sz="3000" b="0" u="none" strike="noStrike" dirty="0">
                <a:solidFill>
                  <a:schemeClr val="dk1"/>
                </a:solidFill>
                <a:effectLst/>
                <a:uFillTx/>
                <a:latin typeface="Cal Sans"/>
                <a:ea typeface="Cal Sans"/>
              </a:rPr>
              <a:t> and </a:t>
            </a:r>
            <a:r>
              <a:rPr lang="fr-FR" sz="3000" b="0" u="none" strike="noStrike" dirty="0" err="1">
                <a:solidFill>
                  <a:schemeClr val="dk1"/>
                </a:solidFill>
                <a:effectLst/>
                <a:uFillTx/>
                <a:latin typeface="Cal Sans"/>
                <a:ea typeface="Cal Sans"/>
              </a:rPr>
              <a:t>Responsibility</a:t>
            </a:r>
            <a:endParaRPr lang="fr-FR" sz="3000" b="0" u="none" strike="noStrike" dirty="0">
              <a:solidFill>
                <a:schemeClr val="dk1"/>
              </a:solidFill>
              <a:effectLst/>
              <a:uFillTx/>
              <a:latin typeface="Arial"/>
            </a:endParaRPr>
          </a:p>
        </p:txBody>
      </p:sp>
      <p:sp>
        <p:nvSpPr>
          <p:cNvPr id="87"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As AI systems assume greater roles in military operations, issues surrounding accountability arise. It is essential to delineate responsibility for actions taken by autonomous systems, particularly in instances of unintended consequences or failure, to ensure adherence to ethical standards and international humanitarian laws.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D0269858-5B46-1532-F705-EA0CBC3E0E22}"/>
              </a:ext>
            </a:extLst>
          </p:cNvPr>
          <p:cNvSpPr txBox="1"/>
          <p:nvPr/>
        </p:nvSpPr>
        <p:spPr>
          <a:xfrm>
            <a:off x="0" y="4889584"/>
            <a:ext cx="1538869"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601EE947-A7E1-98F1-2000-8A5646B96569}"/>
              </a:ext>
            </a:extLst>
          </p:cNvPr>
          <p:cNvSpPr txBox="1"/>
          <p:nvPr/>
        </p:nvSpPr>
        <p:spPr>
          <a:xfrm>
            <a:off x="8355980" y="4919320"/>
            <a:ext cx="1077951"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1104B4A6-483D-8332-5736-4894A267C42D}"/>
              </a:ext>
            </a:extLst>
          </p:cNvPr>
          <p:cNvSpPr txBox="1"/>
          <p:nvPr/>
        </p:nvSpPr>
        <p:spPr>
          <a:xfrm flipH="1">
            <a:off x="8585315" y="0"/>
            <a:ext cx="989865" cy="276999"/>
          </a:xfrm>
          <a:prstGeom prst="rect">
            <a:avLst/>
          </a:prstGeom>
          <a:noFill/>
        </p:spPr>
        <p:txBody>
          <a:bodyPr wrap="square" rtlCol="0">
            <a:spAutoFit/>
          </a:bodyPr>
          <a:lstStyle/>
          <a:p>
            <a:r>
              <a:rPr lang="en-IN" sz="1200" dirty="0"/>
              <a:t>09/20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Compliance with International Laws</a:t>
            </a:r>
            <a:endParaRPr lang="fr-FR" sz="3000" b="0" u="none" strike="noStrike">
              <a:solidFill>
                <a:schemeClr val="dk1"/>
              </a:solidFill>
              <a:effectLst/>
              <a:uFillTx/>
              <a:latin typeface="Arial"/>
            </a:endParaRPr>
          </a:p>
        </p:txBody>
      </p:sp>
      <p:sp>
        <p:nvSpPr>
          <p:cNvPr id="89"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The implementation of AI weapons must adhere to established international laws and treaties governing warfare. This includes respecting humanitarian principles and ensuring that AI systems comply with regulations designed to protect civilian lives and property. Ongoing dialogue among nations is crucial to frame these legal standards appropriately.</a:t>
            </a:r>
            <a:endParaRPr lang="en-US" sz="1200" b="0" u="none" strike="noStrike">
              <a:solidFill>
                <a:srgbClr val="000000"/>
              </a:solidFill>
              <a:effectLst/>
              <a:uFillTx/>
              <a:latin typeface="OpenSymbol"/>
            </a:endParaRPr>
          </a:p>
        </p:txBody>
      </p:sp>
      <p:pic>
        <p:nvPicPr>
          <p:cNvPr id="90" name="Google Shape;211;p31"/>
          <p:cNvPicPr/>
          <p:nvPr/>
        </p:nvPicPr>
        <p:blipFill>
          <a:blip r:embed="rId2"/>
          <a:srcRect t="9069" b="9069"/>
          <a:stretch/>
        </p:blipFill>
        <p:spPr>
          <a:xfrm>
            <a:off x="3599640" y="1819080"/>
            <a:ext cx="5115240" cy="2790720"/>
          </a:xfrm>
          <a:prstGeom prst="rect">
            <a:avLst/>
          </a:prstGeom>
          <a:noFill/>
          <a:ln w="0">
            <a:noFill/>
          </a:ln>
        </p:spPr>
      </p:pic>
      <p:sp>
        <p:nvSpPr>
          <p:cNvPr id="2" name="TextBox 1">
            <a:extLst>
              <a:ext uri="{FF2B5EF4-FFF2-40B4-BE49-F238E27FC236}">
                <a16:creationId xmlns:a16="http://schemas.microsoft.com/office/drawing/2014/main" id="{824D62AC-3F73-141E-21C1-1DDF954E68C5}"/>
              </a:ext>
            </a:extLst>
          </p:cNvPr>
          <p:cNvSpPr txBox="1"/>
          <p:nvPr/>
        </p:nvSpPr>
        <p:spPr>
          <a:xfrm>
            <a:off x="-29736" y="4892041"/>
            <a:ext cx="1680117"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8A396EBF-5D1D-01EF-C03A-6DB038557107}"/>
              </a:ext>
            </a:extLst>
          </p:cNvPr>
          <p:cNvSpPr txBox="1"/>
          <p:nvPr/>
        </p:nvSpPr>
        <p:spPr>
          <a:xfrm>
            <a:off x="7887629" y="4809893"/>
            <a:ext cx="959005" cy="253916"/>
          </a:xfrm>
          <a:prstGeom prst="rect">
            <a:avLst/>
          </a:prstGeom>
          <a:noFill/>
        </p:spPr>
        <p:txBody>
          <a:bodyPr wrap="square" rtlCol="0">
            <a:spAutoFit/>
          </a:bodyPr>
          <a:lstStyle/>
          <a:p>
            <a:endParaRPr lang="en-IN" sz="1050" dirty="0"/>
          </a:p>
        </p:txBody>
      </p:sp>
      <p:sp>
        <p:nvSpPr>
          <p:cNvPr id="5" name="TextBox 4">
            <a:extLst>
              <a:ext uri="{FF2B5EF4-FFF2-40B4-BE49-F238E27FC236}">
                <a16:creationId xmlns:a16="http://schemas.microsoft.com/office/drawing/2014/main" id="{C87A6EB5-8620-83A2-16E3-63F45ACD9B07}"/>
              </a:ext>
            </a:extLst>
          </p:cNvPr>
          <p:cNvSpPr txBox="1"/>
          <p:nvPr/>
        </p:nvSpPr>
        <p:spPr>
          <a:xfrm>
            <a:off x="8367689" y="4920702"/>
            <a:ext cx="1538311" cy="253916"/>
          </a:xfrm>
          <a:prstGeom prst="rect">
            <a:avLst/>
          </a:prstGeom>
          <a:noFill/>
        </p:spPr>
        <p:txBody>
          <a:bodyPr wrap="square">
            <a:spAutoFit/>
          </a:bodyPr>
          <a:lstStyle/>
          <a:p>
            <a:r>
              <a:rPr lang="en-IN" sz="1050" dirty="0"/>
              <a:t>14/08/2025</a:t>
            </a:r>
          </a:p>
        </p:txBody>
      </p:sp>
      <p:sp>
        <p:nvSpPr>
          <p:cNvPr id="6" name="TextBox 5">
            <a:extLst>
              <a:ext uri="{FF2B5EF4-FFF2-40B4-BE49-F238E27FC236}">
                <a16:creationId xmlns:a16="http://schemas.microsoft.com/office/drawing/2014/main" id="{F74A034D-5797-41D2-5450-160815D6FE83}"/>
              </a:ext>
            </a:extLst>
          </p:cNvPr>
          <p:cNvSpPr txBox="1"/>
          <p:nvPr/>
        </p:nvSpPr>
        <p:spPr>
          <a:xfrm>
            <a:off x="8556702" y="0"/>
            <a:ext cx="959005" cy="276999"/>
          </a:xfrm>
          <a:prstGeom prst="rect">
            <a:avLst/>
          </a:prstGeom>
          <a:noFill/>
        </p:spPr>
        <p:txBody>
          <a:bodyPr wrap="square" rtlCol="0">
            <a:spAutoFit/>
          </a:bodyPr>
          <a:lstStyle/>
          <a:p>
            <a:r>
              <a:rPr lang="en-IN" sz="1200" dirty="0"/>
              <a:t>10/20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oogle Shape;216;p32"/>
          <p:cNvPicPr/>
          <p:nvPr/>
        </p:nvPicPr>
        <p:blipFill>
          <a:blip r:embed="rId2"/>
          <a:srcRect t="26025" b="26029"/>
          <a:stretch/>
        </p:blipFill>
        <p:spPr>
          <a:xfrm>
            <a:off x="546120" y="1993320"/>
            <a:ext cx="8168760" cy="2610360"/>
          </a:xfrm>
          <a:prstGeom prst="rect">
            <a:avLst/>
          </a:prstGeom>
          <a:noFill/>
          <a:ln w="0">
            <a:noFill/>
          </a:ln>
        </p:spPr>
      </p:pic>
      <p:sp>
        <p:nvSpPr>
          <p:cNvPr id="92"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fontScale="90000"/>
          </a:bodyPr>
          <a:lstStyle/>
          <a:p>
            <a:pPr indent="0" algn="r">
              <a:lnSpc>
                <a:spcPct val="100000"/>
              </a:lnSpc>
              <a:buNone/>
              <a:tabLst>
                <a:tab pos="0" algn="l"/>
              </a:tabLst>
            </a:pPr>
            <a:r>
              <a:rPr lang="fr-FR" sz="4000" b="0" u="none" strike="noStrike">
                <a:solidFill>
                  <a:schemeClr val="dk1"/>
                </a:solidFill>
                <a:effectLst/>
                <a:uFillTx/>
                <a:latin typeface="Cal Sans"/>
                <a:ea typeface="Cal Sans"/>
              </a:rPr>
              <a:t>Technological Advancements</a:t>
            </a:r>
            <a:endParaRPr lang="fr-FR" sz="4000" b="0" u="none" strike="noStrike">
              <a:solidFill>
                <a:schemeClr val="dk1"/>
              </a:solidFill>
              <a:effectLst/>
              <a:uFillTx/>
              <a:latin typeface="Arial"/>
            </a:endParaRPr>
          </a:p>
        </p:txBody>
      </p:sp>
      <p:sp>
        <p:nvSpPr>
          <p:cNvPr id="93"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6000" b="0" u="none" strike="noStrike">
                <a:solidFill>
                  <a:schemeClr val="dk1"/>
                </a:solidFill>
                <a:effectLst/>
                <a:uFillTx/>
                <a:latin typeface="Cal Sans"/>
                <a:ea typeface="Cal Sans"/>
              </a:rPr>
              <a:t>03</a:t>
            </a:r>
            <a:endParaRPr lang="fr-FR" sz="6000" b="0" u="none" strike="noStrike">
              <a:solidFill>
                <a:schemeClr val="dk1"/>
              </a:solidFill>
              <a:effectLst/>
              <a:uFillTx/>
              <a:latin typeface="Arial"/>
            </a:endParaRPr>
          </a:p>
        </p:txBody>
      </p:sp>
      <p:sp>
        <p:nvSpPr>
          <p:cNvPr id="3" name="TextBox 2">
            <a:extLst>
              <a:ext uri="{FF2B5EF4-FFF2-40B4-BE49-F238E27FC236}">
                <a16:creationId xmlns:a16="http://schemas.microsoft.com/office/drawing/2014/main" id="{A115DA97-4A73-E0B4-4B94-F9169A9CD690}"/>
              </a:ext>
            </a:extLst>
          </p:cNvPr>
          <p:cNvSpPr txBox="1"/>
          <p:nvPr/>
        </p:nvSpPr>
        <p:spPr>
          <a:xfrm>
            <a:off x="-22302" y="4897018"/>
            <a:ext cx="1552320" cy="253916"/>
          </a:xfrm>
          <a:prstGeom prst="rect">
            <a:avLst/>
          </a:prstGeom>
          <a:noFill/>
        </p:spPr>
        <p:txBody>
          <a:bodyPr wrap="square" rtlCol="0">
            <a:spAutoFit/>
          </a:bodyPr>
          <a:lstStyle/>
          <a:p>
            <a:r>
              <a:rPr lang="en-IN" sz="1050" dirty="0"/>
              <a:t>USN : 2BA24MC001</a:t>
            </a:r>
          </a:p>
        </p:txBody>
      </p:sp>
      <p:sp>
        <p:nvSpPr>
          <p:cNvPr id="4" name="TextBox 3">
            <a:extLst>
              <a:ext uri="{FF2B5EF4-FFF2-40B4-BE49-F238E27FC236}">
                <a16:creationId xmlns:a16="http://schemas.microsoft.com/office/drawing/2014/main" id="{76F1CC2C-08B2-61B2-42C1-9640BBB753F4}"/>
              </a:ext>
            </a:extLst>
          </p:cNvPr>
          <p:cNvSpPr txBox="1"/>
          <p:nvPr/>
        </p:nvSpPr>
        <p:spPr>
          <a:xfrm>
            <a:off x="8370849" y="4926754"/>
            <a:ext cx="1635512"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685FA6BA-3E09-92A8-3DC3-F9827D06C35B}"/>
              </a:ext>
            </a:extLst>
          </p:cNvPr>
          <p:cNvSpPr txBox="1"/>
          <p:nvPr/>
        </p:nvSpPr>
        <p:spPr>
          <a:xfrm>
            <a:off x="8653347" y="-27457"/>
            <a:ext cx="1486829" cy="276999"/>
          </a:xfrm>
          <a:prstGeom prst="rect">
            <a:avLst/>
          </a:prstGeom>
          <a:noFill/>
        </p:spPr>
        <p:txBody>
          <a:bodyPr wrap="square" rtlCol="0">
            <a:spAutoFit/>
          </a:bodyPr>
          <a:lstStyle/>
          <a:p>
            <a:r>
              <a:rPr lang="en-IN" sz="1200" dirty="0"/>
              <a:t>11/20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dirty="0">
                <a:solidFill>
                  <a:schemeClr val="dk1"/>
                </a:solidFill>
                <a:effectLst/>
                <a:uFillTx/>
                <a:latin typeface="Cal Sans"/>
                <a:ea typeface="Cal Sans"/>
              </a:rPr>
              <a:t>AI </a:t>
            </a:r>
            <a:r>
              <a:rPr lang="fr-FR" sz="3000" b="0" u="none" strike="noStrike" dirty="0" err="1">
                <a:solidFill>
                  <a:schemeClr val="dk1"/>
                </a:solidFill>
                <a:effectLst/>
                <a:uFillTx/>
                <a:latin typeface="Cal Sans"/>
                <a:ea typeface="Cal Sans"/>
              </a:rPr>
              <a:t>Algorithms</a:t>
            </a:r>
            <a:r>
              <a:rPr lang="fr-FR" sz="3000" b="0" u="none" strike="noStrike" dirty="0">
                <a:solidFill>
                  <a:schemeClr val="dk1"/>
                </a:solidFill>
                <a:effectLst/>
                <a:uFillTx/>
                <a:latin typeface="Cal Sans"/>
                <a:ea typeface="Cal Sans"/>
              </a:rPr>
              <a:t> in </a:t>
            </a:r>
            <a:r>
              <a:rPr lang="fr-FR" sz="3000" b="0" u="none" strike="noStrike" dirty="0" err="1">
                <a:solidFill>
                  <a:schemeClr val="dk1"/>
                </a:solidFill>
                <a:effectLst/>
                <a:uFillTx/>
                <a:latin typeface="Cal Sans"/>
                <a:ea typeface="Cal Sans"/>
              </a:rPr>
              <a:t>Weaponry</a:t>
            </a:r>
            <a:endParaRPr lang="fr-FR" sz="3000" b="0" u="none" strike="noStrike" dirty="0">
              <a:solidFill>
                <a:schemeClr val="dk1"/>
              </a:solidFill>
              <a:effectLst/>
              <a:uFillTx/>
              <a:latin typeface="Arial"/>
            </a:endParaRPr>
          </a:p>
        </p:txBody>
      </p:sp>
      <p:sp>
        <p:nvSpPr>
          <p:cNvPr id="95"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Advanced AI algorithms play a critical role in the development of modern weaponry, enabling improved targeting and operational efficiencies. These algorithms analyze vast amounts of battlefield data, enhancing decision-making processes and ensuring precise engagement capabilities for military systems.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716495D5-88D4-24C5-50CB-5FF84853555F}"/>
              </a:ext>
            </a:extLst>
          </p:cNvPr>
          <p:cNvSpPr txBox="1"/>
          <p:nvPr/>
        </p:nvSpPr>
        <p:spPr>
          <a:xfrm>
            <a:off x="-14868" y="4897018"/>
            <a:ext cx="1851103"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C74E4D0E-C4B6-703A-171E-72DDAF522080}"/>
              </a:ext>
            </a:extLst>
          </p:cNvPr>
          <p:cNvSpPr txBox="1"/>
          <p:nvPr/>
        </p:nvSpPr>
        <p:spPr>
          <a:xfrm>
            <a:off x="8348545" y="4926754"/>
            <a:ext cx="1174596"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D38EAD94-38AE-B153-4534-80DD0C813AC1}"/>
              </a:ext>
            </a:extLst>
          </p:cNvPr>
          <p:cNvSpPr txBox="1"/>
          <p:nvPr/>
        </p:nvSpPr>
        <p:spPr>
          <a:xfrm>
            <a:off x="8591813" y="0"/>
            <a:ext cx="909026" cy="276999"/>
          </a:xfrm>
          <a:prstGeom prst="rect">
            <a:avLst/>
          </a:prstGeom>
          <a:noFill/>
        </p:spPr>
        <p:txBody>
          <a:bodyPr wrap="square" rtlCol="0">
            <a:spAutoFit/>
          </a:bodyPr>
          <a:lstStyle/>
          <a:p>
            <a:r>
              <a:rPr lang="en-IN" sz="1200" dirty="0"/>
              <a:t>12/20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Data Analysis and Decision-Making</a:t>
            </a:r>
            <a:endParaRPr lang="fr-FR" sz="3000" b="0" u="none" strike="noStrike">
              <a:solidFill>
                <a:schemeClr val="dk1"/>
              </a:solidFill>
              <a:effectLst/>
              <a:uFillTx/>
              <a:latin typeface="Arial"/>
            </a:endParaRPr>
          </a:p>
        </p:txBody>
      </p:sp>
      <p:sp>
        <p:nvSpPr>
          <p:cNvPr id="97"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Teachers"/>
                <a:ea typeface="Teachers"/>
              </a:rPr>
              <a:t>Data analysis facilitated by AI is transforming military decision-making processes. By processing real-time information from various sources, AI systems can identify patterns and trends, allowing military leaders to make well-informed decisions quickly and effectively in dynamic combat environments.</a:t>
            </a:r>
            <a:endParaRPr lang="en-US" sz="1200" b="0" u="none" strike="noStrike" dirty="0">
              <a:solidFill>
                <a:srgbClr val="000000"/>
              </a:solidFill>
              <a:effectLst/>
              <a:uFillTx/>
              <a:latin typeface="OpenSymbol"/>
            </a:endParaRPr>
          </a:p>
        </p:txBody>
      </p:sp>
      <p:pic>
        <p:nvPicPr>
          <p:cNvPr id="98" name="Google Shape;211;p31"/>
          <p:cNvPicPr/>
          <p:nvPr/>
        </p:nvPicPr>
        <p:blipFill>
          <a:blip r:embed="rId2"/>
          <a:srcRect t="9069" b="9069"/>
          <a:stretch/>
        </p:blipFill>
        <p:spPr>
          <a:xfrm>
            <a:off x="3703718" y="1755709"/>
            <a:ext cx="5115240" cy="2790720"/>
          </a:xfrm>
          <a:prstGeom prst="rect">
            <a:avLst/>
          </a:prstGeom>
          <a:noFill/>
          <a:ln w="0">
            <a:noFill/>
          </a:ln>
        </p:spPr>
      </p:pic>
      <p:sp>
        <p:nvSpPr>
          <p:cNvPr id="2" name="TextBox 1">
            <a:extLst>
              <a:ext uri="{FF2B5EF4-FFF2-40B4-BE49-F238E27FC236}">
                <a16:creationId xmlns:a16="http://schemas.microsoft.com/office/drawing/2014/main" id="{1B27B722-74E3-4957-1248-197BA71E23E1}"/>
              </a:ext>
            </a:extLst>
          </p:cNvPr>
          <p:cNvSpPr txBox="1"/>
          <p:nvPr/>
        </p:nvSpPr>
        <p:spPr>
          <a:xfrm>
            <a:off x="-14868" y="4861931"/>
            <a:ext cx="1642946" cy="253916"/>
          </a:xfrm>
          <a:prstGeom prst="rect">
            <a:avLst/>
          </a:prstGeom>
          <a:noFill/>
        </p:spPr>
        <p:txBody>
          <a:bodyPr wrap="square" rtlCol="0">
            <a:spAutoFit/>
          </a:bodyPr>
          <a:lstStyle/>
          <a:p>
            <a:r>
              <a:rPr lang="en-IN" sz="1050" dirty="0"/>
              <a:t>USN : 2BA24MC001</a:t>
            </a:r>
          </a:p>
        </p:txBody>
      </p:sp>
      <p:sp>
        <p:nvSpPr>
          <p:cNvPr id="4" name="TextBox 3">
            <a:extLst>
              <a:ext uri="{FF2B5EF4-FFF2-40B4-BE49-F238E27FC236}">
                <a16:creationId xmlns:a16="http://schemas.microsoft.com/office/drawing/2014/main" id="{A8754FC0-3670-A537-A28F-EB85395637F8}"/>
              </a:ext>
            </a:extLst>
          </p:cNvPr>
          <p:cNvSpPr txBox="1"/>
          <p:nvPr/>
        </p:nvSpPr>
        <p:spPr>
          <a:xfrm>
            <a:off x="8311376" y="4889584"/>
            <a:ext cx="1434790"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7D0F56D8-369C-F842-41C7-A0BF3AEEAB7A}"/>
              </a:ext>
            </a:extLst>
          </p:cNvPr>
          <p:cNvSpPr txBox="1"/>
          <p:nvPr/>
        </p:nvSpPr>
        <p:spPr>
          <a:xfrm>
            <a:off x="8564137" y="0"/>
            <a:ext cx="929268" cy="276999"/>
          </a:xfrm>
          <a:prstGeom prst="rect">
            <a:avLst/>
          </a:prstGeom>
          <a:noFill/>
        </p:spPr>
        <p:txBody>
          <a:bodyPr wrap="square" rtlCol="0">
            <a:spAutoFit/>
          </a:bodyPr>
          <a:lstStyle/>
          <a:p>
            <a:r>
              <a:rPr lang="en-IN" sz="1200" dirty="0"/>
              <a:t>13/20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dirty="0">
                <a:solidFill>
                  <a:schemeClr val="dk1"/>
                </a:solidFill>
                <a:effectLst/>
                <a:uFillTx/>
                <a:latin typeface="Cal Sans"/>
                <a:ea typeface="Cal Sans"/>
              </a:rPr>
              <a:t>Automation and </a:t>
            </a:r>
            <a:r>
              <a:rPr lang="fr-FR" sz="3000" b="0" u="none" strike="noStrike" dirty="0" err="1">
                <a:solidFill>
                  <a:schemeClr val="dk1"/>
                </a:solidFill>
                <a:effectLst/>
                <a:uFillTx/>
                <a:latin typeface="Cal Sans"/>
                <a:ea typeface="Cal Sans"/>
              </a:rPr>
              <a:t>Autonomous</a:t>
            </a:r>
            <a:r>
              <a:rPr lang="fr-FR" sz="3000" b="0" u="none" strike="noStrike" dirty="0">
                <a:solidFill>
                  <a:schemeClr val="dk1"/>
                </a:solidFill>
                <a:effectLst/>
                <a:uFillTx/>
                <a:latin typeface="Cal Sans"/>
                <a:ea typeface="Cal Sans"/>
              </a:rPr>
              <a:t> </a:t>
            </a:r>
            <a:r>
              <a:rPr lang="fr-FR" sz="3000" b="0" u="none" strike="noStrike" dirty="0" err="1">
                <a:solidFill>
                  <a:schemeClr val="dk1"/>
                </a:solidFill>
                <a:effectLst/>
                <a:uFillTx/>
                <a:latin typeface="Cal Sans"/>
                <a:ea typeface="Cal Sans"/>
              </a:rPr>
              <a:t>Systems</a:t>
            </a:r>
            <a:endParaRPr lang="fr-FR" sz="3000" b="0" u="none" strike="noStrike" dirty="0">
              <a:solidFill>
                <a:schemeClr val="dk1"/>
              </a:solidFill>
              <a:effectLst/>
              <a:uFillTx/>
              <a:latin typeface="Arial"/>
            </a:endParaRPr>
          </a:p>
        </p:txBody>
      </p:sp>
      <p:sp>
        <p:nvSpPr>
          <p:cNvPr id="100"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dirty="0">
                <a:solidFill>
                  <a:schemeClr val="dk1"/>
                </a:solidFill>
                <a:effectLst/>
                <a:uFillTx/>
                <a:latin typeface="Teachers"/>
                <a:ea typeface="Teachers"/>
              </a:rPr>
              <a:t>The rise of automation and autonomous systems in military applications marks a significant technological advancement. These systems are capable of operating independently, executing missions without direct human control, and reducing human risk in combat situations, thereby redefining the future of warfare.</a:t>
            </a:r>
            <a:endParaRPr lang="en-US" sz="1200" b="0" u="none" strike="noStrike" dirty="0">
              <a:solidFill>
                <a:srgbClr val="000000"/>
              </a:solidFill>
              <a:effectLst/>
              <a:uFillTx/>
              <a:latin typeface="OpenSymbol"/>
            </a:endParaRPr>
          </a:p>
        </p:txBody>
      </p:sp>
      <p:sp>
        <p:nvSpPr>
          <p:cNvPr id="3" name="TextBox 2">
            <a:extLst>
              <a:ext uri="{FF2B5EF4-FFF2-40B4-BE49-F238E27FC236}">
                <a16:creationId xmlns:a16="http://schemas.microsoft.com/office/drawing/2014/main" id="{D113A039-4427-54BD-4603-D52BAB217948}"/>
              </a:ext>
            </a:extLst>
          </p:cNvPr>
          <p:cNvSpPr txBox="1"/>
          <p:nvPr/>
        </p:nvSpPr>
        <p:spPr>
          <a:xfrm>
            <a:off x="-29736" y="4897018"/>
            <a:ext cx="1427356" cy="253916"/>
          </a:xfrm>
          <a:prstGeom prst="rect">
            <a:avLst/>
          </a:prstGeom>
          <a:noFill/>
        </p:spPr>
        <p:txBody>
          <a:bodyPr wrap="square" rtlCol="0">
            <a:spAutoFit/>
          </a:bodyPr>
          <a:lstStyle/>
          <a:p>
            <a:r>
              <a:rPr lang="en-IN" sz="1050" dirty="0"/>
              <a:t>USN : 2BA24MC001</a:t>
            </a:r>
          </a:p>
        </p:txBody>
      </p:sp>
      <p:sp>
        <p:nvSpPr>
          <p:cNvPr id="4" name="TextBox 3">
            <a:extLst>
              <a:ext uri="{FF2B5EF4-FFF2-40B4-BE49-F238E27FC236}">
                <a16:creationId xmlns:a16="http://schemas.microsoft.com/office/drawing/2014/main" id="{FBCAC84C-3967-83B9-734D-7E7102588BDA}"/>
              </a:ext>
            </a:extLst>
          </p:cNvPr>
          <p:cNvSpPr txBox="1"/>
          <p:nvPr/>
        </p:nvSpPr>
        <p:spPr>
          <a:xfrm>
            <a:off x="8341111" y="4918391"/>
            <a:ext cx="1479395"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14E7FD7E-9F34-C868-C83E-1D16D3B84B14}"/>
              </a:ext>
            </a:extLst>
          </p:cNvPr>
          <p:cNvSpPr txBox="1"/>
          <p:nvPr/>
        </p:nvSpPr>
        <p:spPr>
          <a:xfrm>
            <a:off x="8623610" y="0"/>
            <a:ext cx="631902" cy="276999"/>
          </a:xfrm>
          <a:prstGeom prst="rect">
            <a:avLst/>
          </a:prstGeom>
          <a:noFill/>
        </p:spPr>
        <p:txBody>
          <a:bodyPr wrap="square" rtlCol="0">
            <a:spAutoFit/>
          </a:bodyPr>
          <a:lstStyle/>
          <a:p>
            <a:r>
              <a:rPr lang="en-IN" sz="1200" dirty="0"/>
              <a:t>14/20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Google Shape;216;p32"/>
          <p:cNvPicPr/>
          <p:nvPr/>
        </p:nvPicPr>
        <p:blipFill>
          <a:blip r:embed="rId2"/>
          <a:srcRect t="26025" b="26029"/>
          <a:stretch/>
        </p:blipFill>
        <p:spPr>
          <a:xfrm>
            <a:off x="546120" y="1993320"/>
            <a:ext cx="8168760" cy="2610360"/>
          </a:xfrm>
          <a:prstGeom prst="rect">
            <a:avLst/>
          </a:prstGeom>
          <a:noFill/>
          <a:ln w="0">
            <a:noFill/>
          </a:ln>
        </p:spPr>
      </p:pic>
      <p:sp>
        <p:nvSpPr>
          <p:cNvPr id="102"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fr-FR" sz="4000" b="0" u="none" strike="noStrike" dirty="0">
                <a:solidFill>
                  <a:schemeClr val="dk1"/>
                </a:solidFill>
                <a:effectLst/>
                <a:uFillTx/>
                <a:latin typeface="Cal Sans"/>
                <a:ea typeface="Cal Sans"/>
              </a:rPr>
              <a:t>Future Perspectives</a:t>
            </a:r>
            <a:endParaRPr lang="fr-FR" sz="4000" b="0" u="none" strike="noStrike" dirty="0">
              <a:solidFill>
                <a:schemeClr val="dk1"/>
              </a:solidFill>
              <a:effectLst/>
              <a:uFillTx/>
              <a:latin typeface="Arial"/>
            </a:endParaRPr>
          </a:p>
        </p:txBody>
      </p:sp>
      <p:sp>
        <p:nvSpPr>
          <p:cNvPr id="103"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6000" b="0" u="none" strike="noStrike">
                <a:solidFill>
                  <a:schemeClr val="dk1"/>
                </a:solidFill>
                <a:effectLst/>
                <a:uFillTx/>
                <a:latin typeface="Cal Sans"/>
                <a:ea typeface="Cal Sans"/>
              </a:rPr>
              <a:t>04</a:t>
            </a:r>
            <a:endParaRPr lang="fr-FR" sz="6000" b="0" u="none" strike="noStrike">
              <a:solidFill>
                <a:schemeClr val="dk1"/>
              </a:solidFill>
              <a:effectLst/>
              <a:uFillTx/>
              <a:latin typeface="Arial"/>
            </a:endParaRPr>
          </a:p>
        </p:txBody>
      </p:sp>
      <p:sp>
        <p:nvSpPr>
          <p:cNvPr id="2" name="TextBox 1">
            <a:extLst>
              <a:ext uri="{FF2B5EF4-FFF2-40B4-BE49-F238E27FC236}">
                <a16:creationId xmlns:a16="http://schemas.microsoft.com/office/drawing/2014/main" id="{11DF6935-BD2C-2E1E-2F1B-914EB48B2E79}"/>
              </a:ext>
            </a:extLst>
          </p:cNvPr>
          <p:cNvSpPr txBox="1"/>
          <p:nvPr/>
        </p:nvSpPr>
        <p:spPr>
          <a:xfrm>
            <a:off x="-52040" y="4904452"/>
            <a:ext cx="1813931"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D7181FBF-04EE-5820-585C-5FCCC103CB59}"/>
              </a:ext>
            </a:extLst>
          </p:cNvPr>
          <p:cNvSpPr txBox="1"/>
          <p:nvPr/>
        </p:nvSpPr>
        <p:spPr>
          <a:xfrm>
            <a:off x="8318806" y="4921403"/>
            <a:ext cx="1129990"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D9EBDD0C-0876-C948-DDD3-3056CD8EBC57}"/>
              </a:ext>
            </a:extLst>
          </p:cNvPr>
          <p:cNvSpPr txBox="1"/>
          <p:nvPr/>
        </p:nvSpPr>
        <p:spPr>
          <a:xfrm>
            <a:off x="8564137" y="0"/>
            <a:ext cx="1650380" cy="276999"/>
          </a:xfrm>
          <a:prstGeom prst="rect">
            <a:avLst/>
          </a:prstGeom>
          <a:noFill/>
        </p:spPr>
        <p:txBody>
          <a:bodyPr wrap="square" rtlCol="0">
            <a:spAutoFit/>
          </a:bodyPr>
          <a:lstStyle/>
          <a:p>
            <a:r>
              <a:rPr lang="en-IN" sz="1200" dirty="0"/>
              <a:t>15/20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Trends in AI Military Applications</a:t>
            </a:r>
            <a:endParaRPr lang="fr-FR" sz="3000" b="0" u="none" strike="noStrike">
              <a:solidFill>
                <a:schemeClr val="dk1"/>
              </a:solidFill>
              <a:effectLst/>
              <a:uFillTx/>
              <a:latin typeface="Arial"/>
            </a:endParaRPr>
          </a:p>
        </p:txBody>
      </p:sp>
      <p:sp>
        <p:nvSpPr>
          <p:cNvPr id="105"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Future trends indicate an increasing integration of AI in military applications. As technology advances, we can expect more sophisticated AI systems capable of multitasking in complex environments, influencing tactics and strategies utilized by armed forces worldwide.</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7E45E3A8-7176-72B1-8F04-56D28BA42BE4}"/>
              </a:ext>
            </a:extLst>
          </p:cNvPr>
          <p:cNvSpPr txBox="1"/>
          <p:nvPr/>
        </p:nvSpPr>
        <p:spPr>
          <a:xfrm>
            <a:off x="0" y="4882150"/>
            <a:ext cx="1806498"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F0B56AE4-31EB-E97A-7F3B-5DB992C58C72}"/>
              </a:ext>
            </a:extLst>
          </p:cNvPr>
          <p:cNvSpPr txBox="1"/>
          <p:nvPr/>
        </p:nvSpPr>
        <p:spPr>
          <a:xfrm>
            <a:off x="8326244" y="4889584"/>
            <a:ext cx="1315843"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B13D9834-3E17-1C51-E789-131B7965DEDE}"/>
              </a:ext>
            </a:extLst>
          </p:cNvPr>
          <p:cNvSpPr txBox="1"/>
          <p:nvPr/>
        </p:nvSpPr>
        <p:spPr>
          <a:xfrm>
            <a:off x="8607710" y="0"/>
            <a:ext cx="752909" cy="276999"/>
          </a:xfrm>
          <a:prstGeom prst="rect">
            <a:avLst/>
          </a:prstGeom>
          <a:noFill/>
        </p:spPr>
        <p:txBody>
          <a:bodyPr wrap="square" rtlCol="0">
            <a:spAutoFit/>
          </a:bodyPr>
          <a:lstStyle/>
          <a:p>
            <a:r>
              <a:rPr lang="en-IN" sz="1200" dirty="0"/>
              <a:t>16/20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Potential Risks and Challenges</a:t>
            </a:r>
            <a:endParaRPr lang="fr-FR" sz="3000" b="0" u="none" strike="noStrike">
              <a:solidFill>
                <a:schemeClr val="dk1"/>
              </a:solidFill>
              <a:effectLst/>
              <a:uFillTx/>
              <a:latin typeface="Arial"/>
            </a:endParaRPr>
          </a:p>
        </p:txBody>
      </p:sp>
      <p:sp>
        <p:nvSpPr>
          <p:cNvPr id="107"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Teachers"/>
                <a:ea typeface="Teachers"/>
              </a:rPr>
              <a:t>While AI weapons offer numerous benefits, they also present potential risks and challenges, including the likelihood of unintended engagements and ethical dilemmas over control. Addressing these risks is essential to ensure responsible development and deployment of AI technologies in military contexts.</a:t>
            </a:r>
            <a:endParaRPr lang="en-US" sz="1200" b="0" u="none" strike="noStrike" dirty="0">
              <a:solidFill>
                <a:srgbClr val="000000"/>
              </a:solidFill>
              <a:effectLst/>
              <a:uFillTx/>
              <a:latin typeface="OpenSymbol"/>
            </a:endParaRPr>
          </a:p>
        </p:txBody>
      </p:sp>
      <p:pic>
        <p:nvPicPr>
          <p:cNvPr id="108" name="Google Shape;211;p31"/>
          <p:cNvPicPr/>
          <p:nvPr/>
        </p:nvPicPr>
        <p:blipFill>
          <a:blip r:embed="rId3"/>
          <a:srcRect t="9069" b="9069"/>
          <a:stretch/>
        </p:blipFill>
        <p:spPr>
          <a:xfrm>
            <a:off x="3688850" y="1809900"/>
            <a:ext cx="5115240" cy="2790720"/>
          </a:xfrm>
          <a:prstGeom prst="rect">
            <a:avLst/>
          </a:prstGeom>
          <a:noFill/>
          <a:ln w="0">
            <a:noFill/>
          </a:ln>
        </p:spPr>
      </p:pic>
      <p:sp>
        <p:nvSpPr>
          <p:cNvPr id="2" name="TextBox 1">
            <a:extLst>
              <a:ext uri="{FF2B5EF4-FFF2-40B4-BE49-F238E27FC236}">
                <a16:creationId xmlns:a16="http://schemas.microsoft.com/office/drawing/2014/main" id="{3265C580-76F7-FBF2-3B36-EAF16F8A9B9F}"/>
              </a:ext>
            </a:extLst>
          </p:cNvPr>
          <p:cNvSpPr txBox="1"/>
          <p:nvPr/>
        </p:nvSpPr>
        <p:spPr>
          <a:xfrm flipH="1">
            <a:off x="-53162" y="4889584"/>
            <a:ext cx="1807620"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FC65D409-9CDF-D02B-DDA1-D1BE57641A4C}"/>
              </a:ext>
            </a:extLst>
          </p:cNvPr>
          <p:cNvSpPr txBox="1"/>
          <p:nvPr/>
        </p:nvSpPr>
        <p:spPr>
          <a:xfrm>
            <a:off x="8359697" y="4911886"/>
            <a:ext cx="1122556"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B80B6023-BF26-24D3-2F6B-EFA377A680C1}"/>
              </a:ext>
            </a:extLst>
          </p:cNvPr>
          <p:cNvSpPr txBox="1"/>
          <p:nvPr/>
        </p:nvSpPr>
        <p:spPr>
          <a:xfrm>
            <a:off x="8593873" y="0"/>
            <a:ext cx="1520282" cy="276999"/>
          </a:xfrm>
          <a:prstGeom prst="rect">
            <a:avLst/>
          </a:prstGeom>
          <a:noFill/>
        </p:spPr>
        <p:txBody>
          <a:bodyPr wrap="square" rtlCol="0">
            <a:spAutoFit/>
          </a:bodyPr>
          <a:lstStyle/>
          <a:p>
            <a:r>
              <a:rPr lang="en-IN" sz="1200" dirty="0"/>
              <a:t>17/20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Policy Recommendations for Safe Usage</a:t>
            </a:r>
            <a:endParaRPr lang="fr-FR" sz="3000" b="0" u="none" strike="noStrike">
              <a:solidFill>
                <a:schemeClr val="dk1"/>
              </a:solidFill>
              <a:effectLst/>
              <a:uFillTx/>
              <a:latin typeface="Arial"/>
            </a:endParaRPr>
          </a:p>
        </p:txBody>
      </p:sp>
      <p:sp>
        <p:nvSpPr>
          <p:cNvPr id="110"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To harness the benefits of AI weapons effectively while mitigating risks, comprehensive policy frameworks are needed. Recommendations include establishing international agreements on AI weapon usage, fostering transparency in AI development, and advocating for ethical guidelines to govern autonomous military systems.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201D455C-5C95-12B1-93CE-53171A4F7E5E}"/>
              </a:ext>
            </a:extLst>
          </p:cNvPr>
          <p:cNvSpPr txBox="1"/>
          <p:nvPr/>
        </p:nvSpPr>
        <p:spPr>
          <a:xfrm flipH="1">
            <a:off x="0" y="4889584"/>
            <a:ext cx="1866143"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4F78AAFA-954F-3A1B-06F4-97D6F5E1A260}"/>
              </a:ext>
            </a:extLst>
          </p:cNvPr>
          <p:cNvSpPr txBox="1"/>
          <p:nvPr/>
        </p:nvSpPr>
        <p:spPr>
          <a:xfrm>
            <a:off x="8355980" y="4887500"/>
            <a:ext cx="1576039"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54FCCDF7-2304-43A1-E7E4-FBF6A94388C8}"/>
              </a:ext>
            </a:extLst>
          </p:cNvPr>
          <p:cNvSpPr txBox="1"/>
          <p:nvPr/>
        </p:nvSpPr>
        <p:spPr>
          <a:xfrm>
            <a:off x="8556702" y="0"/>
            <a:ext cx="765717" cy="276999"/>
          </a:xfrm>
          <a:prstGeom prst="rect">
            <a:avLst/>
          </a:prstGeom>
          <a:noFill/>
        </p:spPr>
        <p:txBody>
          <a:bodyPr wrap="square" rtlCol="0">
            <a:spAutoFit/>
          </a:bodyPr>
          <a:lstStyle/>
          <a:p>
            <a:r>
              <a:rPr lang="en-IN" sz="1200" dirty="0"/>
              <a:t>18/20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28760" y="2962440"/>
            <a:ext cx="6372000" cy="16380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4500" b="0" u="none" strike="noStrike" dirty="0">
                <a:solidFill>
                  <a:schemeClr val="dk1"/>
                </a:solidFill>
                <a:effectLst/>
                <a:uFillTx/>
                <a:latin typeface="Cal Sans"/>
                <a:ea typeface="Cal Sans"/>
              </a:rPr>
              <a:t>AI </a:t>
            </a:r>
            <a:r>
              <a:rPr lang="fr-FR" sz="4500" b="0" u="none" strike="noStrike" dirty="0" err="1">
                <a:solidFill>
                  <a:schemeClr val="dk1"/>
                </a:solidFill>
                <a:effectLst/>
                <a:uFillTx/>
                <a:latin typeface="Cal Sans"/>
                <a:ea typeface="Cal Sans"/>
              </a:rPr>
              <a:t>Weapons</a:t>
            </a:r>
            <a:r>
              <a:rPr lang="fr-FR" sz="4500" b="0" u="none" strike="noStrike" dirty="0">
                <a:solidFill>
                  <a:schemeClr val="dk1"/>
                </a:solidFill>
                <a:effectLst/>
                <a:uFillTx/>
                <a:latin typeface="Cal Sans"/>
                <a:ea typeface="Cal Sans"/>
              </a:rPr>
              <a:t>: An </a:t>
            </a:r>
            <a:r>
              <a:rPr lang="fr-FR" sz="4500" b="0" u="none" strike="noStrike" dirty="0" err="1">
                <a:solidFill>
                  <a:schemeClr val="dk1"/>
                </a:solidFill>
                <a:effectLst/>
                <a:uFillTx/>
                <a:latin typeface="Cal Sans"/>
                <a:ea typeface="Cal Sans"/>
              </a:rPr>
              <a:t>Overview</a:t>
            </a:r>
            <a:endParaRPr lang="fr-FR" sz="4500" b="0" u="none" strike="noStrike" dirty="0">
              <a:solidFill>
                <a:schemeClr val="dk1"/>
              </a:solidFill>
              <a:effectLst/>
              <a:uFillTx/>
              <a:latin typeface="Arial"/>
            </a:endParaRPr>
          </a:p>
        </p:txBody>
      </p:sp>
      <p:sp>
        <p:nvSpPr>
          <p:cNvPr id="66" name="PlaceHolder 2"/>
          <p:cNvSpPr>
            <a:spLocks noGrp="1"/>
          </p:cNvSpPr>
          <p:nvPr>
            <p:ph type="subTitle"/>
          </p:nvPr>
        </p:nvSpPr>
        <p:spPr>
          <a:xfrm>
            <a:off x="6753240" y="3105000"/>
            <a:ext cx="2047680" cy="14187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600" b="0" u="none" strike="noStrike">
                <a:solidFill>
                  <a:schemeClr val="dk1"/>
                </a:solidFill>
                <a:effectLst/>
                <a:uFillTx/>
                <a:latin typeface="Teachers"/>
                <a:ea typeface="Teachers"/>
              </a:rPr>
              <a:t>Understanding the implications and future of AI in military applications</a:t>
            </a:r>
            <a:endParaRPr lang="en-US" sz="1600" b="0" u="none" strike="noStrike">
              <a:solidFill>
                <a:srgbClr val="000000"/>
              </a:solidFill>
              <a:effectLst/>
              <a:uFillTx/>
              <a:latin typeface="OpenSymbol"/>
            </a:endParaRPr>
          </a:p>
        </p:txBody>
      </p:sp>
      <p:pic>
        <p:nvPicPr>
          <p:cNvPr id="67" name="Google Shape;140;p28"/>
          <p:cNvPicPr/>
          <p:nvPr/>
        </p:nvPicPr>
        <p:blipFill>
          <a:blip r:embed="rId2"/>
          <a:srcRect l="1420" t="12749" b="39984"/>
          <a:stretch/>
        </p:blipFill>
        <p:spPr>
          <a:xfrm>
            <a:off x="546480" y="543060"/>
            <a:ext cx="8168760" cy="2610360"/>
          </a:xfrm>
          <a:prstGeom prst="rect">
            <a:avLst/>
          </a:prstGeom>
          <a:noFill/>
          <a:ln w="0">
            <a:noFill/>
          </a:ln>
        </p:spPr>
      </p:pic>
      <p:sp>
        <p:nvSpPr>
          <p:cNvPr id="2" name="TextBox 1">
            <a:extLst>
              <a:ext uri="{FF2B5EF4-FFF2-40B4-BE49-F238E27FC236}">
                <a16:creationId xmlns:a16="http://schemas.microsoft.com/office/drawing/2014/main" id="{607ACC04-C438-E43D-17D9-7081160AF3D8}"/>
              </a:ext>
            </a:extLst>
          </p:cNvPr>
          <p:cNvSpPr txBox="1"/>
          <p:nvPr/>
        </p:nvSpPr>
        <p:spPr>
          <a:xfrm>
            <a:off x="8617391" y="-16107"/>
            <a:ext cx="2148469" cy="276999"/>
          </a:xfrm>
          <a:prstGeom prst="rect">
            <a:avLst/>
          </a:prstGeom>
          <a:noFill/>
        </p:spPr>
        <p:txBody>
          <a:bodyPr wrap="square" rtlCol="0">
            <a:spAutoFit/>
          </a:bodyPr>
          <a:lstStyle/>
          <a:p>
            <a:r>
              <a:rPr lang="en-US" sz="1200" dirty="0"/>
              <a:t>01/20</a:t>
            </a:r>
            <a:endParaRPr lang="en-IN" sz="1200" dirty="0"/>
          </a:p>
        </p:txBody>
      </p:sp>
      <p:sp>
        <p:nvSpPr>
          <p:cNvPr id="3" name="TextBox 2">
            <a:extLst>
              <a:ext uri="{FF2B5EF4-FFF2-40B4-BE49-F238E27FC236}">
                <a16:creationId xmlns:a16="http://schemas.microsoft.com/office/drawing/2014/main" id="{80113A18-BBD8-37C6-2CEB-0D37FADE3538}"/>
              </a:ext>
            </a:extLst>
          </p:cNvPr>
          <p:cNvSpPr txBox="1"/>
          <p:nvPr/>
        </p:nvSpPr>
        <p:spPr>
          <a:xfrm>
            <a:off x="8258126" y="4868261"/>
            <a:ext cx="1771747" cy="261610"/>
          </a:xfrm>
          <a:prstGeom prst="rect">
            <a:avLst/>
          </a:prstGeom>
          <a:noFill/>
        </p:spPr>
        <p:txBody>
          <a:bodyPr wrap="square" rtlCol="0">
            <a:spAutoFit/>
          </a:bodyPr>
          <a:lstStyle/>
          <a:p>
            <a:r>
              <a:rPr lang="en-US" sz="1100" dirty="0"/>
              <a:t>14/08/2025</a:t>
            </a:r>
            <a:endParaRPr lang="en-IN" sz="1100" dirty="0"/>
          </a:p>
        </p:txBody>
      </p:sp>
      <p:sp>
        <p:nvSpPr>
          <p:cNvPr id="4" name="TextBox 3">
            <a:extLst>
              <a:ext uri="{FF2B5EF4-FFF2-40B4-BE49-F238E27FC236}">
                <a16:creationId xmlns:a16="http://schemas.microsoft.com/office/drawing/2014/main" id="{6FA30444-BF38-1C41-2765-5616A93C5EA0}"/>
              </a:ext>
            </a:extLst>
          </p:cNvPr>
          <p:cNvSpPr txBox="1"/>
          <p:nvPr/>
        </p:nvSpPr>
        <p:spPr>
          <a:xfrm>
            <a:off x="0" y="4869447"/>
            <a:ext cx="1382751" cy="246221"/>
          </a:xfrm>
          <a:prstGeom prst="rect">
            <a:avLst/>
          </a:prstGeom>
          <a:noFill/>
        </p:spPr>
        <p:txBody>
          <a:bodyPr wrap="square" rtlCol="0">
            <a:spAutoFit/>
          </a:bodyPr>
          <a:lstStyle/>
          <a:p>
            <a:r>
              <a:rPr lang="en-US" sz="1000" dirty="0"/>
              <a:t>USN : 2BA24MC001</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Conclusions</a:t>
            </a:r>
            <a:endParaRPr lang="fr-FR" sz="3000" b="0" u="none" strike="noStrike">
              <a:solidFill>
                <a:schemeClr val="dk1"/>
              </a:solidFill>
              <a:effectLst/>
              <a:uFillTx/>
              <a:latin typeface="Arial"/>
            </a:endParaRPr>
          </a:p>
        </p:txBody>
      </p:sp>
      <p:sp>
        <p:nvSpPr>
          <p:cNvPr id="112" name="PlaceHolder 2"/>
          <p:cNvSpPr>
            <a:spLocks noGrp="1"/>
          </p:cNvSpPr>
          <p:nvPr>
            <p:ph type="subTitle"/>
          </p:nvPr>
        </p:nvSpPr>
        <p:spPr>
          <a:xfrm>
            <a:off x="632090" y="67644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The integration of AI in military applications presents opportunities and challenges that must be carefully navigated. Upholding ethical standards, ensuring compliance with international laws, and prioritizing responsible development are essential in shaping the future landscape of warfare.</a:t>
            </a:r>
            <a:endParaRPr lang="en-US" sz="1200" b="0" u="none" strike="noStrike">
              <a:solidFill>
                <a:srgbClr val="000000"/>
              </a:solidFill>
              <a:effectLst/>
              <a:uFillTx/>
              <a:latin typeface="OpenSymbol"/>
            </a:endParaRPr>
          </a:p>
        </p:txBody>
      </p:sp>
      <p:pic>
        <p:nvPicPr>
          <p:cNvPr id="113" name="Google Shape;211;p31"/>
          <p:cNvPicPr/>
          <p:nvPr/>
        </p:nvPicPr>
        <p:blipFill>
          <a:blip r:embed="rId3"/>
          <a:srcRect t="9069" b="9069"/>
          <a:stretch/>
        </p:blipFill>
        <p:spPr>
          <a:xfrm>
            <a:off x="3599640" y="1529101"/>
            <a:ext cx="5115240" cy="2790720"/>
          </a:xfrm>
          <a:prstGeom prst="rect">
            <a:avLst/>
          </a:prstGeom>
          <a:noFill/>
          <a:ln w="0">
            <a:noFill/>
          </a:ln>
        </p:spPr>
      </p:pic>
      <p:sp>
        <p:nvSpPr>
          <p:cNvPr id="2" name="TextBox 1">
            <a:extLst>
              <a:ext uri="{FF2B5EF4-FFF2-40B4-BE49-F238E27FC236}">
                <a16:creationId xmlns:a16="http://schemas.microsoft.com/office/drawing/2014/main" id="{0B072C31-C3F9-3104-0CBD-2E5FCE720EE7}"/>
              </a:ext>
            </a:extLst>
          </p:cNvPr>
          <p:cNvSpPr txBox="1"/>
          <p:nvPr/>
        </p:nvSpPr>
        <p:spPr>
          <a:xfrm>
            <a:off x="22304" y="4869738"/>
            <a:ext cx="1412488" cy="253916"/>
          </a:xfrm>
          <a:prstGeom prst="rect">
            <a:avLst/>
          </a:prstGeom>
          <a:noFill/>
        </p:spPr>
        <p:txBody>
          <a:bodyPr wrap="square" rtlCol="0">
            <a:spAutoFit/>
          </a:bodyPr>
          <a:lstStyle/>
          <a:p>
            <a:r>
              <a:rPr lang="en-IN" sz="1050" dirty="0"/>
              <a:t>USN : 2BA24MC001</a:t>
            </a:r>
          </a:p>
        </p:txBody>
      </p:sp>
      <p:sp>
        <p:nvSpPr>
          <p:cNvPr id="4" name="TextBox 3">
            <a:extLst>
              <a:ext uri="{FF2B5EF4-FFF2-40B4-BE49-F238E27FC236}">
                <a16:creationId xmlns:a16="http://schemas.microsoft.com/office/drawing/2014/main" id="{F15E0FE2-E215-3CFC-90DD-496DD2CBEB96}"/>
              </a:ext>
            </a:extLst>
          </p:cNvPr>
          <p:cNvSpPr txBox="1"/>
          <p:nvPr/>
        </p:nvSpPr>
        <p:spPr>
          <a:xfrm>
            <a:off x="8326244" y="4899779"/>
            <a:ext cx="1169221"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829D7D0C-DF53-8C10-4BD6-7F5ACE9C04E2}"/>
              </a:ext>
            </a:extLst>
          </p:cNvPr>
          <p:cNvSpPr txBox="1"/>
          <p:nvPr/>
        </p:nvSpPr>
        <p:spPr>
          <a:xfrm>
            <a:off x="8605024" y="0"/>
            <a:ext cx="611660" cy="276999"/>
          </a:xfrm>
          <a:prstGeom prst="rect">
            <a:avLst/>
          </a:prstGeom>
          <a:noFill/>
        </p:spPr>
        <p:txBody>
          <a:bodyPr wrap="square" rtlCol="0">
            <a:spAutoFit/>
          </a:bodyPr>
          <a:lstStyle/>
          <a:p>
            <a:r>
              <a:rPr lang="en-IN" sz="1200" dirty="0"/>
              <a:t>19/20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4F706F-DA4C-B2DE-3559-E2D23079E228}"/>
              </a:ext>
            </a:extLst>
          </p:cNvPr>
          <p:cNvSpPr>
            <a:spLocks noGrp="1"/>
          </p:cNvSpPr>
          <p:nvPr>
            <p:ph type="body"/>
          </p:nvPr>
        </p:nvSpPr>
        <p:spPr>
          <a:xfrm>
            <a:off x="2322882" y="1422828"/>
            <a:ext cx="2956320" cy="2253240"/>
          </a:xfrm>
        </p:spPr>
        <p:txBody>
          <a:bodyPr/>
          <a:lstStyle/>
          <a:p>
            <a:r>
              <a:rPr lang="en-US" dirty="0"/>
              <a:t>THANK </a:t>
            </a:r>
          </a:p>
          <a:p>
            <a:r>
              <a:rPr lang="en-US" dirty="0"/>
              <a:t>YOU ……..</a:t>
            </a:r>
            <a:endParaRPr lang="en-IN" dirty="0"/>
          </a:p>
        </p:txBody>
      </p:sp>
      <p:sp>
        <p:nvSpPr>
          <p:cNvPr id="4" name="TextBox 3">
            <a:extLst>
              <a:ext uri="{FF2B5EF4-FFF2-40B4-BE49-F238E27FC236}">
                <a16:creationId xmlns:a16="http://schemas.microsoft.com/office/drawing/2014/main" id="{99B0961D-9A7C-FEE6-1F0C-49199BD54F58}"/>
              </a:ext>
            </a:extLst>
          </p:cNvPr>
          <p:cNvSpPr txBox="1"/>
          <p:nvPr/>
        </p:nvSpPr>
        <p:spPr>
          <a:xfrm>
            <a:off x="8586439" y="93894"/>
            <a:ext cx="683941" cy="276999"/>
          </a:xfrm>
          <a:prstGeom prst="rect">
            <a:avLst/>
          </a:prstGeom>
          <a:noFill/>
        </p:spPr>
        <p:txBody>
          <a:bodyPr wrap="square" rtlCol="0">
            <a:spAutoFit/>
          </a:bodyPr>
          <a:lstStyle/>
          <a:p>
            <a:r>
              <a:rPr lang="en-IN" sz="1200" dirty="0"/>
              <a:t>20/20</a:t>
            </a:r>
          </a:p>
        </p:txBody>
      </p:sp>
      <p:sp>
        <p:nvSpPr>
          <p:cNvPr id="5" name="TextBox 4">
            <a:extLst>
              <a:ext uri="{FF2B5EF4-FFF2-40B4-BE49-F238E27FC236}">
                <a16:creationId xmlns:a16="http://schemas.microsoft.com/office/drawing/2014/main" id="{2ADCF3F6-18E1-32B2-99E9-53E7D209F914}"/>
              </a:ext>
            </a:extLst>
          </p:cNvPr>
          <p:cNvSpPr txBox="1"/>
          <p:nvPr/>
        </p:nvSpPr>
        <p:spPr>
          <a:xfrm>
            <a:off x="-74342" y="4839629"/>
            <a:ext cx="1747024" cy="415498"/>
          </a:xfrm>
          <a:prstGeom prst="rect">
            <a:avLst/>
          </a:prstGeom>
          <a:noFill/>
        </p:spPr>
        <p:txBody>
          <a:bodyPr wrap="square" rtlCol="0">
            <a:spAutoFit/>
          </a:bodyPr>
          <a:lstStyle/>
          <a:p>
            <a:r>
              <a:rPr lang="en-IN" sz="1050" dirty="0"/>
              <a:t>USN : 2B24MC001</a:t>
            </a:r>
          </a:p>
          <a:p>
            <a:endParaRPr lang="en-IN" sz="1050" dirty="0"/>
          </a:p>
        </p:txBody>
      </p:sp>
      <p:sp>
        <p:nvSpPr>
          <p:cNvPr id="6" name="TextBox 5">
            <a:extLst>
              <a:ext uri="{FF2B5EF4-FFF2-40B4-BE49-F238E27FC236}">
                <a16:creationId xmlns:a16="http://schemas.microsoft.com/office/drawing/2014/main" id="{C1857BD8-2EF9-7C9F-33C4-012B07481421}"/>
              </a:ext>
            </a:extLst>
          </p:cNvPr>
          <p:cNvSpPr txBox="1"/>
          <p:nvPr/>
        </p:nvSpPr>
        <p:spPr>
          <a:xfrm>
            <a:off x="8209157" y="4881890"/>
            <a:ext cx="2800814" cy="261610"/>
          </a:xfrm>
          <a:prstGeom prst="rect">
            <a:avLst/>
          </a:prstGeom>
          <a:noFill/>
        </p:spPr>
        <p:txBody>
          <a:bodyPr wrap="square">
            <a:spAutoFit/>
          </a:bodyPr>
          <a:lstStyle/>
          <a:p>
            <a:r>
              <a:rPr lang="en-IN" sz="1100" dirty="0"/>
              <a:t>14/08/2025</a:t>
            </a:r>
          </a:p>
        </p:txBody>
      </p:sp>
    </p:spTree>
    <p:extLst>
      <p:ext uri="{BB962C8B-B14F-4D97-AF65-F5344CB8AC3E}">
        <p14:creationId xmlns:p14="http://schemas.microsoft.com/office/powerpoint/2010/main" val="142066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Introduction</a:t>
            </a:r>
            <a:endParaRPr lang="fr-FR" sz="3000" b="0" u="none" strike="noStrike">
              <a:solidFill>
                <a:schemeClr val="dk1"/>
              </a:solidFill>
              <a:effectLst/>
              <a:uFillTx/>
              <a:latin typeface="Arial"/>
            </a:endParaRPr>
          </a:p>
        </p:txBody>
      </p:sp>
      <p:sp>
        <p:nvSpPr>
          <p:cNvPr id="69"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Teachers"/>
                <a:ea typeface="Teachers"/>
              </a:rPr>
              <a:t>This presentation delves into the realm of AI weapons, exploring their definitions, types, and current military applications. It emphasizes the ethical considerations surrounding their use and projects future perspectives within the realm of artificial intelligence in warfare.</a:t>
            </a:r>
            <a:endParaRPr lang="en-US" sz="1200" b="0" u="none" strike="noStrike" dirty="0">
              <a:solidFill>
                <a:srgbClr val="000000"/>
              </a:solidFill>
              <a:effectLst/>
              <a:uFillTx/>
              <a:latin typeface="OpenSymbol"/>
            </a:endParaRPr>
          </a:p>
        </p:txBody>
      </p:sp>
      <p:pic>
        <p:nvPicPr>
          <p:cNvPr id="70" name="Google Shape;211;p31"/>
          <p:cNvPicPr/>
          <p:nvPr/>
        </p:nvPicPr>
        <p:blipFill>
          <a:blip r:embed="rId2"/>
          <a:srcRect t="9069" b="9069"/>
          <a:stretch/>
        </p:blipFill>
        <p:spPr>
          <a:xfrm>
            <a:off x="3493314" y="1733406"/>
            <a:ext cx="5115240" cy="2790720"/>
          </a:xfrm>
          <a:prstGeom prst="rect">
            <a:avLst/>
          </a:prstGeom>
          <a:noFill/>
          <a:ln w="0">
            <a:noFill/>
          </a:ln>
        </p:spPr>
      </p:pic>
      <p:sp>
        <p:nvSpPr>
          <p:cNvPr id="2" name="TextBox 1">
            <a:extLst>
              <a:ext uri="{FF2B5EF4-FFF2-40B4-BE49-F238E27FC236}">
                <a16:creationId xmlns:a16="http://schemas.microsoft.com/office/drawing/2014/main" id="{739D40DA-9C5D-BE2D-3C58-722F2B8BFCC5}"/>
              </a:ext>
            </a:extLst>
          </p:cNvPr>
          <p:cNvSpPr txBox="1"/>
          <p:nvPr/>
        </p:nvSpPr>
        <p:spPr>
          <a:xfrm>
            <a:off x="0" y="4889584"/>
            <a:ext cx="1910575" cy="253916"/>
          </a:xfrm>
          <a:prstGeom prst="rect">
            <a:avLst/>
          </a:prstGeom>
          <a:noFill/>
        </p:spPr>
        <p:txBody>
          <a:bodyPr wrap="square" rtlCol="0">
            <a:spAutoFit/>
          </a:bodyPr>
          <a:lstStyle/>
          <a:p>
            <a:r>
              <a:rPr lang="en-IN" sz="1050" dirty="0"/>
              <a:t>USN : 2BA24MC001</a:t>
            </a:r>
          </a:p>
        </p:txBody>
      </p:sp>
      <p:sp>
        <p:nvSpPr>
          <p:cNvPr id="5" name="TextBox 4">
            <a:extLst>
              <a:ext uri="{FF2B5EF4-FFF2-40B4-BE49-F238E27FC236}">
                <a16:creationId xmlns:a16="http://schemas.microsoft.com/office/drawing/2014/main" id="{82119338-0A24-AA45-8F23-F046CF2DA4E2}"/>
              </a:ext>
            </a:extLst>
          </p:cNvPr>
          <p:cNvSpPr txBox="1"/>
          <p:nvPr/>
        </p:nvSpPr>
        <p:spPr>
          <a:xfrm>
            <a:off x="8289073" y="4889584"/>
            <a:ext cx="1077951" cy="253916"/>
          </a:xfrm>
          <a:prstGeom prst="rect">
            <a:avLst/>
          </a:prstGeom>
          <a:noFill/>
        </p:spPr>
        <p:txBody>
          <a:bodyPr wrap="square" rtlCol="0">
            <a:spAutoFit/>
          </a:bodyPr>
          <a:lstStyle/>
          <a:p>
            <a:r>
              <a:rPr lang="en-US" sz="1050" dirty="0"/>
              <a:t>14/08/2025</a:t>
            </a:r>
            <a:endParaRPr lang="en-IN" sz="1050" dirty="0"/>
          </a:p>
        </p:txBody>
      </p:sp>
      <p:sp>
        <p:nvSpPr>
          <p:cNvPr id="6" name="TextBox 5">
            <a:extLst>
              <a:ext uri="{FF2B5EF4-FFF2-40B4-BE49-F238E27FC236}">
                <a16:creationId xmlns:a16="http://schemas.microsoft.com/office/drawing/2014/main" id="{6F742086-B057-021C-5736-1E5FE03C4CED}"/>
              </a:ext>
            </a:extLst>
          </p:cNvPr>
          <p:cNvSpPr txBox="1"/>
          <p:nvPr/>
        </p:nvSpPr>
        <p:spPr>
          <a:xfrm flipH="1">
            <a:off x="8592748" y="-5161"/>
            <a:ext cx="1049150" cy="276999"/>
          </a:xfrm>
          <a:prstGeom prst="rect">
            <a:avLst/>
          </a:prstGeom>
          <a:noFill/>
        </p:spPr>
        <p:txBody>
          <a:bodyPr wrap="square" rtlCol="0">
            <a:spAutoFit/>
          </a:bodyPr>
          <a:lstStyle/>
          <a:p>
            <a:r>
              <a:rPr lang="en-US" sz="1200" dirty="0"/>
              <a:t>02/20</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oogle Shape;216;p32"/>
          <p:cNvPicPr/>
          <p:nvPr/>
        </p:nvPicPr>
        <p:blipFill>
          <a:blip r:embed="rId2"/>
          <a:srcRect t="26025" b="26029"/>
          <a:stretch/>
        </p:blipFill>
        <p:spPr>
          <a:xfrm>
            <a:off x="546120" y="1993320"/>
            <a:ext cx="8168760" cy="2610360"/>
          </a:xfrm>
          <a:prstGeom prst="rect">
            <a:avLst/>
          </a:prstGeom>
          <a:noFill/>
          <a:ln w="0">
            <a:noFill/>
          </a:ln>
        </p:spPr>
      </p:pic>
      <p:sp>
        <p:nvSpPr>
          <p:cNvPr id="72"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fontScale="90000"/>
          </a:bodyPr>
          <a:lstStyle/>
          <a:p>
            <a:pPr indent="0" algn="r">
              <a:lnSpc>
                <a:spcPct val="100000"/>
              </a:lnSpc>
              <a:buNone/>
              <a:tabLst>
                <a:tab pos="0" algn="l"/>
              </a:tabLst>
            </a:pPr>
            <a:r>
              <a:rPr lang="fr-FR" sz="4000" b="0" u="none" strike="noStrike">
                <a:solidFill>
                  <a:schemeClr val="dk1"/>
                </a:solidFill>
                <a:effectLst/>
                <a:uFillTx/>
                <a:latin typeface="Cal Sans"/>
                <a:ea typeface="Cal Sans"/>
              </a:rPr>
              <a:t>AI Weapons Overview</a:t>
            </a:r>
            <a:endParaRPr lang="fr-FR" sz="4000" b="0" u="none" strike="noStrike">
              <a:solidFill>
                <a:schemeClr val="dk1"/>
              </a:solidFill>
              <a:effectLst/>
              <a:uFillTx/>
              <a:latin typeface="Arial"/>
            </a:endParaRPr>
          </a:p>
        </p:txBody>
      </p:sp>
      <p:sp>
        <p:nvSpPr>
          <p:cNvPr id="73"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6000" b="0" u="none" strike="noStrike">
                <a:solidFill>
                  <a:schemeClr val="dk1"/>
                </a:solidFill>
                <a:effectLst/>
                <a:uFillTx/>
                <a:latin typeface="Cal Sans"/>
                <a:ea typeface="Cal Sans"/>
              </a:rPr>
              <a:t>01</a:t>
            </a:r>
            <a:endParaRPr lang="fr-FR" sz="6000" b="0" u="none" strike="noStrike">
              <a:solidFill>
                <a:schemeClr val="dk1"/>
              </a:solidFill>
              <a:effectLst/>
              <a:uFillTx/>
              <a:latin typeface="Arial"/>
            </a:endParaRPr>
          </a:p>
        </p:txBody>
      </p:sp>
      <p:sp>
        <p:nvSpPr>
          <p:cNvPr id="3" name="TextBox 2">
            <a:extLst>
              <a:ext uri="{FF2B5EF4-FFF2-40B4-BE49-F238E27FC236}">
                <a16:creationId xmlns:a16="http://schemas.microsoft.com/office/drawing/2014/main" id="{A8D31854-A01D-249F-DF1A-F516B89F15CB}"/>
              </a:ext>
            </a:extLst>
          </p:cNvPr>
          <p:cNvSpPr txBox="1"/>
          <p:nvPr/>
        </p:nvSpPr>
        <p:spPr>
          <a:xfrm>
            <a:off x="-44604" y="4897279"/>
            <a:ext cx="1791629" cy="246221"/>
          </a:xfrm>
          <a:prstGeom prst="rect">
            <a:avLst/>
          </a:prstGeom>
          <a:noFill/>
        </p:spPr>
        <p:txBody>
          <a:bodyPr wrap="square" rtlCol="0">
            <a:spAutoFit/>
          </a:bodyPr>
          <a:lstStyle/>
          <a:p>
            <a:r>
              <a:rPr lang="en-IN" sz="1000" dirty="0"/>
              <a:t>USN : 2BA24MC001</a:t>
            </a:r>
          </a:p>
        </p:txBody>
      </p:sp>
      <p:sp>
        <p:nvSpPr>
          <p:cNvPr id="4" name="TextBox 3">
            <a:extLst>
              <a:ext uri="{FF2B5EF4-FFF2-40B4-BE49-F238E27FC236}">
                <a16:creationId xmlns:a16="http://schemas.microsoft.com/office/drawing/2014/main" id="{B768AB55-8FA8-EC7D-A529-37EB4F073A3D}"/>
              </a:ext>
            </a:extLst>
          </p:cNvPr>
          <p:cNvSpPr txBox="1"/>
          <p:nvPr/>
        </p:nvSpPr>
        <p:spPr>
          <a:xfrm flipH="1">
            <a:off x="8317688" y="4904452"/>
            <a:ext cx="1376440"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5A9C1736-7C10-EE55-E4AF-73740444651D}"/>
              </a:ext>
            </a:extLst>
          </p:cNvPr>
          <p:cNvSpPr txBox="1"/>
          <p:nvPr/>
        </p:nvSpPr>
        <p:spPr>
          <a:xfrm>
            <a:off x="8599717" y="0"/>
            <a:ext cx="812382" cy="276999"/>
          </a:xfrm>
          <a:prstGeom prst="rect">
            <a:avLst/>
          </a:prstGeom>
          <a:noFill/>
        </p:spPr>
        <p:txBody>
          <a:bodyPr wrap="square" rtlCol="0">
            <a:spAutoFit/>
          </a:bodyPr>
          <a:lstStyle/>
          <a:p>
            <a:r>
              <a:rPr lang="en-IN" sz="1200" dirty="0"/>
              <a:t>03/20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dirty="0" err="1">
                <a:solidFill>
                  <a:schemeClr val="dk1"/>
                </a:solidFill>
                <a:effectLst/>
                <a:uFillTx/>
                <a:latin typeface="Cal Sans"/>
                <a:ea typeface="Cal Sans"/>
              </a:rPr>
              <a:t>Definition</a:t>
            </a:r>
            <a:r>
              <a:rPr lang="fr-FR" sz="3000" b="0" u="none" strike="noStrike" dirty="0">
                <a:solidFill>
                  <a:schemeClr val="dk1"/>
                </a:solidFill>
                <a:effectLst/>
                <a:uFillTx/>
                <a:latin typeface="Cal Sans"/>
                <a:ea typeface="Cal Sans"/>
              </a:rPr>
              <a:t> of AI </a:t>
            </a:r>
            <a:r>
              <a:rPr lang="fr-FR" sz="3000" b="0" u="none" strike="noStrike" dirty="0" err="1">
                <a:solidFill>
                  <a:schemeClr val="dk1"/>
                </a:solidFill>
                <a:effectLst/>
                <a:uFillTx/>
                <a:latin typeface="Cal Sans"/>
                <a:ea typeface="Cal Sans"/>
              </a:rPr>
              <a:t>Weapons</a:t>
            </a:r>
            <a:endParaRPr lang="fr-FR" sz="3000" b="0" u="none" strike="noStrike" dirty="0">
              <a:solidFill>
                <a:schemeClr val="dk1"/>
              </a:solidFill>
              <a:effectLst/>
              <a:uFillTx/>
              <a:latin typeface="Arial"/>
            </a:endParaRPr>
          </a:p>
        </p:txBody>
      </p:sp>
      <p:sp>
        <p:nvSpPr>
          <p:cNvPr id="75"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AI weapons refer to systems that utilize artificial intelligence to execute tasks typically performed by humans. This includes autonomous decision-making in combat scenarios, enhancing targeting accuracy, and improving overall operational efficiency within military frameworks.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C5984AA7-E0DF-1C50-D72A-0F7AD5013309}"/>
              </a:ext>
            </a:extLst>
          </p:cNvPr>
          <p:cNvSpPr txBox="1"/>
          <p:nvPr/>
        </p:nvSpPr>
        <p:spPr>
          <a:xfrm flipH="1">
            <a:off x="-22302" y="4869994"/>
            <a:ext cx="2015776"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DFAD72D4-53F0-658B-6F1C-E4FDE6646396}"/>
              </a:ext>
            </a:extLst>
          </p:cNvPr>
          <p:cNvSpPr txBox="1"/>
          <p:nvPr/>
        </p:nvSpPr>
        <p:spPr>
          <a:xfrm>
            <a:off x="8333678" y="4889584"/>
            <a:ext cx="1405054"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F1DE3230-E22B-B8D9-4CA4-33CC78EFF92B}"/>
              </a:ext>
            </a:extLst>
          </p:cNvPr>
          <p:cNvSpPr txBox="1"/>
          <p:nvPr/>
        </p:nvSpPr>
        <p:spPr>
          <a:xfrm>
            <a:off x="8586439" y="0"/>
            <a:ext cx="683942" cy="276999"/>
          </a:xfrm>
          <a:prstGeom prst="rect">
            <a:avLst/>
          </a:prstGeom>
          <a:noFill/>
        </p:spPr>
        <p:txBody>
          <a:bodyPr wrap="square" rtlCol="0">
            <a:spAutoFit/>
          </a:bodyPr>
          <a:lstStyle/>
          <a:p>
            <a:r>
              <a:rPr lang="en-IN" sz="1200" dirty="0"/>
              <a:t>04/20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42880" y="2352600"/>
            <a:ext cx="2952360" cy="225720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Types of AI Weapons</a:t>
            </a:r>
            <a:endParaRPr lang="fr-FR" sz="3000" b="0" u="none" strike="noStrike">
              <a:solidFill>
                <a:schemeClr val="dk1"/>
              </a:solidFill>
              <a:effectLst/>
              <a:uFillTx/>
              <a:latin typeface="Arial"/>
            </a:endParaRPr>
          </a:p>
        </p:txBody>
      </p:sp>
      <p:sp>
        <p:nvSpPr>
          <p:cNvPr id="77" name="PlaceHolder 2"/>
          <p:cNvSpPr>
            <a:spLocks noGrp="1"/>
          </p:cNvSpPr>
          <p:nvPr>
            <p:ph type="subTitle"/>
          </p:nvPr>
        </p:nvSpPr>
        <p:spPr>
          <a:xfrm>
            <a:off x="542880" y="542880"/>
            <a:ext cx="8172000" cy="1676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Teachers"/>
                <a:ea typeface="Teachers"/>
              </a:rPr>
              <a:t>AI weapons can be categorized into various types, including autonomous drones, robotic ground vehicles, and missile systems equipped with smart targeting capabilities. Each category reflects a unique capability, emphasizing diverse applications in modern warfare.</a:t>
            </a:r>
            <a:endParaRPr lang="en-US" sz="1200" b="0" u="none" strike="noStrike" dirty="0">
              <a:solidFill>
                <a:srgbClr val="000000"/>
              </a:solidFill>
              <a:effectLst/>
              <a:uFillTx/>
              <a:latin typeface="OpenSymbol"/>
            </a:endParaRPr>
          </a:p>
        </p:txBody>
      </p:sp>
      <p:pic>
        <p:nvPicPr>
          <p:cNvPr id="78" name="Google Shape;211;p31"/>
          <p:cNvPicPr/>
          <p:nvPr/>
        </p:nvPicPr>
        <p:blipFill>
          <a:blip r:embed="rId2"/>
          <a:srcRect t="9069" b="9069"/>
          <a:stretch/>
        </p:blipFill>
        <p:spPr>
          <a:xfrm>
            <a:off x="3495240" y="1584723"/>
            <a:ext cx="5115240" cy="2790720"/>
          </a:xfrm>
          <a:prstGeom prst="rect">
            <a:avLst/>
          </a:prstGeom>
          <a:noFill/>
          <a:ln w="0">
            <a:noFill/>
          </a:ln>
        </p:spPr>
      </p:pic>
      <p:sp>
        <p:nvSpPr>
          <p:cNvPr id="3" name="TextBox 2">
            <a:extLst>
              <a:ext uri="{FF2B5EF4-FFF2-40B4-BE49-F238E27FC236}">
                <a16:creationId xmlns:a16="http://schemas.microsoft.com/office/drawing/2014/main" id="{1CAB63E7-AFE0-B67B-B6CE-89F622DC060A}"/>
              </a:ext>
            </a:extLst>
          </p:cNvPr>
          <p:cNvSpPr txBox="1"/>
          <p:nvPr/>
        </p:nvSpPr>
        <p:spPr>
          <a:xfrm flipH="1">
            <a:off x="0" y="4889584"/>
            <a:ext cx="1502820" cy="253916"/>
          </a:xfrm>
          <a:prstGeom prst="rect">
            <a:avLst/>
          </a:prstGeom>
          <a:noFill/>
        </p:spPr>
        <p:txBody>
          <a:bodyPr wrap="square" rtlCol="0">
            <a:spAutoFit/>
          </a:bodyPr>
          <a:lstStyle/>
          <a:p>
            <a:r>
              <a:rPr lang="en-IN" sz="1050" dirty="0"/>
              <a:t>USN : 2BA24MC001</a:t>
            </a:r>
          </a:p>
        </p:txBody>
      </p:sp>
      <p:sp>
        <p:nvSpPr>
          <p:cNvPr id="4" name="TextBox 3">
            <a:extLst>
              <a:ext uri="{FF2B5EF4-FFF2-40B4-BE49-F238E27FC236}">
                <a16:creationId xmlns:a16="http://schemas.microsoft.com/office/drawing/2014/main" id="{BE3017E4-1BE8-BABF-F80F-19936D3F5449}"/>
              </a:ext>
            </a:extLst>
          </p:cNvPr>
          <p:cNvSpPr txBox="1"/>
          <p:nvPr/>
        </p:nvSpPr>
        <p:spPr>
          <a:xfrm flipH="1">
            <a:off x="8362291" y="4914600"/>
            <a:ext cx="1220323" cy="253916"/>
          </a:xfrm>
          <a:prstGeom prst="rect">
            <a:avLst/>
          </a:prstGeom>
          <a:noFill/>
        </p:spPr>
        <p:txBody>
          <a:bodyPr wrap="square" rtlCol="0">
            <a:spAutoFit/>
          </a:bodyPr>
          <a:lstStyle/>
          <a:p>
            <a:r>
              <a:rPr lang="en-IN" sz="1050" dirty="0"/>
              <a:t>14/08/2025</a:t>
            </a:r>
          </a:p>
        </p:txBody>
      </p:sp>
      <p:sp>
        <p:nvSpPr>
          <p:cNvPr id="5" name="TextBox 4">
            <a:extLst>
              <a:ext uri="{FF2B5EF4-FFF2-40B4-BE49-F238E27FC236}">
                <a16:creationId xmlns:a16="http://schemas.microsoft.com/office/drawing/2014/main" id="{CAFC7162-7A90-798E-50C5-73872A36DD07}"/>
              </a:ext>
            </a:extLst>
          </p:cNvPr>
          <p:cNvSpPr txBox="1"/>
          <p:nvPr/>
        </p:nvSpPr>
        <p:spPr>
          <a:xfrm>
            <a:off x="8615306" y="-14868"/>
            <a:ext cx="1087124" cy="276999"/>
          </a:xfrm>
          <a:prstGeom prst="rect">
            <a:avLst/>
          </a:prstGeom>
          <a:noFill/>
        </p:spPr>
        <p:txBody>
          <a:bodyPr wrap="square" rtlCol="0">
            <a:spAutoFit/>
          </a:bodyPr>
          <a:lstStyle/>
          <a:p>
            <a:r>
              <a:rPr lang="en-IN" sz="1200" dirty="0"/>
              <a:t>05/20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a:solidFill>
                  <a:schemeClr val="dk1"/>
                </a:solidFill>
                <a:effectLst/>
                <a:uFillTx/>
                <a:latin typeface="Cal Sans"/>
                <a:ea typeface="Cal Sans"/>
              </a:rPr>
              <a:t>Current Usage in Military</a:t>
            </a:r>
            <a:endParaRPr lang="fr-FR" sz="3000" b="0" u="none" strike="noStrike">
              <a:solidFill>
                <a:schemeClr val="dk1"/>
              </a:solidFill>
              <a:effectLst/>
              <a:uFillTx/>
              <a:latin typeface="Arial"/>
            </a:endParaRPr>
          </a:p>
        </p:txBody>
      </p:sp>
      <p:sp>
        <p:nvSpPr>
          <p:cNvPr id="80"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Military forces worldwide are increasingly integrating AI weapons into their arsenals. These systems are designed to enhance mission effectiveness, reduce human risk, and provide strategic advantages in combat situations. Their current usage signifies a pivotal shift in combat strategies and defense operations.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F544B8AE-7651-B904-A5E0-07B7C7B86D40}"/>
              </a:ext>
            </a:extLst>
          </p:cNvPr>
          <p:cNvSpPr txBox="1"/>
          <p:nvPr/>
        </p:nvSpPr>
        <p:spPr>
          <a:xfrm flipH="1">
            <a:off x="0" y="4883588"/>
            <a:ext cx="1792565"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0DCF2C08-894C-BBCC-099E-61202E6A84DB}"/>
              </a:ext>
            </a:extLst>
          </p:cNvPr>
          <p:cNvSpPr txBox="1"/>
          <p:nvPr/>
        </p:nvSpPr>
        <p:spPr>
          <a:xfrm>
            <a:off x="8300224" y="4904961"/>
            <a:ext cx="1687551"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0AA3F51D-6776-E97C-8FDC-49B1D1428747}"/>
              </a:ext>
            </a:extLst>
          </p:cNvPr>
          <p:cNvSpPr txBox="1"/>
          <p:nvPr/>
        </p:nvSpPr>
        <p:spPr>
          <a:xfrm>
            <a:off x="8627326" y="0"/>
            <a:ext cx="1033346" cy="276999"/>
          </a:xfrm>
          <a:prstGeom prst="rect">
            <a:avLst/>
          </a:prstGeom>
          <a:noFill/>
        </p:spPr>
        <p:txBody>
          <a:bodyPr wrap="square" rtlCol="0">
            <a:spAutoFit/>
          </a:bodyPr>
          <a:lstStyle/>
          <a:p>
            <a:r>
              <a:rPr lang="en-IN" sz="1200" dirty="0"/>
              <a:t>06/20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216;p32"/>
          <p:cNvPicPr/>
          <p:nvPr/>
        </p:nvPicPr>
        <p:blipFill>
          <a:blip r:embed="rId2"/>
          <a:srcRect t="26025" b="26029"/>
          <a:stretch/>
        </p:blipFill>
        <p:spPr>
          <a:xfrm>
            <a:off x="546120" y="1993320"/>
            <a:ext cx="8168760" cy="2610360"/>
          </a:xfrm>
          <a:prstGeom prst="rect">
            <a:avLst/>
          </a:prstGeom>
          <a:noFill/>
          <a:ln w="0">
            <a:noFill/>
          </a:ln>
        </p:spPr>
      </p:pic>
      <p:sp>
        <p:nvSpPr>
          <p:cNvPr id="82" name="PlaceHolder 1"/>
          <p:cNvSpPr>
            <a:spLocks noGrp="1"/>
          </p:cNvSpPr>
          <p:nvPr>
            <p:ph type="title"/>
          </p:nvPr>
        </p:nvSpPr>
        <p:spPr>
          <a:xfrm>
            <a:off x="4410000" y="542880"/>
            <a:ext cx="4381200" cy="1342800"/>
          </a:xfrm>
          <a:prstGeom prst="rect">
            <a:avLst/>
          </a:prstGeom>
          <a:noFill/>
          <a:ln w="0">
            <a:noFill/>
          </a:ln>
        </p:spPr>
        <p:txBody>
          <a:bodyPr lIns="91440" tIns="91440" rIns="91440" bIns="91440" anchor="ctr">
            <a:normAutofit fontScale="90000"/>
          </a:bodyPr>
          <a:lstStyle/>
          <a:p>
            <a:pPr indent="0" algn="r">
              <a:lnSpc>
                <a:spcPct val="100000"/>
              </a:lnSpc>
              <a:buNone/>
              <a:tabLst>
                <a:tab pos="0" algn="l"/>
              </a:tabLst>
            </a:pPr>
            <a:r>
              <a:rPr lang="fr-FR" sz="4000" b="0" u="none" strike="noStrike" dirty="0" err="1">
                <a:solidFill>
                  <a:schemeClr val="dk1"/>
                </a:solidFill>
                <a:effectLst/>
                <a:uFillTx/>
                <a:latin typeface="Cal Sans"/>
                <a:ea typeface="Cal Sans"/>
              </a:rPr>
              <a:t>Ethical</a:t>
            </a:r>
            <a:r>
              <a:rPr lang="fr-FR" sz="4000" b="0" u="none" strike="noStrike" dirty="0">
                <a:solidFill>
                  <a:schemeClr val="dk1"/>
                </a:solidFill>
                <a:effectLst/>
                <a:uFillTx/>
                <a:latin typeface="Cal Sans"/>
                <a:ea typeface="Cal Sans"/>
              </a:rPr>
              <a:t> </a:t>
            </a:r>
            <a:r>
              <a:rPr lang="fr-FR" sz="4000" b="0" u="none" strike="noStrike" dirty="0" err="1">
                <a:solidFill>
                  <a:schemeClr val="dk1"/>
                </a:solidFill>
                <a:effectLst/>
                <a:uFillTx/>
                <a:latin typeface="Cal Sans"/>
                <a:ea typeface="Cal Sans"/>
              </a:rPr>
              <a:t>Considerations</a:t>
            </a:r>
            <a:endParaRPr lang="fr-FR" sz="4000" b="0" u="none" strike="noStrike" dirty="0">
              <a:solidFill>
                <a:schemeClr val="dk1"/>
              </a:solidFill>
              <a:effectLst/>
              <a:uFillTx/>
              <a:latin typeface="Arial"/>
            </a:endParaRPr>
          </a:p>
        </p:txBody>
      </p:sp>
      <p:sp>
        <p:nvSpPr>
          <p:cNvPr id="83" name="PlaceHolder 2"/>
          <p:cNvSpPr>
            <a:spLocks noGrp="1"/>
          </p:cNvSpPr>
          <p:nvPr>
            <p:ph type="title"/>
          </p:nvPr>
        </p:nvSpPr>
        <p:spPr>
          <a:xfrm>
            <a:off x="419040" y="542880"/>
            <a:ext cx="15523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6000" b="0" u="none" strike="noStrike">
                <a:solidFill>
                  <a:schemeClr val="dk1"/>
                </a:solidFill>
                <a:effectLst/>
                <a:uFillTx/>
                <a:latin typeface="Cal Sans"/>
                <a:ea typeface="Cal Sans"/>
              </a:rPr>
              <a:t>02</a:t>
            </a:r>
            <a:endParaRPr lang="fr-FR" sz="6000" b="0" u="none" strike="noStrike">
              <a:solidFill>
                <a:schemeClr val="dk1"/>
              </a:solidFill>
              <a:effectLst/>
              <a:uFillTx/>
              <a:latin typeface="Arial"/>
            </a:endParaRPr>
          </a:p>
        </p:txBody>
      </p:sp>
      <p:sp>
        <p:nvSpPr>
          <p:cNvPr id="2" name="TextBox 1">
            <a:extLst>
              <a:ext uri="{FF2B5EF4-FFF2-40B4-BE49-F238E27FC236}">
                <a16:creationId xmlns:a16="http://schemas.microsoft.com/office/drawing/2014/main" id="{33AE7DD4-C2E5-7CB8-C6B6-439AAA56F580}"/>
              </a:ext>
            </a:extLst>
          </p:cNvPr>
          <p:cNvSpPr txBox="1"/>
          <p:nvPr/>
        </p:nvSpPr>
        <p:spPr>
          <a:xfrm>
            <a:off x="-47999" y="4904452"/>
            <a:ext cx="1952453"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3DA7D228-4E4A-085C-9D1F-F9C299132F68}"/>
              </a:ext>
            </a:extLst>
          </p:cNvPr>
          <p:cNvSpPr txBox="1"/>
          <p:nvPr/>
        </p:nvSpPr>
        <p:spPr>
          <a:xfrm>
            <a:off x="8363735" y="4941622"/>
            <a:ext cx="973873"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D63C7CD7-0C9A-A40E-7C4B-4D19627B07D3}"/>
              </a:ext>
            </a:extLst>
          </p:cNvPr>
          <p:cNvSpPr txBox="1"/>
          <p:nvPr/>
        </p:nvSpPr>
        <p:spPr>
          <a:xfrm>
            <a:off x="8593874" y="-12401"/>
            <a:ext cx="901592" cy="276999"/>
          </a:xfrm>
          <a:prstGeom prst="rect">
            <a:avLst/>
          </a:prstGeom>
          <a:noFill/>
        </p:spPr>
        <p:txBody>
          <a:bodyPr wrap="square" rtlCol="0">
            <a:spAutoFit/>
          </a:bodyPr>
          <a:lstStyle/>
          <a:p>
            <a:r>
              <a:rPr lang="en-IN" sz="1200" dirty="0"/>
              <a:t>07/20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200480" y="542880"/>
            <a:ext cx="4514400" cy="2199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3000" b="0" u="none" strike="noStrike" dirty="0">
                <a:solidFill>
                  <a:schemeClr val="dk1"/>
                </a:solidFill>
                <a:effectLst/>
                <a:uFillTx/>
                <a:latin typeface="Cal Sans"/>
                <a:ea typeface="Cal Sans"/>
              </a:rPr>
              <a:t>Moral Implications of AI in </a:t>
            </a:r>
            <a:r>
              <a:rPr lang="fr-FR" sz="3000" b="0" u="none" strike="noStrike" dirty="0" err="1">
                <a:solidFill>
                  <a:schemeClr val="dk1"/>
                </a:solidFill>
                <a:effectLst/>
                <a:uFillTx/>
                <a:latin typeface="Cal Sans"/>
                <a:ea typeface="Cal Sans"/>
              </a:rPr>
              <a:t>Warfare</a:t>
            </a:r>
            <a:endParaRPr lang="fr-FR" sz="3000" b="0" u="none" strike="noStrike" dirty="0">
              <a:solidFill>
                <a:schemeClr val="dk1"/>
              </a:solidFill>
              <a:effectLst/>
              <a:uFillTx/>
              <a:latin typeface="Arial"/>
            </a:endParaRPr>
          </a:p>
        </p:txBody>
      </p:sp>
      <p:sp>
        <p:nvSpPr>
          <p:cNvPr id="85" name="PlaceHolder 2"/>
          <p:cNvSpPr>
            <a:spLocks noGrp="1"/>
          </p:cNvSpPr>
          <p:nvPr>
            <p:ph type="subTitle"/>
          </p:nvPr>
        </p:nvSpPr>
        <p:spPr>
          <a:xfrm>
            <a:off x="542880" y="1114560"/>
            <a:ext cx="3657240" cy="3495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200" b="0" u="none" strike="noStrike">
                <a:solidFill>
                  <a:schemeClr val="dk1"/>
                </a:solidFill>
                <a:effectLst/>
                <a:uFillTx/>
                <a:latin typeface="Teachers"/>
                <a:ea typeface="Teachers"/>
              </a:rPr>
              <a:t>The deployment of AI in warfare raises significant moral questions, primarily regarding the potential for loss of human oversight and the ethical ramifications of autonomous decisions in life-and-death situations. These concerns necessitate thorough scrutiny and debate within the military and humanitarian communities.</a:t>
            </a:r>
            <a:endParaRPr lang="en-US" sz="1200" b="0" u="none" strike="noStrike">
              <a:solidFill>
                <a:srgbClr val="000000"/>
              </a:solidFill>
              <a:effectLst/>
              <a:uFillTx/>
              <a:latin typeface="OpenSymbol"/>
            </a:endParaRPr>
          </a:p>
        </p:txBody>
      </p:sp>
      <p:sp>
        <p:nvSpPr>
          <p:cNvPr id="2" name="TextBox 1">
            <a:extLst>
              <a:ext uri="{FF2B5EF4-FFF2-40B4-BE49-F238E27FC236}">
                <a16:creationId xmlns:a16="http://schemas.microsoft.com/office/drawing/2014/main" id="{C34E7120-9665-40E3-6F40-62A3BC877260}"/>
              </a:ext>
            </a:extLst>
          </p:cNvPr>
          <p:cNvSpPr txBox="1"/>
          <p:nvPr/>
        </p:nvSpPr>
        <p:spPr>
          <a:xfrm>
            <a:off x="-22302" y="4933260"/>
            <a:ext cx="2222810" cy="253916"/>
          </a:xfrm>
          <a:prstGeom prst="rect">
            <a:avLst/>
          </a:prstGeom>
          <a:noFill/>
        </p:spPr>
        <p:txBody>
          <a:bodyPr wrap="square" rtlCol="0">
            <a:spAutoFit/>
          </a:bodyPr>
          <a:lstStyle/>
          <a:p>
            <a:r>
              <a:rPr lang="en-IN" sz="1050" dirty="0"/>
              <a:t>USN : 2BA24MC001</a:t>
            </a:r>
          </a:p>
        </p:txBody>
      </p:sp>
      <p:sp>
        <p:nvSpPr>
          <p:cNvPr id="3" name="TextBox 2">
            <a:extLst>
              <a:ext uri="{FF2B5EF4-FFF2-40B4-BE49-F238E27FC236}">
                <a16:creationId xmlns:a16="http://schemas.microsoft.com/office/drawing/2014/main" id="{3533D27D-C699-DD6E-48A5-21E0DC59C920}"/>
              </a:ext>
            </a:extLst>
          </p:cNvPr>
          <p:cNvSpPr txBox="1"/>
          <p:nvPr/>
        </p:nvSpPr>
        <p:spPr>
          <a:xfrm>
            <a:off x="8348547" y="4933260"/>
            <a:ext cx="1018478" cy="253916"/>
          </a:xfrm>
          <a:prstGeom prst="rect">
            <a:avLst/>
          </a:prstGeom>
          <a:noFill/>
        </p:spPr>
        <p:txBody>
          <a:bodyPr wrap="square" rtlCol="0">
            <a:spAutoFit/>
          </a:bodyPr>
          <a:lstStyle/>
          <a:p>
            <a:r>
              <a:rPr lang="en-IN" sz="1050" dirty="0"/>
              <a:t>14/08/2025</a:t>
            </a:r>
          </a:p>
        </p:txBody>
      </p:sp>
      <p:sp>
        <p:nvSpPr>
          <p:cNvPr id="4" name="TextBox 3">
            <a:extLst>
              <a:ext uri="{FF2B5EF4-FFF2-40B4-BE49-F238E27FC236}">
                <a16:creationId xmlns:a16="http://schemas.microsoft.com/office/drawing/2014/main" id="{2AF59EDC-DC99-989D-E4B2-A8BE3E1BB1A9}"/>
              </a:ext>
            </a:extLst>
          </p:cNvPr>
          <p:cNvSpPr txBox="1"/>
          <p:nvPr/>
        </p:nvSpPr>
        <p:spPr>
          <a:xfrm>
            <a:off x="8571571" y="0"/>
            <a:ext cx="936702" cy="276999"/>
          </a:xfrm>
          <a:prstGeom prst="rect">
            <a:avLst/>
          </a:prstGeom>
          <a:noFill/>
        </p:spPr>
        <p:txBody>
          <a:bodyPr wrap="square" rtlCol="0">
            <a:spAutoFit/>
          </a:bodyPr>
          <a:lstStyle/>
          <a:p>
            <a:r>
              <a:rPr lang="en-IN" sz="1200" dirty="0"/>
              <a:t>08/20</a:t>
            </a:r>
          </a:p>
        </p:txBody>
      </p:sp>
    </p:spTree>
  </p:cSld>
  <p:clrMapOvr>
    <a:masterClrMapping/>
  </p:clrMapOvr>
</p:sld>
</file>

<file path=ppt/theme/theme1.xml><?xml version="1.0" encoding="utf-8"?>
<a:theme xmlns:a="http://schemas.openxmlformats.org/drawingml/2006/main" name="Town Hall Pitch Deck by Slidesgo">
  <a:themeElements>
    <a:clrScheme name="Simple Light">
      <a:dk1>
        <a:srgbClr val="131212"/>
      </a:dk1>
      <a:lt1>
        <a:srgbClr val="FFFFFF"/>
      </a:lt1>
      <a:dk2>
        <a:srgbClr val="D0EDFF"/>
      </a:dk2>
      <a:lt2>
        <a:srgbClr val="A3D9FA"/>
      </a:lt2>
      <a:accent1>
        <a:srgbClr val="84C1E6"/>
      </a:accent1>
      <a:accent2>
        <a:srgbClr val="FFFFFF"/>
      </a:accent2>
      <a:accent3>
        <a:srgbClr val="FFFFFF"/>
      </a:accent3>
      <a:accent4>
        <a:srgbClr val="FFFFFF"/>
      </a:accent4>
      <a:accent5>
        <a:srgbClr val="FFFFFF"/>
      </a:accent5>
      <a:accent6>
        <a:srgbClr val="FFFFFF"/>
      </a:accent6>
      <a:hlink>
        <a:srgbClr val="13121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AI_Weapons__ppt final</Template>
  <TotalTime>4</TotalTime>
  <Words>849</Words>
  <Application>Microsoft Office PowerPoint</Application>
  <PresentationFormat>On-screen Show (16:9)</PresentationFormat>
  <Paragraphs>116</Paragraphs>
  <Slides>21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 Sans</vt:lpstr>
      <vt:lpstr>Calibri</vt:lpstr>
      <vt:lpstr>OpenSymbol</vt:lpstr>
      <vt:lpstr>Teachers</vt:lpstr>
      <vt:lpstr>Times New Roman</vt:lpstr>
      <vt:lpstr>Wingdings</vt:lpstr>
      <vt:lpstr>Town Hall Pitch Deck by Slidesgo</vt:lpstr>
      <vt:lpstr>Slidesgo Final Pages</vt:lpstr>
      <vt:lpstr>PowerPoint Presentation</vt:lpstr>
      <vt:lpstr>AI Weapons: An Overview</vt:lpstr>
      <vt:lpstr>Introduction</vt:lpstr>
      <vt:lpstr>AI Weapons Overview</vt:lpstr>
      <vt:lpstr>Definition of AI Weapons</vt:lpstr>
      <vt:lpstr>Types of AI Weapons</vt:lpstr>
      <vt:lpstr>Current Usage in Military</vt:lpstr>
      <vt:lpstr>Ethical Considerations</vt:lpstr>
      <vt:lpstr>Moral Implications of AI in Warfare</vt:lpstr>
      <vt:lpstr>Accountability and Responsibility</vt:lpstr>
      <vt:lpstr>Compliance with International Laws</vt:lpstr>
      <vt:lpstr>Technological Advancements</vt:lpstr>
      <vt:lpstr>AI Algorithms in Weaponry</vt:lpstr>
      <vt:lpstr>Data Analysis and Decision-Making</vt:lpstr>
      <vt:lpstr>Automation and Autonomous Systems</vt:lpstr>
      <vt:lpstr>Future Perspectives</vt:lpstr>
      <vt:lpstr>Trends in AI Military Applications</vt:lpstr>
      <vt:lpstr>Potential Risks and Challenges</vt:lpstr>
      <vt:lpstr>Policy Recommendations for Safe Usage</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Bhilawade</dc:creator>
  <cp:lastModifiedBy>Abhishek Bhilawade</cp:lastModifiedBy>
  <cp:revision>3</cp:revision>
  <dcterms:created xsi:type="dcterms:W3CDTF">2025-08-14T02:04:05Z</dcterms:created>
  <dcterms:modified xsi:type="dcterms:W3CDTF">2025-08-14T02:25:47Z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2025-08-06T01:20:51Z</dcterms:created>
  <dc:creator>Unknown Creator</dc:creator>
  <dc:description/>
  <dc:language>en-US</dc:language>
  <cp:lastModifiedBy>Unknown Creator</cp:lastModifiedBy>
  <dcterms:modified xsi:type="dcterms:W3CDTF">2025-08-06T01:20:51Z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