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71" r:id="rId15"/>
    <p:sldId id="2146847072" r:id="rId16"/>
    <p:sldId id="2146847073" r:id="rId17"/>
    <p:sldId id="2146847074" r:id="rId18"/>
    <p:sldId id="2146847068" r:id="rId19"/>
    <p:sldId id="2146847075" r:id="rId20"/>
    <p:sldId id="2146847076" r:id="rId21"/>
    <p:sldId id="2146847077" r:id="rId22"/>
    <p:sldId id="2146847078" r:id="rId23"/>
    <p:sldId id="2146847062" r:id="rId24"/>
    <p:sldId id="2146847055" r:id="rId25"/>
    <p:sldId id="2146847059" r:id="rId26"/>
    <p:sldId id="2146847069" r:id="rId27"/>
    <p:sldId id="214684706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danii/GlobeNest-Agent-AI-Travel-Planner.g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Planner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32216" y="1236860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CAPSTONE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3832222"/>
            <a:ext cx="7980183" cy="25790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name : Abhishek Sanjay Dani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Name : MIT Academy Of Engineering, Alandi Pune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Department : Electronics &amp; Telecommunications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5D82-10F5-2036-4776-6FBD892C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97" y="1401001"/>
            <a:ext cx="10004982" cy="47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6A77D-F1CC-E40C-5040-69AAC4BB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637B-5280-78FB-34EE-AC0AB8FE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AFC5A-E124-2635-E6BD-8259DD768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7" y="1402134"/>
            <a:ext cx="10400907" cy="493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9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CFC93-479C-B9A7-8CD0-7F28CED9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8062-03FA-60AB-592C-3B5A58C1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C0AF5-FFA5-338B-88DF-16FB35F4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61" y="1324052"/>
            <a:ext cx="10504602" cy="494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0388B-5D17-FB9A-A73F-5AEC0B4C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8EA3-FB22-507B-604D-B0DCECD1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42CCE-AA70-DA02-A308-FB403F7A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2" y="1421129"/>
            <a:ext cx="9973567" cy="47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4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CA41-A9F2-A0E6-29C0-903A19E20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9655-3F6D-FB32-F89A-38D953F8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79E84-EA8B-EE57-CEAF-D7525405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1345568"/>
            <a:ext cx="10410334" cy="497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834823" y="96730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B911C-60B3-05E0-A484-F430239D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47" y="1862014"/>
            <a:ext cx="9015166" cy="42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DD71-679D-5C72-9748-74E2277F3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44F6-F62C-4292-4536-9C5512087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0F02C-4244-C6AA-627B-5BE69C87FE6C}"/>
              </a:ext>
            </a:extLst>
          </p:cNvPr>
          <p:cNvSpPr txBox="1"/>
          <p:nvPr/>
        </p:nvSpPr>
        <p:spPr>
          <a:xfrm>
            <a:off x="2834823" y="96730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7C096-9183-1702-C6E5-1E33FEBD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61" y="1857080"/>
            <a:ext cx="9356759" cy="445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4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C204C-E17E-52ED-4360-78100083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44D7-94CD-0429-A798-5065EF2A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9C13C-D8ED-0E3E-D3CB-FB22D67AA2FA}"/>
              </a:ext>
            </a:extLst>
          </p:cNvPr>
          <p:cNvSpPr txBox="1"/>
          <p:nvPr/>
        </p:nvSpPr>
        <p:spPr>
          <a:xfrm>
            <a:off x="2834823" y="96730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39739-F225-614A-6D6A-1AB202C9A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44" y="1755672"/>
            <a:ext cx="9632471" cy="455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7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185F-8925-10C5-F198-7A329EA79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6FF1-F508-3621-2707-7CE84115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AE6AD-03DF-F1EB-EBAD-BABB01501634}"/>
              </a:ext>
            </a:extLst>
          </p:cNvPr>
          <p:cNvSpPr txBox="1"/>
          <p:nvPr/>
        </p:nvSpPr>
        <p:spPr>
          <a:xfrm>
            <a:off x="2834823" y="96730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686D1-8689-DC1F-C2BB-729AE74D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1" y="1608123"/>
            <a:ext cx="9627909" cy="46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1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4D7D1-1FD7-D422-A8E9-46C74A00B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F389-FFB6-DF13-6621-3DBA9BB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CCA05-9E1F-5F45-9582-DE4F58DE6D7B}"/>
              </a:ext>
            </a:extLst>
          </p:cNvPr>
          <p:cNvSpPr txBox="1"/>
          <p:nvPr/>
        </p:nvSpPr>
        <p:spPr>
          <a:xfrm>
            <a:off x="2834823" y="967304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B12CE4-B981-7524-1012-292362B0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406" y="1755672"/>
            <a:ext cx="9597763" cy="45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used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Certifications</a:t>
            </a:r>
          </a:p>
          <a:p>
            <a:pPr marL="305435" indent="-305435"/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20500"/>
            <a:ext cx="11029615" cy="467332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altLang="en-US" sz="25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GlobeNest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Agent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redefines travel planning using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AI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Combines all trip-related tasks into a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single, intelligent platform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Provides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itineraries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travel insights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recommendations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a conversational interface.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Eliminates the need to switch between multiple websites or apps.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Helps users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more efficiently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time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 stress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Serves as a valuable solution for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travelers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agencies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alike.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302" y="1613110"/>
            <a:ext cx="11029615" cy="467332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support to enhance accessibility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learning–based personalized recommendations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tools for smart budget planning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 version for on-the-go travel management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Voice-enabled assistant for interactive planning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AR/VR features for immersive destination previews</a:t>
            </a:r>
          </a:p>
          <a:p>
            <a:pPr marL="305435" indent="-305435">
              <a:lnSpc>
                <a:spcPct val="150000"/>
              </a:lnSpc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6592606" cy="53029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E3F21-2D72-ADEF-3667-765F14B1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901896"/>
            <a:ext cx="6277851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527" y="826025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2F226-35D1-7538-7D09-F4D40B33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55" y="1304316"/>
            <a:ext cx="8411749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: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https://github.com/Abhishekdanii/GlobeNest-Agent-AI-Travel-Planner.git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37" y="2055044"/>
            <a:ext cx="10045348" cy="200845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Travelers often face difficulty managing trip planning due to scattered information, changing conditions, and lack of personalization. Manually organizing destinations, bookings, and schedules can be time-consuming and inefficient.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AI-powered Travel Planner Agent that uses real-time data to generate personalized itineraries, recommend transport and stays, provide live weather and map updates, manage bookings, and optimize travel plans — all in one smart, seamless assistant</a:t>
            </a:r>
            <a:r>
              <a:rPr lang="en-US" sz="2400" dirty="0"/>
              <a:t>.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89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 used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Assistant – Conversational AI for travel queries </a:t>
            </a:r>
          </a:p>
          <a:p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– Hosting and integration </a:t>
            </a:r>
          </a:p>
          <a:p>
            <a:r>
              <a:rPr lang="en-IN" sz="2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model</a:t>
            </a:r>
            <a:endParaRPr lang="en-US" sz="27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70" y="1679098"/>
            <a:ext cx="11029615" cy="46733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AI-powered travel assistant redefines the way trips are planned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simplifying the entire itinerary creation process. It enables travelers to plan efficiently, stay within their budget, and confidently discover new destinations using intelligent, real-time recommendations.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Standout Capabilities: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🔹 Creates tailored travel plans based on individual budgets, trip duration, and interests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🔹 Delivers up-to-date weather and travel data to support better planning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🔹 Offers curated suggestions for destinations and activities aligned with the user’s profile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🔹 Provides flight and hotel options through seamless API integration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🔹 Helps manage trip costs with accurate budgeting and optimization tools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🔹 Supports natural, multilingual conversations for a smooth and inclusive user experience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travelers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 agencies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Tourism companies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event planners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3713B1-3241-172B-358B-53D525B7D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0" y="1706251"/>
            <a:ext cx="9558468" cy="45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F214D1-3639-DE25-A32A-D33B1FCAC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281" y="1575662"/>
            <a:ext cx="9753554" cy="458960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1254</TotalTime>
  <Words>493</Words>
  <Application>Microsoft Office PowerPoint</Application>
  <PresentationFormat>Widescreen</PresentationFormat>
  <Paragraphs>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Travel Planner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Abhishek Dani</cp:lastModifiedBy>
  <cp:revision>146</cp:revision>
  <dcterms:created xsi:type="dcterms:W3CDTF">2021-05-26T16:50:10Z</dcterms:created>
  <dcterms:modified xsi:type="dcterms:W3CDTF">2025-08-02T20:05:00Z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