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3B5B-57CA-8286-CC54-B4D13585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5E6A-DFC3-2461-4C90-C0EB43A3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0691-0BDF-4A7F-BCE1-F890030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50E7-457D-95E2-9743-4B2EBF14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0FFC-46EF-7F7C-B42C-EFF5FC8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9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1157-47E1-492D-5BA8-4CAC4F6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F86D-5AB0-CE32-5353-FE94B6E2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688A-503D-0C63-2671-CD40D156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F7DE-DB46-2608-C835-A996EA06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5D02-5CA5-27AA-EA96-DCAFB6F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EF218-82E1-1CA0-6182-49F39CE27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8B349-581B-002A-56E8-76E17581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303E-AF85-9085-3233-8B535AA8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2893-912B-C0F0-9846-454081EF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6623-3AE1-DE6D-C38C-BBA64918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9CF6-C74A-8295-6ED2-3B5A187D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20DD-CBF3-F5FB-34DA-C9FAD04E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1402-0113-110E-EEDB-C5A4323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1572-94CE-B0A9-5478-5F5C705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69C9-C4E9-C64A-18B3-4FF7B7C9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0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3828-6E6F-A030-8606-7092AED0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3B73-2C17-9414-FE9D-BAA16823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DD46-68E3-EEA9-8865-DF6659F4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BA55-FFC4-64D1-ACBE-17D3E5BD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B3F-AFB0-F542-DC80-615336D8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3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E45F-4049-8E20-7601-8C5BBC3E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D83-CC32-4842-4765-0F689F28C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25B6F-0DB9-9053-894E-02DBC8A5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61D8-5572-0535-010C-97A48A41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2D1B-6DE3-3F57-E100-30E1E667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F9DD-A871-9288-5302-69217599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9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07CB-168B-A924-C5E8-2D04A17E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0AF8-B73F-FA81-0B1E-E3668AA4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BD5B-AAE5-7B53-C95C-72C8D816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88C42-E20D-6F3F-82CA-2650799D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6B8CF-92A2-5A7D-9C54-AE265D06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6E735-9F17-BBB5-919B-7C77E7C7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40C95-646D-3901-F0BD-2ECA5C60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6F1AD-A2FD-F044-E5C3-85855E58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8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26BD-E7A4-24CA-89CD-280FCEEC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351DB-E4FE-F360-94AD-ABE382C8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EEB29-182F-DCEC-9FC5-1AA2575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7127E-0F37-B441-C381-CCA3A86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D4F8E-6FC5-E0B9-18A1-8A483355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020D-25EA-8F50-2504-34F3C1B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3CEA-9D1F-AA1F-E1C1-04F7EC1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58BB-A2B5-8808-DF6F-B69DBD4E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A381-29AF-4A3E-94BD-2003DD2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68D2B-795D-DCF0-6B5C-22984313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4CDF-B12D-102E-E646-546FB5AD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3C36-61A3-BD97-A39B-EA3CD4BF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D29A-89C8-FB20-75A1-8DC7E07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5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F20A-99C6-8CD5-A592-8EA2A9F0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3F83-5EA4-95F4-5FCF-FD239EF46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C065-54B0-33D1-CF05-6B423B1D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C7A38-D0A3-FA39-3695-F485481E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55C1-3123-6538-3CD2-BBDB099F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5BFF-7C41-41F8-122B-5256015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889C3-A7C5-2964-E37E-A2E6FF4B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14DC-C96C-4B0B-A19F-A4027A62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5D5C-A7F0-9628-751A-B3EBE6A7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3774-8EA8-428D-942B-71E7358D7DB0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2D93-FC0B-8E69-E3D9-FDF1A738E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7064-E415-D4C4-B9B4-D5BDB9F0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E3E-D56D-4902-9967-7E288B39D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759C0F-1EC9-2757-51FD-A816AC66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3" y="431515"/>
            <a:ext cx="10613205" cy="6020656"/>
          </a:xfrm>
        </p:spPr>
        <p:txBody>
          <a:bodyPr/>
          <a:lstStyle/>
          <a:p>
            <a:r>
              <a:rPr lang="en-IN" b="1" u="sng" dirty="0"/>
              <a:t>PPT summary of dashboards from Power BI</a:t>
            </a:r>
          </a:p>
          <a:p>
            <a:endParaRPr lang="en-IN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Export an Excel file into Power BI.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Table</a:t>
            </a:r>
            <a:r>
              <a:rPr lang="en-IN" sz="1600" b="1" dirty="0"/>
              <a:t>: </a:t>
            </a:r>
            <a:r>
              <a:rPr lang="en-IN" sz="1600" dirty="0"/>
              <a:t>In visualization, select the Table option. Add columns to the </a:t>
            </a:r>
            <a:r>
              <a:rPr lang="en-IN" sz="1600" b="1" dirty="0"/>
              <a:t>Column </a:t>
            </a:r>
            <a:r>
              <a:rPr lang="en-IN" sz="1600" dirty="0"/>
              <a:t>section to represent your table.</a:t>
            </a:r>
          </a:p>
          <a:p>
            <a:pPr algn="l"/>
            <a:endParaRPr lang="en-IN" sz="1600" dirty="0"/>
          </a:p>
          <a:p>
            <a:pPr algn="l"/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850D5-11DC-002F-D45C-91928DA9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7" y="2075224"/>
            <a:ext cx="7509699" cy="41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6F1A68-540C-9C79-5D32-80EA9485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85" y="318499"/>
            <a:ext cx="11342670" cy="603093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Matrix:</a:t>
            </a:r>
            <a:r>
              <a:rPr lang="en-IN" sz="1600" b="1" dirty="0"/>
              <a:t> </a:t>
            </a:r>
            <a:r>
              <a:rPr lang="en-IN" sz="1600" dirty="0"/>
              <a:t>In visualization, select the Matrix option. Add columns like territory, year, month, and </a:t>
            </a:r>
            <a:r>
              <a:rPr lang="en-IN" sz="1600" dirty="0" err="1"/>
              <a:t>productline</a:t>
            </a:r>
            <a:r>
              <a:rPr lang="en-IN" sz="1600" dirty="0"/>
              <a:t> in the </a:t>
            </a:r>
            <a:r>
              <a:rPr lang="en-IN" sz="1600" b="1" dirty="0"/>
              <a:t>Rows </a:t>
            </a:r>
            <a:r>
              <a:rPr lang="en-IN" sz="1600" dirty="0"/>
              <a:t>section. Similarly, add the values contained columns in the </a:t>
            </a:r>
            <a:r>
              <a:rPr lang="en-IN" sz="1600" b="1" dirty="0"/>
              <a:t>Column </a:t>
            </a:r>
            <a:r>
              <a:rPr lang="en-IN" sz="1600" dirty="0"/>
              <a:t>section. Here in the matrix, there is a plus symbol, which shows the subdivision of columns of the table; it won’t take much </a:t>
            </a:r>
            <a:r>
              <a:rPr lang="en-IN" sz="1600" dirty="0" err="1"/>
              <a:t>extraspace</a:t>
            </a:r>
            <a:r>
              <a:rPr lang="en-IN" sz="1600" dirty="0"/>
              <a:t>, and also to make an easier to go through the data. 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5E48-E017-B6F0-D66B-8D149809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4" y="1265243"/>
            <a:ext cx="8693597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333C3C-A6F6-851E-9C7B-D289F3C74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24" y="369870"/>
            <a:ext cx="11168010" cy="58768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Slicer</a:t>
            </a:r>
            <a:r>
              <a:rPr lang="en-IN" sz="1600" b="1" dirty="0"/>
              <a:t>: </a:t>
            </a:r>
            <a:r>
              <a:rPr lang="en-IN" sz="1600" dirty="0"/>
              <a:t>In visualization, select the Slicer option. Add columns like territory, year, month, </a:t>
            </a:r>
            <a:r>
              <a:rPr lang="en-IN" sz="1600" dirty="0" err="1"/>
              <a:t>productline</a:t>
            </a:r>
            <a:r>
              <a:rPr lang="en-IN" sz="1600" dirty="0"/>
              <a:t>, revenue, expenses, profit, and </a:t>
            </a:r>
            <a:r>
              <a:rPr lang="en-IN" sz="1600" dirty="0" err="1"/>
              <a:t>growthrate</a:t>
            </a:r>
            <a:r>
              <a:rPr lang="en-IN" sz="1600" dirty="0"/>
              <a:t> in the </a:t>
            </a:r>
            <a:r>
              <a:rPr lang="en-IN" sz="1600" b="1" dirty="0"/>
              <a:t>Rows </a:t>
            </a:r>
            <a:r>
              <a:rPr lang="en-IN" sz="1600" dirty="0"/>
              <a:t>section. It is the advanced representation of data compared to a matrix.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l"/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KPI</a:t>
            </a:r>
            <a:r>
              <a:rPr lang="en-IN" sz="1600" b="1" dirty="0"/>
              <a:t>: </a:t>
            </a:r>
            <a:r>
              <a:rPr lang="en-IN" sz="1600" dirty="0"/>
              <a:t>In visualization, select the KPI option. Add columns like </a:t>
            </a:r>
            <a:r>
              <a:rPr lang="en-IN" sz="1600" dirty="0" err="1"/>
              <a:t>productline</a:t>
            </a:r>
            <a:r>
              <a:rPr lang="en-IN" sz="1600" dirty="0"/>
              <a:t> in the </a:t>
            </a:r>
            <a:r>
              <a:rPr lang="en-IN" sz="1600" b="1" dirty="0"/>
              <a:t>Trend axis</a:t>
            </a:r>
            <a:r>
              <a:rPr lang="en-IN" sz="1600" dirty="0"/>
              <a:t> section. Add columns like revenue in the </a:t>
            </a:r>
            <a:r>
              <a:rPr lang="en-IN" sz="1600" b="1" dirty="0"/>
              <a:t>Value</a:t>
            </a:r>
            <a:r>
              <a:rPr lang="en-IN" sz="1600" dirty="0"/>
              <a:t> section. Add columns like profit and </a:t>
            </a:r>
            <a:r>
              <a:rPr lang="en-IN" sz="1600" dirty="0" err="1"/>
              <a:t>growthrate</a:t>
            </a:r>
            <a:r>
              <a:rPr lang="en-IN" sz="1600" dirty="0"/>
              <a:t> in the </a:t>
            </a:r>
            <a:r>
              <a:rPr lang="en-IN" sz="1600" b="1" dirty="0"/>
              <a:t>Target</a:t>
            </a:r>
            <a:r>
              <a:rPr lang="en-IN" sz="1600" dirty="0"/>
              <a:t> section.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A1D68-F5A1-21DC-9406-B7C65B73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5" y="904125"/>
            <a:ext cx="9431675" cy="2470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F46A8-EEC1-61AC-800E-30C781E54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2" y="3893486"/>
            <a:ext cx="4345800" cy="22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3FB9D0-96BF-DFC7-74C5-E7A49BCA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15" y="390418"/>
            <a:ext cx="11435137" cy="60103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Cluster Bar Chart</a:t>
            </a:r>
            <a:r>
              <a:rPr lang="en-IN" sz="1600" b="1" dirty="0"/>
              <a:t>: </a:t>
            </a:r>
            <a:r>
              <a:rPr lang="en-IN" sz="1600" dirty="0"/>
              <a:t>In visualization, select the Cluster Bar Chart option. Add columns like territory, year, and month in the </a:t>
            </a:r>
            <a:r>
              <a:rPr lang="en-IN" sz="1600" b="1" dirty="0"/>
              <a:t>Y-axis </a:t>
            </a:r>
            <a:r>
              <a:rPr lang="en-IN" sz="1600" dirty="0"/>
              <a:t>section. Add columns like revenue, expenses, and profit in the </a:t>
            </a:r>
            <a:r>
              <a:rPr lang="en-IN" sz="1600" b="1" dirty="0"/>
              <a:t>X-axis </a:t>
            </a:r>
            <a:r>
              <a:rPr lang="en-IN" sz="1600" dirty="0"/>
              <a:t>section.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u="sng" dirty="0"/>
              <a:t>For Stacked Area Chart</a:t>
            </a:r>
            <a:r>
              <a:rPr lang="en-IN" sz="1600" b="1" dirty="0"/>
              <a:t>: </a:t>
            </a:r>
            <a:r>
              <a:rPr lang="en-IN" sz="1600" dirty="0"/>
              <a:t>In visualization, select the Stacked Area Chart option. Add columns like revenue, expenses, and profit </a:t>
            </a:r>
            <a:r>
              <a:rPr lang="en-IN" sz="1600" b="1" dirty="0"/>
              <a:t>Y-axis </a:t>
            </a:r>
            <a:r>
              <a:rPr lang="en-IN" sz="1600" dirty="0"/>
              <a:t>section. Add columns like </a:t>
            </a:r>
            <a:r>
              <a:rPr lang="en-IN" sz="1600" dirty="0" err="1"/>
              <a:t>productline</a:t>
            </a:r>
            <a:r>
              <a:rPr lang="en-IN" sz="1600" dirty="0"/>
              <a:t> in the </a:t>
            </a:r>
            <a:r>
              <a:rPr lang="en-IN" sz="1600" b="1" dirty="0"/>
              <a:t>X-axis </a:t>
            </a:r>
            <a:r>
              <a:rPr lang="en-IN" sz="1600" dirty="0"/>
              <a:t>section.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C823A-F74B-4B41-B278-B7066887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17" y="903221"/>
            <a:ext cx="5928189" cy="2405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1EBCE-0F79-C859-A244-9DEA3899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16" y="3951935"/>
            <a:ext cx="5928189" cy="25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GOLLA</dc:creator>
  <cp:lastModifiedBy>ABHISHEK GOLLA</cp:lastModifiedBy>
  <cp:revision>1</cp:revision>
  <dcterms:created xsi:type="dcterms:W3CDTF">2025-08-17T15:59:41Z</dcterms:created>
  <dcterms:modified xsi:type="dcterms:W3CDTF">2025-08-17T16:15:47Z</dcterms:modified>
</cp:coreProperties>
</file>