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ienda" panose="020B0604020202020204" charset="0"/>
      <p:regular r:id="rId12"/>
      <p:bold r:id="rId13"/>
    </p:embeddedFont>
    <p:embeddedFont>
      <p:font typeface="MedievalSharp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f5780a24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f5780a24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5780a24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5780a24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5780a2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5780a24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68f34e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68f34e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5780a2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5780a24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651ef91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651ef91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5780a24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5780a24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651ef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651ef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dventurers-arena.vercel.app" TargetMode="External"/><Relationship Id="rId5" Type="http://schemas.openxmlformats.org/officeDocument/2006/relationships/hyperlink" Target="https://github.com/ShivRaiGithub/adventurers-arena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293300" y="1553850"/>
            <a:ext cx="6557400" cy="10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0"/>
                </a:solidFill>
                <a:latin typeface="MedievalSharp"/>
                <a:ea typeface="MedievalSharp"/>
                <a:cs typeface="MedievalSharp"/>
                <a:sym typeface="MedievalSharp"/>
              </a:rPr>
              <a:t>Adventurer's Arena</a:t>
            </a:r>
            <a:endParaRPr>
              <a:solidFill>
                <a:srgbClr val="FFC100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902900" y="2571750"/>
            <a:ext cx="3587100" cy="3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 Two-Player Strategy Board Game</a:t>
            </a:r>
            <a:endParaRPr sz="18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68074" y="3150100"/>
            <a:ext cx="3399626" cy="1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By Team: </a:t>
            </a:r>
            <a:r>
              <a:rPr lang="en" sz="1800" dirty="0" smtClean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ArenaShapers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 smtClean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Members: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Shiv </a:t>
            </a:r>
            <a:r>
              <a:rPr lang="e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Shakti Rai            </a:t>
            </a:r>
            <a:r>
              <a:rPr lang="en" sz="1800" dirty="0" smtClean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   	Abhishek </a:t>
            </a:r>
            <a:r>
              <a:rPr lang="e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Goyal</a:t>
            </a:r>
            <a:endParaRPr sz="18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What is Adventurer's Arena?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98450"/>
            <a:ext cx="669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Adventurer's Arena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 is a strategic two-player, turn-based board game that emphasizes skillful planning, piece management, and tactical combat.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Turn-Based Strategy: 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Each player takes turns deploying, moving, or attacking with their pieces on the battlefield. 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Board of Battlefield: 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The board’s layout encourages players to think strategically about positioning, as adjacency, unoccupied nodes, and movement range dictate possible actions.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l="11351" r="11320"/>
          <a:stretch/>
        </p:blipFill>
        <p:spPr>
          <a:xfrm>
            <a:off x="7677150" y="2439425"/>
            <a:ext cx="1153800" cy="224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 flipH="1">
            <a:off x="681735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Why Create Adventurer's Arena?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29175"/>
            <a:ext cx="689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Modernizing Classics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Combines the nostalgia of classic board games with unique pieces.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Accessibility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Can be played anywhere with anyone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Skill Development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Enhances critical thinking, strategy, and creativity.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Rising Demand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Aligns with the growing trend of web3-based gaming</a:t>
            </a:r>
            <a:endParaRPr sz="20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l="13895" r="24318"/>
          <a:stretch/>
        </p:blipFill>
        <p:spPr>
          <a:xfrm>
            <a:off x="7678500" y="2439425"/>
            <a:ext cx="1153800" cy="248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0350" y="44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Tech Stack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0350" y="1225000"/>
            <a:ext cx="745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Frontend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Vite( React )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For creating an engaging and interactive user interface.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React Router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Enables smooth navigation across game features.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Backend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Node.js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Handles real-time gameplay mechanics, room creation, and endpoints.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Express: Manages HTTP server functionality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Socket.io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Facilitates real-time communication for multiplayer gameplay.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l="13524" r="13524"/>
          <a:stretch/>
        </p:blipFill>
        <p:spPr>
          <a:xfrm>
            <a:off x="7678500" y="2439425"/>
            <a:ext cx="11538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0350" y="44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Tech Stack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0350" y="1308400"/>
            <a:ext cx="709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Smart Contracts and blockchain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Foundry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Creation, testing and deployment of smart contracts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Shape: 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The chain which started this project.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Blockchain Connection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Ethers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Setting up connection to contracts.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Alchemy SDK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Integration of Shape Keys NFTs.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l="13524" r="13524"/>
          <a:stretch/>
        </p:blipFill>
        <p:spPr>
          <a:xfrm>
            <a:off x="7678500" y="2439425"/>
            <a:ext cx="11538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Game Features ( Web2 )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29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Room-based gameplay: One player creates a room, Other joins using a room code.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Pieces deployment mechanics and battle mechanics.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Unique abilities of each piece and engaging combat system.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Interactive and thematic UI.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105" name="Google Shape;105;p18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l="11901" r="10560"/>
          <a:stretch/>
        </p:blipFill>
        <p:spPr>
          <a:xfrm>
            <a:off x="7620300" y="2433050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Game Features ( Web3 )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l="11901" r="10560"/>
          <a:stretch/>
        </p:blipFill>
        <p:spPr>
          <a:xfrm>
            <a:off x="7620300" y="2433050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29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Collaboration: High Potential for collaboration with other web3 games.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Buy the skins you like through pure blockchain interaction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Shape Keys: Got those Shape Keys? There is a unique map waiting for you.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Registering Winner: Both agree on winning of a player? Let the blockchain know!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Playing The Game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7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Github Repo : </a:t>
            </a:r>
            <a:r>
              <a:rPr lang="en" sz="1300" u="sng">
                <a:solidFill>
                  <a:schemeClr val="hlink"/>
                </a:solidFill>
                <a:latin typeface="Merienda"/>
                <a:ea typeface="Merienda"/>
                <a:cs typeface="Merienda"/>
                <a:sym typeface="Merienda"/>
                <a:hlinkClick r:id="rId5"/>
              </a:rPr>
              <a:t>https://github.com/ShivRaiGithub/adventurers-arena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Deployed Site : </a:t>
            </a:r>
            <a:r>
              <a:rPr lang="en" sz="1300" u="sng">
                <a:solidFill>
                  <a:schemeClr val="hlink"/>
                </a:solidFill>
                <a:latin typeface="Merienda"/>
                <a:ea typeface="Merienda"/>
                <a:cs typeface="Merienda"/>
                <a:sym typeface="Merienda"/>
                <a:hlinkClick r:id="rId6"/>
              </a:rPr>
              <a:t>https://adventurers-arena.vercel.app</a:t>
            </a:r>
            <a:endParaRPr sz="1300" b="1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You can clone the repo to work on your local machine or go to the site to play for yourself.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Basic Instructions are present on ‘How to Play’ on Home screen of the app.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7">
            <a:alphaModFix/>
          </a:blip>
          <a:srcRect l="6168" r="17303"/>
          <a:stretch/>
        </p:blipFill>
        <p:spPr>
          <a:xfrm>
            <a:off x="7620300" y="2396475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810300" y="1566300"/>
            <a:ext cx="75234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Go ahead! Find an opponent!</a:t>
            </a:r>
            <a:endParaRPr sz="410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C100"/>
                </a:solidFill>
                <a:latin typeface="MedievalSharp"/>
                <a:ea typeface="MedievalSharp"/>
                <a:cs typeface="MedievalSharp"/>
                <a:sym typeface="MedievalSharp"/>
              </a:rPr>
              <a:t>Let the Arena awaken!</a:t>
            </a:r>
            <a:endParaRPr sz="4100">
              <a:solidFill>
                <a:srgbClr val="FFC100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34" name="Google Shape;134;p21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F1FF5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410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Merienda</vt:lpstr>
      <vt:lpstr>MedievalSharp</vt:lpstr>
      <vt:lpstr>Simple Light</vt:lpstr>
      <vt:lpstr>Adventurer's Arena</vt:lpstr>
      <vt:lpstr>What is Adventurer's Arena?</vt:lpstr>
      <vt:lpstr>Why Create Adventurer's Arena?</vt:lpstr>
      <vt:lpstr>Tech Stack</vt:lpstr>
      <vt:lpstr>Tech Stack</vt:lpstr>
      <vt:lpstr>Game Features ( Web2 )</vt:lpstr>
      <vt:lpstr>Game Features ( Web3 )</vt:lpstr>
      <vt:lpstr>Playing The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Adventurer's Arena</dc:title>
  <cp:lastModifiedBy>vijay rai</cp:lastModifiedBy>
  <cp:revision>3</cp:revision>
  <dcterms:modified xsi:type="dcterms:W3CDTF">2024-12-15T10:54:16Z</dcterms:modified>
</cp:coreProperties>
</file>