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Patient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Doctor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Hospital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Room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symptoms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INsurance Company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15 Medicine Prescribed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Test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Patient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Bill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Appointment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Test Code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bf7e883-32a7-4fd5-9993-2e59d721141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84353dcacfe4ee0" /><Relationship Type="http://schemas.openxmlformats.org/officeDocument/2006/relationships/slideLayout" Target="/ppt/slideLayouts/slideLayout8.xml" Id="Ra263471407264ed1" /><Relationship Type="http://schemas.openxmlformats.org/officeDocument/2006/relationships/hyperlink" Target="https://app.powerbi.com/groups/me/reports/cbf7e883-32a7-4fd5-9993-2e59d721141b/?pbi_source=PowerPoint" TargetMode="External" Id="RelId0" /><Relationship Type="http://schemas.openxmlformats.org/officeDocument/2006/relationships/image" Target="/ppt/media/image4.png" Id="imgId2304862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dashboard1</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3/20/2023 9:01:43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3/19/2023 5:27:46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Total Patient ,Total Doctor ,Total Hospital ,Total Room ,Top 10 symptoms ,Top 10 INsurance Company ,Top 15 Medicine Prescribed ,Total Test ,Number of Patient  ,Avg Bill ,Appointment ,Test Cod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304862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