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microsoft.com/office/2016/11/relationships/changesInfo" Target="changesInfos/changesInfo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ithamaya@gmail.com" userId="b09d79a43af45c11" providerId="LiveId" clId="{3313859A-78B2-854A-8674-F970E77CDC1B}"/>
    <pc:docChg chg="undo custSel addSld delSld modSld sldOrd">
      <pc:chgData name="akshithamaya@gmail.com" userId="b09d79a43af45c11" providerId="LiveId" clId="{3313859A-78B2-854A-8674-F970E77CDC1B}" dt="2024-04-07T07:56:45.522" v="458" actId="313"/>
      <pc:docMkLst>
        <pc:docMk/>
      </pc:docMkLst>
      <pc:sldChg chg="modSp">
        <pc:chgData name="akshithamaya@gmail.com" userId="b09d79a43af45c11" providerId="LiveId" clId="{3313859A-78B2-854A-8674-F970E77CDC1B}" dt="2024-04-07T07:49:11.093" v="418" actId="20577"/>
        <pc:sldMkLst>
          <pc:docMk/>
          <pc:sldMk cId="1952352017" sldId="256"/>
        </pc:sldMkLst>
        <pc:spChg chg="mod">
          <ac:chgData name="akshithamaya@gmail.com" userId="b09d79a43af45c11" providerId="LiveId" clId="{3313859A-78B2-854A-8674-F970E77CDC1B}" dt="2024-04-07T07:46:04.654" v="67" actId="20577"/>
          <ac:spMkLst>
            <pc:docMk/>
            <pc:sldMk cId="1952352017" sldId="256"/>
            <ac:spMk id="2" creationId="{5B703C1E-10D3-DB78-69CF-BD445E092CBA}"/>
          </ac:spMkLst>
        </pc:spChg>
        <pc:spChg chg="mod">
          <ac:chgData name="akshithamaya@gmail.com" userId="b09d79a43af45c11" providerId="LiveId" clId="{3313859A-78B2-854A-8674-F970E77CDC1B}" dt="2024-04-07T07:49:11.093" v="418" actId="20577"/>
          <ac:spMkLst>
            <pc:docMk/>
            <pc:sldMk cId="1952352017" sldId="256"/>
            <ac:spMk id="3" creationId="{A6F80AC5-9209-2FA4-4833-DDA3E557935B}"/>
          </ac:spMkLst>
        </pc:spChg>
      </pc:sldChg>
      <pc:sldChg chg="modSp new">
        <pc:chgData name="akshithamaya@gmail.com" userId="b09d79a43af45c11" providerId="LiveId" clId="{3313859A-78B2-854A-8674-F970E77CDC1B}" dt="2024-04-07T07:45:34.784" v="52" actId="1076"/>
        <pc:sldMkLst>
          <pc:docMk/>
          <pc:sldMk cId="4253511174" sldId="257"/>
        </pc:sldMkLst>
        <pc:spChg chg="mod">
          <ac:chgData name="akshithamaya@gmail.com" userId="b09d79a43af45c11" providerId="LiveId" clId="{3313859A-78B2-854A-8674-F970E77CDC1B}" dt="2024-04-07T07:45:26.457" v="50" actId="20577"/>
          <ac:spMkLst>
            <pc:docMk/>
            <pc:sldMk cId="4253511174" sldId="257"/>
            <ac:spMk id="2" creationId="{2FD35F31-054D-2E59-C1A8-3FAA654157D6}"/>
          </ac:spMkLst>
        </pc:spChg>
        <pc:spChg chg="mod">
          <ac:chgData name="akshithamaya@gmail.com" userId="b09d79a43af45c11" providerId="LiveId" clId="{3313859A-78B2-854A-8674-F970E77CDC1B}" dt="2024-04-07T07:45:34.784" v="52" actId="1076"/>
          <ac:spMkLst>
            <pc:docMk/>
            <pc:sldMk cId="4253511174" sldId="257"/>
            <ac:spMk id="3" creationId="{7A3B36E7-2FEF-2910-002F-F7D943755402}"/>
          </ac:spMkLst>
        </pc:spChg>
      </pc:sldChg>
      <pc:sldChg chg="new del">
        <pc:chgData name="akshithamaya@gmail.com" userId="b09d79a43af45c11" providerId="LiveId" clId="{3313859A-78B2-854A-8674-F970E77CDC1B}" dt="2024-04-07T07:44:19.112" v="12" actId="680"/>
        <pc:sldMkLst>
          <pc:docMk/>
          <pc:sldMk cId="2410345808" sldId="258"/>
        </pc:sldMkLst>
      </pc:sldChg>
      <pc:sldChg chg="modSp new ord">
        <pc:chgData name="akshithamaya@gmail.com" userId="b09d79a43af45c11" providerId="LiveId" clId="{3313859A-78B2-854A-8674-F970E77CDC1B}" dt="2024-04-07T07:51:36.813" v="421" actId="20577"/>
        <pc:sldMkLst>
          <pc:docMk/>
          <pc:sldMk cId="3764522036" sldId="258"/>
        </pc:sldMkLst>
        <pc:spChg chg="mod">
          <ac:chgData name="akshithamaya@gmail.com" userId="b09d79a43af45c11" providerId="LiveId" clId="{3313859A-78B2-854A-8674-F970E77CDC1B}" dt="2024-04-07T07:51:36.813" v="421" actId="20577"/>
          <ac:spMkLst>
            <pc:docMk/>
            <pc:sldMk cId="3764522036" sldId="258"/>
            <ac:spMk id="3" creationId="{9769A0BC-99DC-868F-94D4-F55B9FEF5D4E}"/>
          </ac:spMkLst>
        </pc:spChg>
      </pc:sldChg>
      <pc:sldChg chg="new del">
        <pc:chgData name="akshithamaya@gmail.com" userId="b09d79a43af45c11" providerId="LiveId" clId="{3313859A-78B2-854A-8674-F970E77CDC1B}" dt="2024-04-07T07:43:46.853" v="11" actId="680"/>
        <pc:sldMkLst>
          <pc:docMk/>
          <pc:sldMk cId="1917060727" sldId="259"/>
        </pc:sldMkLst>
      </pc:sldChg>
      <pc:sldChg chg="delSp modSp new">
        <pc:chgData name="akshithamaya@gmail.com" userId="b09d79a43af45c11" providerId="LiveId" clId="{3313859A-78B2-854A-8674-F970E77CDC1B}" dt="2024-04-07T07:52:38.396" v="428" actId="21"/>
        <pc:sldMkLst>
          <pc:docMk/>
          <pc:sldMk cId="4247141496" sldId="259"/>
        </pc:sldMkLst>
        <pc:spChg chg="del">
          <ac:chgData name="akshithamaya@gmail.com" userId="b09d79a43af45c11" providerId="LiveId" clId="{3313859A-78B2-854A-8674-F970E77CDC1B}" dt="2024-04-07T07:52:38.396" v="428" actId="21"/>
          <ac:spMkLst>
            <pc:docMk/>
            <pc:sldMk cId="4247141496" sldId="259"/>
            <ac:spMk id="2" creationId="{A3502993-ACE2-8FCC-0884-AE2094E7DE86}"/>
          </ac:spMkLst>
        </pc:spChg>
        <pc:spChg chg="mod">
          <ac:chgData name="akshithamaya@gmail.com" userId="b09d79a43af45c11" providerId="LiveId" clId="{3313859A-78B2-854A-8674-F970E77CDC1B}" dt="2024-04-07T07:52:28.702" v="427" actId="20577"/>
          <ac:spMkLst>
            <pc:docMk/>
            <pc:sldMk cId="4247141496" sldId="259"/>
            <ac:spMk id="3" creationId="{F73C1ECC-50F0-36BE-C15C-5587D57DBAFD}"/>
          </ac:spMkLst>
        </pc:spChg>
      </pc:sldChg>
      <pc:sldChg chg="delSp modSp new">
        <pc:chgData name="akshithamaya@gmail.com" userId="b09d79a43af45c11" providerId="LiveId" clId="{3313859A-78B2-854A-8674-F970E77CDC1B}" dt="2024-04-07T07:54:38.434" v="453" actId="21"/>
        <pc:sldMkLst>
          <pc:docMk/>
          <pc:sldMk cId="863858646" sldId="260"/>
        </pc:sldMkLst>
        <pc:spChg chg="del mod">
          <ac:chgData name="akshithamaya@gmail.com" userId="b09d79a43af45c11" providerId="LiveId" clId="{3313859A-78B2-854A-8674-F970E77CDC1B}" dt="2024-04-07T07:54:38.434" v="453" actId="21"/>
          <ac:spMkLst>
            <pc:docMk/>
            <pc:sldMk cId="863858646" sldId="260"/>
            <ac:spMk id="2" creationId="{829B82E9-D330-B2B3-551C-570671820534}"/>
          </ac:spMkLst>
        </pc:spChg>
        <pc:spChg chg="mod">
          <ac:chgData name="akshithamaya@gmail.com" userId="b09d79a43af45c11" providerId="LiveId" clId="{3313859A-78B2-854A-8674-F970E77CDC1B}" dt="2024-04-07T07:54:26.881" v="450" actId="27636"/>
          <ac:spMkLst>
            <pc:docMk/>
            <pc:sldMk cId="863858646" sldId="260"/>
            <ac:spMk id="3" creationId="{0EFD8B0A-EE12-5A47-4DAA-5184B379CE1F}"/>
          </ac:spMkLst>
        </pc:spChg>
      </pc:sldChg>
      <pc:sldChg chg="modSp new del">
        <pc:chgData name="akshithamaya@gmail.com" userId="b09d79a43af45c11" providerId="LiveId" clId="{3313859A-78B2-854A-8674-F970E77CDC1B}" dt="2024-04-07T07:53:53.890" v="445" actId="2696"/>
        <pc:sldMkLst>
          <pc:docMk/>
          <pc:sldMk cId="1132568471" sldId="260"/>
        </pc:sldMkLst>
        <pc:spChg chg="mod">
          <ac:chgData name="akshithamaya@gmail.com" userId="b09d79a43af45c11" providerId="LiveId" clId="{3313859A-78B2-854A-8674-F970E77CDC1B}" dt="2024-04-07T07:53:50.089" v="444" actId="1076"/>
          <ac:spMkLst>
            <pc:docMk/>
            <pc:sldMk cId="1132568471" sldId="260"/>
            <ac:spMk id="3" creationId="{A596F636-7EB5-17C5-58BF-4FC98E8A236E}"/>
          </ac:spMkLst>
        </pc:spChg>
      </pc:sldChg>
      <pc:sldChg chg="delSp modSp new">
        <pc:chgData name="akshithamaya@gmail.com" userId="b09d79a43af45c11" providerId="LiveId" clId="{3313859A-78B2-854A-8674-F970E77CDC1B}" dt="2024-04-07T07:56:45.522" v="458" actId="313"/>
        <pc:sldMkLst>
          <pc:docMk/>
          <pc:sldMk cId="3065539170" sldId="261"/>
        </pc:sldMkLst>
        <pc:spChg chg="del">
          <ac:chgData name="akshithamaya@gmail.com" userId="b09d79a43af45c11" providerId="LiveId" clId="{3313859A-78B2-854A-8674-F970E77CDC1B}" dt="2024-04-07T07:54:46.272" v="455" actId="21"/>
          <ac:spMkLst>
            <pc:docMk/>
            <pc:sldMk cId="3065539170" sldId="261"/>
            <ac:spMk id="2" creationId="{68175D2B-51C5-E4DE-F724-F1CF5B2D24DF}"/>
          </ac:spMkLst>
        </pc:spChg>
        <pc:spChg chg="mod">
          <ac:chgData name="akshithamaya@gmail.com" userId="b09d79a43af45c11" providerId="LiveId" clId="{3313859A-78B2-854A-8674-F970E77CDC1B}" dt="2024-04-07T07:56:45.522" v="458" actId="313"/>
          <ac:spMkLst>
            <pc:docMk/>
            <pc:sldMk cId="3065539170" sldId="261"/>
            <ac:spMk id="3" creationId="{3A2C58E7-BC73-342A-1432-E766D8F4013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FFE0-B8A4-93DA-97CF-94DE5DE8E3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BD3981-DD47-36F3-3A58-0AA8AB3616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7E3182-15CD-E2A1-4800-F4BF58D2DB87}"/>
              </a:ext>
            </a:extLst>
          </p:cNvPr>
          <p:cNvSpPr>
            <a:spLocks noGrp="1"/>
          </p:cNvSpPr>
          <p:nvPr>
            <p:ph type="dt" sz="half" idx="10"/>
          </p:nvPr>
        </p:nvSpPr>
        <p:spPr/>
        <p:txBody>
          <a:bodyPr/>
          <a:lstStyle/>
          <a:p>
            <a:fld id="{E5719E89-EB5B-3440-845D-2EB4891F7785}" type="datetimeFigureOut">
              <a:rPr lang="en-US"/>
              <a:t>4/7/2024</a:t>
            </a:fld>
            <a:endParaRPr lang="en-US"/>
          </a:p>
        </p:txBody>
      </p:sp>
      <p:sp>
        <p:nvSpPr>
          <p:cNvPr id="5" name="Footer Placeholder 4">
            <a:extLst>
              <a:ext uri="{FF2B5EF4-FFF2-40B4-BE49-F238E27FC236}">
                <a16:creationId xmlns:a16="http://schemas.microsoft.com/office/drawing/2014/main" id="{C5558EAF-4F28-FE3B-284F-8A145AC9B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F01E3-DC1B-726A-CFBB-00FB71AE204F}"/>
              </a:ext>
            </a:extLst>
          </p:cNvPr>
          <p:cNvSpPr>
            <a:spLocks noGrp="1"/>
          </p:cNvSpPr>
          <p:nvPr>
            <p:ph type="sldNum" sz="quarter" idx="12"/>
          </p:nvPr>
        </p:nvSpPr>
        <p:spPr/>
        <p:txBody>
          <a:bodyPr/>
          <a:lstStyle/>
          <a:p>
            <a:fld id="{481471B6-786A-8243-AE36-B93A933FC7D8}" type="slidenum">
              <a:rPr lang="en-US"/>
              <a:t>‹#›</a:t>
            </a:fld>
            <a:endParaRPr lang="en-US"/>
          </a:p>
        </p:txBody>
      </p:sp>
    </p:spTree>
    <p:extLst>
      <p:ext uri="{BB962C8B-B14F-4D97-AF65-F5344CB8AC3E}">
        <p14:creationId xmlns:p14="http://schemas.microsoft.com/office/powerpoint/2010/main" val="74982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06CA-363B-CBD0-337A-3E89BFE30C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629293-7AAA-09C3-5F1A-33BC0A24DD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65700-813A-51F2-E687-034F7403E00E}"/>
              </a:ext>
            </a:extLst>
          </p:cNvPr>
          <p:cNvSpPr>
            <a:spLocks noGrp="1"/>
          </p:cNvSpPr>
          <p:nvPr>
            <p:ph type="dt" sz="half" idx="10"/>
          </p:nvPr>
        </p:nvSpPr>
        <p:spPr/>
        <p:txBody>
          <a:bodyPr/>
          <a:lstStyle/>
          <a:p>
            <a:fld id="{E5719E89-EB5B-3440-845D-2EB4891F7785}" type="datetimeFigureOut">
              <a:rPr lang="en-US"/>
              <a:t>4/7/2024</a:t>
            </a:fld>
            <a:endParaRPr lang="en-US"/>
          </a:p>
        </p:txBody>
      </p:sp>
      <p:sp>
        <p:nvSpPr>
          <p:cNvPr id="5" name="Footer Placeholder 4">
            <a:extLst>
              <a:ext uri="{FF2B5EF4-FFF2-40B4-BE49-F238E27FC236}">
                <a16:creationId xmlns:a16="http://schemas.microsoft.com/office/drawing/2014/main" id="{FFD353FA-C505-6279-E475-4F7A7BAA2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197671-72B0-1C1F-2D7C-CA7979C4F9A0}"/>
              </a:ext>
            </a:extLst>
          </p:cNvPr>
          <p:cNvSpPr>
            <a:spLocks noGrp="1"/>
          </p:cNvSpPr>
          <p:nvPr>
            <p:ph type="sldNum" sz="quarter" idx="12"/>
          </p:nvPr>
        </p:nvSpPr>
        <p:spPr/>
        <p:txBody>
          <a:bodyPr/>
          <a:lstStyle/>
          <a:p>
            <a:fld id="{481471B6-786A-8243-AE36-B93A933FC7D8}" type="slidenum">
              <a:rPr lang="en-US"/>
              <a:t>‹#›</a:t>
            </a:fld>
            <a:endParaRPr lang="en-US"/>
          </a:p>
        </p:txBody>
      </p:sp>
    </p:spTree>
    <p:extLst>
      <p:ext uri="{BB962C8B-B14F-4D97-AF65-F5344CB8AC3E}">
        <p14:creationId xmlns:p14="http://schemas.microsoft.com/office/powerpoint/2010/main" val="426550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B19329-B659-304D-753F-361B005E99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6E238E-EA4F-1EA5-3378-9B52C9A53D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C5144-3F75-30C5-6AED-FC5BA4397ED1}"/>
              </a:ext>
            </a:extLst>
          </p:cNvPr>
          <p:cNvSpPr>
            <a:spLocks noGrp="1"/>
          </p:cNvSpPr>
          <p:nvPr>
            <p:ph type="dt" sz="half" idx="10"/>
          </p:nvPr>
        </p:nvSpPr>
        <p:spPr/>
        <p:txBody>
          <a:bodyPr/>
          <a:lstStyle/>
          <a:p>
            <a:fld id="{E5719E89-EB5B-3440-845D-2EB4891F7785}" type="datetimeFigureOut">
              <a:rPr lang="en-US"/>
              <a:t>4/7/2024</a:t>
            </a:fld>
            <a:endParaRPr lang="en-US"/>
          </a:p>
        </p:txBody>
      </p:sp>
      <p:sp>
        <p:nvSpPr>
          <p:cNvPr id="5" name="Footer Placeholder 4">
            <a:extLst>
              <a:ext uri="{FF2B5EF4-FFF2-40B4-BE49-F238E27FC236}">
                <a16:creationId xmlns:a16="http://schemas.microsoft.com/office/drawing/2014/main" id="{A22AC32C-24DA-F1CB-733B-217673E29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BFA5D-4585-95F9-7989-FDA7F9513145}"/>
              </a:ext>
            </a:extLst>
          </p:cNvPr>
          <p:cNvSpPr>
            <a:spLocks noGrp="1"/>
          </p:cNvSpPr>
          <p:nvPr>
            <p:ph type="sldNum" sz="quarter" idx="12"/>
          </p:nvPr>
        </p:nvSpPr>
        <p:spPr/>
        <p:txBody>
          <a:bodyPr/>
          <a:lstStyle/>
          <a:p>
            <a:fld id="{481471B6-786A-8243-AE36-B93A933FC7D8}" type="slidenum">
              <a:rPr lang="en-US"/>
              <a:t>‹#›</a:t>
            </a:fld>
            <a:endParaRPr lang="en-US"/>
          </a:p>
        </p:txBody>
      </p:sp>
    </p:spTree>
    <p:extLst>
      <p:ext uri="{BB962C8B-B14F-4D97-AF65-F5344CB8AC3E}">
        <p14:creationId xmlns:p14="http://schemas.microsoft.com/office/powerpoint/2010/main" val="1986827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8D38D-A253-063B-E097-350542F0F4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6E3376-36E5-CF30-F1D6-89C4C0E0E7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31A01-75AB-DE42-B9E2-D285DAEB6EEE}"/>
              </a:ext>
            </a:extLst>
          </p:cNvPr>
          <p:cNvSpPr>
            <a:spLocks noGrp="1"/>
          </p:cNvSpPr>
          <p:nvPr>
            <p:ph type="dt" sz="half" idx="10"/>
          </p:nvPr>
        </p:nvSpPr>
        <p:spPr/>
        <p:txBody>
          <a:bodyPr/>
          <a:lstStyle/>
          <a:p>
            <a:fld id="{E5719E89-EB5B-3440-845D-2EB4891F7785}" type="datetimeFigureOut">
              <a:rPr lang="en-US"/>
              <a:t>4/7/2024</a:t>
            </a:fld>
            <a:endParaRPr lang="en-US"/>
          </a:p>
        </p:txBody>
      </p:sp>
      <p:sp>
        <p:nvSpPr>
          <p:cNvPr id="5" name="Footer Placeholder 4">
            <a:extLst>
              <a:ext uri="{FF2B5EF4-FFF2-40B4-BE49-F238E27FC236}">
                <a16:creationId xmlns:a16="http://schemas.microsoft.com/office/drawing/2014/main" id="{E6AE6FD3-DD09-EF8C-0397-7EAF97F49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08EC1D-0052-7FDD-EFA0-848C2ABF6C30}"/>
              </a:ext>
            </a:extLst>
          </p:cNvPr>
          <p:cNvSpPr>
            <a:spLocks noGrp="1"/>
          </p:cNvSpPr>
          <p:nvPr>
            <p:ph type="sldNum" sz="quarter" idx="12"/>
          </p:nvPr>
        </p:nvSpPr>
        <p:spPr/>
        <p:txBody>
          <a:bodyPr/>
          <a:lstStyle/>
          <a:p>
            <a:fld id="{481471B6-786A-8243-AE36-B93A933FC7D8}" type="slidenum">
              <a:rPr lang="en-US"/>
              <a:t>‹#›</a:t>
            </a:fld>
            <a:endParaRPr lang="en-US"/>
          </a:p>
        </p:txBody>
      </p:sp>
    </p:spTree>
    <p:extLst>
      <p:ext uri="{BB962C8B-B14F-4D97-AF65-F5344CB8AC3E}">
        <p14:creationId xmlns:p14="http://schemas.microsoft.com/office/powerpoint/2010/main" val="6716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B79C-F09B-CF39-8111-1A2D8B0C23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7AA48-2CA8-BBDC-79B4-26C961DB41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FEFDB0-1632-7F19-A739-0B253EC19D0A}"/>
              </a:ext>
            </a:extLst>
          </p:cNvPr>
          <p:cNvSpPr>
            <a:spLocks noGrp="1"/>
          </p:cNvSpPr>
          <p:nvPr>
            <p:ph type="dt" sz="half" idx="10"/>
          </p:nvPr>
        </p:nvSpPr>
        <p:spPr/>
        <p:txBody>
          <a:bodyPr/>
          <a:lstStyle/>
          <a:p>
            <a:fld id="{E5719E89-EB5B-3440-845D-2EB4891F7785}" type="datetimeFigureOut">
              <a:rPr lang="en-US"/>
              <a:t>4/7/2024</a:t>
            </a:fld>
            <a:endParaRPr lang="en-US"/>
          </a:p>
        </p:txBody>
      </p:sp>
      <p:sp>
        <p:nvSpPr>
          <p:cNvPr id="5" name="Footer Placeholder 4">
            <a:extLst>
              <a:ext uri="{FF2B5EF4-FFF2-40B4-BE49-F238E27FC236}">
                <a16:creationId xmlns:a16="http://schemas.microsoft.com/office/drawing/2014/main" id="{EE6BF50E-D46B-1A8B-FBC6-8F72B2D77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AA58F-E6DA-8F82-9B4A-C20CE70503EC}"/>
              </a:ext>
            </a:extLst>
          </p:cNvPr>
          <p:cNvSpPr>
            <a:spLocks noGrp="1"/>
          </p:cNvSpPr>
          <p:nvPr>
            <p:ph type="sldNum" sz="quarter" idx="12"/>
          </p:nvPr>
        </p:nvSpPr>
        <p:spPr/>
        <p:txBody>
          <a:bodyPr/>
          <a:lstStyle/>
          <a:p>
            <a:fld id="{481471B6-786A-8243-AE36-B93A933FC7D8}" type="slidenum">
              <a:rPr lang="en-US"/>
              <a:t>‹#›</a:t>
            </a:fld>
            <a:endParaRPr lang="en-US"/>
          </a:p>
        </p:txBody>
      </p:sp>
    </p:spTree>
    <p:extLst>
      <p:ext uri="{BB962C8B-B14F-4D97-AF65-F5344CB8AC3E}">
        <p14:creationId xmlns:p14="http://schemas.microsoft.com/office/powerpoint/2010/main" val="1260148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2AE3-9053-B232-37EA-9170B65526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3FDB79-C1AE-0A6C-9D34-5A08A0C3AD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EC3A1-46A1-F9C9-DFC6-6776F6C195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9BBF1E-35FE-1375-FD4B-EC55A270BA69}"/>
              </a:ext>
            </a:extLst>
          </p:cNvPr>
          <p:cNvSpPr>
            <a:spLocks noGrp="1"/>
          </p:cNvSpPr>
          <p:nvPr>
            <p:ph type="dt" sz="half" idx="10"/>
          </p:nvPr>
        </p:nvSpPr>
        <p:spPr/>
        <p:txBody>
          <a:bodyPr/>
          <a:lstStyle/>
          <a:p>
            <a:fld id="{E5719E89-EB5B-3440-845D-2EB4891F7785}" type="datetimeFigureOut">
              <a:rPr lang="en-US"/>
              <a:t>4/7/2024</a:t>
            </a:fld>
            <a:endParaRPr lang="en-US"/>
          </a:p>
        </p:txBody>
      </p:sp>
      <p:sp>
        <p:nvSpPr>
          <p:cNvPr id="6" name="Footer Placeholder 5">
            <a:extLst>
              <a:ext uri="{FF2B5EF4-FFF2-40B4-BE49-F238E27FC236}">
                <a16:creationId xmlns:a16="http://schemas.microsoft.com/office/drawing/2014/main" id="{367AECDD-03B9-06FF-475F-1F408E815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CF2D5-A371-12A8-3657-E359E30ABDDE}"/>
              </a:ext>
            </a:extLst>
          </p:cNvPr>
          <p:cNvSpPr>
            <a:spLocks noGrp="1"/>
          </p:cNvSpPr>
          <p:nvPr>
            <p:ph type="sldNum" sz="quarter" idx="12"/>
          </p:nvPr>
        </p:nvSpPr>
        <p:spPr/>
        <p:txBody>
          <a:bodyPr/>
          <a:lstStyle/>
          <a:p>
            <a:fld id="{481471B6-786A-8243-AE36-B93A933FC7D8}" type="slidenum">
              <a:rPr lang="en-US"/>
              <a:t>‹#›</a:t>
            </a:fld>
            <a:endParaRPr lang="en-US"/>
          </a:p>
        </p:txBody>
      </p:sp>
    </p:spTree>
    <p:extLst>
      <p:ext uri="{BB962C8B-B14F-4D97-AF65-F5344CB8AC3E}">
        <p14:creationId xmlns:p14="http://schemas.microsoft.com/office/powerpoint/2010/main" val="304181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D59F-CCFB-94DE-1CB7-E512083633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B11D50-E88D-9A88-27FC-DA01A7F73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8477A2-FEE7-168C-EE1E-A98D1C8A8E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F1E458-F17E-1988-C10A-48C670332A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C6384A-8119-29C0-9C16-E0D904B33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08540B-2B4A-0519-01A6-5BFE15E6545D}"/>
              </a:ext>
            </a:extLst>
          </p:cNvPr>
          <p:cNvSpPr>
            <a:spLocks noGrp="1"/>
          </p:cNvSpPr>
          <p:nvPr>
            <p:ph type="dt" sz="half" idx="10"/>
          </p:nvPr>
        </p:nvSpPr>
        <p:spPr/>
        <p:txBody>
          <a:bodyPr/>
          <a:lstStyle/>
          <a:p>
            <a:fld id="{E5719E89-EB5B-3440-845D-2EB4891F7785}" type="datetimeFigureOut">
              <a:rPr lang="en-US"/>
              <a:t>4/7/2024</a:t>
            </a:fld>
            <a:endParaRPr lang="en-US"/>
          </a:p>
        </p:txBody>
      </p:sp>
      <p:sp>
        <p:nvSpPr>
          <p:cNvPr id="8" name="Footer Placeholder 7">
            <a:extLst>
              <a:ext uri="{FF2B5EF4-FFF2-40B4-BE49-F238E27FC236}">
                <a16:creationId xmlns:a16="http://schemas.microsoft.com/office/drawing/2014/main" id="{4C5C9CF7-4D51-E6AB-8537-F8AB75CF4D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6B29AC-D413-927E-65CD-056DCE15A5B8}"/>
              </a:ext>
            </a:extLst>
          </p:cNvPr>
          <p:cNvSpPr>
            <a:spLocks noGrp="1"/>
          </p:cNvSpPr>
          <p:nvPr>
            <p:ph type="sldNum" sz="quarter" idx="12"/>
          </p:nvPr>
        </p:nvSpPr>
        <p:spPr/>
        <p:txBody>
          <a:bodyPr/>
          <a:lstStyle/>
          <a:p>
            <a:fld id="{481471B6-786A-8243-AE36-B93A933FC7D8}" type="slidenum">
              <a:rPr lang="en-US"/>
              <a:t>‹#›</a:t>
            </a:fld>
            <a:endParaRPr lang="en-US"/>
          </a:p>
        </p:txBody>
      </p:sp>
    </p:spTree>
    <p:extLst>
      <p:ext uri="{BB962C8B-B14F-4D97-AF65-F5344CB8AC3E}">
        <p14:creationId xmlns:p14="http://schemas.microsoft.com/office/powerpoint/2010/main" val="948307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C942-5B95-EE94-C045-7B65C3EC35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7AFFAC-85D2-F5A4-46FB-7C6E90F36FF1}"/>
              </a:ext>
            </a:extLst>
          </p:cNvPr>
          <p:cNvSpPr>
            <a:spLocks noGrp="1"/>
          </p:cNvSpPr>
          <p:nvPr>
            <p:ph type="dt" sz="half" idx="10"/>
          </p:nvPr>
        </p:nvSpPr>
        <p:spPr/>
        <p:txBody>
          <a:bodyPr/>
          <a:lstStyle/>
          <a:p>
            <a:fld id="{E5719E89-EB5B-3440-845D-2EB4891F7785}" type="datetimeFigureOut">
              <a:rPr lang="en-US"/>
              <a:t>4/7/2024</a:t>
            </a:fld>
            <a:endParaRPr lang="en-US"/>
          </a:p>
        </p:txBody>
      </p:sp>
      <p:sp>
        <p:nvSpPr>
          <p:cNvPr id="4" name="Footer Placeholder 3">
            <a:extLst>
              <a:ext uri="{FF2B5EF4-FFF2-40B4-BE49-F238E27FC236}">
                <a16:creationId xmlns:a16="http://schemas.microsoft.com/office/drawing/2014/main" id="{718C0B60-468E-213E-6926-6BF5E661A4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DE7502-C62F-015A-F86A-898D251DAD3B}"/>
              </a:ext>
            </a:extLst>
          </p:cNvPr>
          <p:cNvSpPr>
            <a:spLocks noGrp="1"/>
          </p:cNvSpPr>
          <p:nvPr>
            <p:ph type="sldNum" sz="quarter" idx="12"/>
          </p:nvPr>
        </p:nvSpPr>
        <p:spPr/>
        <p:txBody>
          <a:bodyPr/>
          <a:lstStyle/>
          <a:p>
            <a:fld id="{481471B6-786A-8243-AE36-B93A933FC7D8}" type="slidenum">
              <a:rPr lang="en-US"/>
              <a:t>‹#›</a:t>
            </a:fld>
            <a:endParaRPr lang="en-US"/>
          </a:p>
        </p:txBody>
      </p:sp>
    </p:spTree>
    <p:extLst>
      <p:ext uri="{BB962C8B-B14F-4D97-AF65-F5344CB8AC3E}">
        <p14:creationId xmlns:p14="http://schemas.microsoft.com/office/powerpoint/2010/main" val="175005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5D5368-D2E3-23DF-590F-61FF60E3C1DD}"/>
              </a:ext>
            </a:extLst>
          </p:cNvPr>
          <p:cNvSpPr>
            <a:spLocks noGrp="1"/>
          </p:cNvSpPr>
          <p:nvPr>
            <p:ph type="dt" sz="half" idx="10"/>
          </p:nvPr>
        </p:nvSpPr>
        <p:spPr/>
        <p:txBody>
          <a:bodyPr/>
          <a:lstStyle/>
          <a:p>
            <a:fld id="{E5719E89-EB5B-3440-845D-2EB4891F7785}" type="datetimeFigureOut">
              <a:rPr lang="en-US"/>
              <a:t>4/7/2024</a:t>
            </a:fld>
            <a:endParaRPr lang="en-US"/>
          </a:p>
        </p:txBody>
      </p:sp>
      <p:sp>
        <p:nvSpPr>
          <p:cNvPr id="3" name="Footer Placeholder 2">
            <a:extLst>
              <a:ext uri="{FF2B5EF4-FFF2-40B4-BE49-F238E27FC236}">
                <a16:creationId xmlns:a16="http://schemas.microsoft.com/office/drawing/2014/main" id="{8850DB61-D6E3-BF2D-A9B5-E750549931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E17AEA-860C-54A7-3F94-62E9E9BC11C2}"/>
              </a:ext>
            </a:extLst>
          </p:cNvPr>
          <p:cNvSpPr>
            <a:spLocks noGrp="1"/>
          </p:cNvSpPr>
          <p:nvPr>
            <p:ph type="sldNum" sz="quarter" idx="12"/>
          </p:nvPr>
        </p:nvSpPr>
        <p:spPr/>
        <p:txBody>
          <a:bodyPr/>
          <a:lstStyle/>
          <a:p>
            <a:fld id="{481471B6-786A-8243-AE36-B93A933FC7D8}" type="slidenum">
              <a:rPr lang="en-US"/>
              <a:t>‹#›</a:t>
            </a:fld>
            <a:endParaRPr lang="en-US"/>
          </a:p>
        </p:txBody>
      </p:sp>
    </p:spTree>
    <p:extLst>
      <p:ext uri="{BB962C8B-B14F-4D97-AF65-F5344CB8AC3E}">
        <p14:creationId xmlns:p14="http://schemas.microsoft.com/office/powerpoint/2010/main" val="131070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04A3-2AA4-F1FC-49DB-99CC65251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883114-FA75-CDC0-793C-05CA83F73C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BC33BD-EBAF-8571-A51F-1D2A20551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2DD507-6E4F-9A55-ED1C-880344128A4A}"/>
              </a:ext>
            </a:extLst>
          </p:cNvPr>
          <p:cNvSpPr>
            <a:spLocks noGrp="1"/>
          </p:cNvSpPr>
          <p:nvPr>
            <p:ph type="dt" sz="half" idx="10"/>
          </p:nvPr>
        </p:nvSpPr>
        <p:spPr/>
        <p:txBody>
          <a:bodyPr/>
          <a:lstStyle/>
          <a:p>
            <a:fld id="{E5719E89-EB5B-3440-845D-2EB4891F7785}" type="datetimeFigureOut">
              <a:rPr lang="en-US"/>
              <a:t>4/7/2024</a:t>
            </a:fld>
            <a:endParaRPr lang="en-US"/>
          </a:p>
        </p:txBody>
      </p:sp>
      <p:sp>
        <p:nvSpPr>
          <p:cNvPr id="6" name="Footer Placeholder 5">
            <a:extLst>
              <a:ext uri="{FF2B5EF4-FFF2-40B4-BE49-F238E27FC236}">
                <a16:creationId xmlns:a16="http://schemas.microsoft.com/office/drawing/2014/main" id="{09B8AEDA-5FC0-9FD8-2178-6C4A9EEF1E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7E8F47-E986-2DE3-7926-6C53E4F37506}"/>
              </a:ext>
            </a:extLst>
          </p:cNvPr>
          <p:cNvSpPr>
            <a:spLocks noGrp="1"/>
          </p:cNvSpPr>
          <p:nvPr>
            <p:ph type="sldNum" sz="quarter" idx="12"/>
          </p:nvPr>
        </p:nvSpPr>
        <p:spPr/>
        <p:txBody>
          <a:bodyPr/>
          <a:lstStyle/>
          <a:p>
            <a:fld id="{481471B6-786A-8243-AE36-B93A933FC7D8}" type="slidenum">
              <a:rPr lang="en-US"/>
              <a:t>‹#›</a:t>
            </a:fld>
            <a:endParaRPr lang="en-US"/>
          </a:p>
        </p:txBody>
      </p:sp>
    </p:spTree>
    <p:extLst>
      <p:ext uri="{BB962C8B-B14F-4D97-AF65-F5344CB8AC3E}">
        <p14:creationId xmlns:p14="http://schemas.microsoft.com/office/powerpoint/2010/main" val="304422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6D3C-ACEE-2383-C316-A0D2071EA3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EE73DB-8943-EC8F-0516-A9328EDD4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444109-836F-FEA0-7951-F5872A285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01548-89FA-1AD8-6227-674C9E439493}"/>
              </a:ext>
            </a:extLst>
          </p:cNvPr>
          <p:cNvSpPr>
            <a:spLocks noGrp="1"/>
          </p:cNvSpPr>
          <p:nvPr>
            <p:ph type="dt" sz="half" idx="10"/>
          </p:nvPr>
        </p:nvSpPr>
        <p:spPr/>
        <p:txBody>
          <a:bodyPr/>
          <a:lstStyle/>
          <a:p>
            <a:fld id="{E5719E89-EB5B-3440-845D-2EB4891F7785}" type="datetimeFigureOut">
              <a:rPr lang="en-US"/>
              <a:t>4/7/2024</a:t>
            </a:fld>
            <a:endParaRPr lang="en-US"/>
          </a:p>
        </p:txBody>
      </p:sp>
      <p:sp>
        <p:nvSpPr>
          <p:cNvPr id="6" name="Footer Placeholder 5">
            <a:extLst>
              <a:ext uri="{FF2B5EF4-FFF2-40B4-BE49-F238E27FC236}">
                <a16:creationId xmlns:a16="http://schemas.microsoft.com/office/drawing/2014/main" id="{56D5E32B-D586-826D-34A5-8C2B53751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311DCB-23CC-C412-A0E2-F50C609AD2AB}"/>
              </a:ext>
            </a:extLst>
          </p:cNvPr>
          <p:cNvSpPr>
            <a:spLocks noGrp="1"/>
          </p:cNvSpPr>
          <p:nvPr>
            <p:ph type="sldNum" sz="quarter" idx="12"/>
          </p:nvPr>
        </p:nvSpPr>
        <p:spPr/>
        <p:txBody>
          <a:bodyPr/>
          <a:lstStyle/>
          <a:p>
            <a:fld id="{481471B6-786A-8243-AE36-B93A933FC7D8}" type="slidenum">
              <a:rPr lang="en-US"/>
              <a:t>‹#›</a:t>
            </a:fld>
            <a:endParaRPr lang="en-US"/>
          </a:p>
        </p:txBody>
      </p:sp>
    </p:spTree>
    <p:extLst>
      <p:ext uri="{BB962C8B-B14F-4D97-AF65-F5344CB8AC3E}">
        <p14:creationId xmlns:p14="http://schemas.microsoft.com/office/powerpoint/2010/main" val="362323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9986BE-BA89-D79A-47CB-99893FA298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CAF107-48F8-F855-EA72-190C092C00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185B9-D5A7-DFCD-88B3-6C2AD26A66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19E89-EB5B-3440-845D-2EB4891F7785}" type="datetimeFigureOut">
              <a:rPr lang="en-US"/>
              <a:t>4/7/2024</a:t>
            </a:fld>
            <a:endParaRPr lang="en-US"/>
          </a:p>
        </p:txBody>
      </p:sp>
      <p:sp>
        <p:nvSpPr>
          <p:cNvPr id="5" name="Footer Placeholder 4">
            <a:extLst>
              <a:ext uri="{FF2B5EF4-FFF2-40B4-BE49-F238E27FC236}">
                <a16:creationId xmlns:a16="http://schemas.microsoft.com/office/drawing/2014/main" id="{DDCCEF51-8E92-70A6-7184-4F98F166B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907A0F-AA38-1E71-E215-0FF566B54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471B6-786A-8243-AE36-B93A933FC7D8}" type="slidenum">
              <a:rPr lang="en-US"/>
              <a:t>‹#›</a:t>
            </a:fld>
            <a:endParaRPr lang="en-US"/>
          </a:p>
        </p:txBody>
      </p:sp>
    </p:spTree>
    <p:extLst>
      <p:ext uri="{BB962C8B-B14F-4D97-AF65-F5344CB8AC3E}">
        <p14:creationId xmlns:p14="http://schemas.microsoft.com/office/powerpoint/2010/main" val="444361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03C1E-10D3-DB78-69CF-BD445E092CBA}"/>
              </a:ext>
            </a:extLst>
          </p:cNvPr>
          <p:cNvSpPr>
            <a:spLocks noGrp="1"/>
          </p:cNvSpPr>
          <p:nvPr>
            <p:ph type="ctrTitle"/>
          </p:nvPr>
        </p:nvSpPr>
        <p:spPr>
          <a:xfrm>
            <a:off x="970360" y="1214438"/>
            <a:ext cx="9144000" cy="2387600"/>
          </a:xfrm>
        </p:spPr>
        <p:txBody>
          <a:bodyPr/>
          <a:lstStyle/>
          <a:p>
            <a:r>
              <a:rPr lang="en-IN"/>
              <a:t>SQL PRESENTATION </a:t>
            </a:r>
            <a:endParaRPr lang="en-US"/>
          </a:p>
        </p:txBody>
      </p:sp>
      <p:sp>
        <p:nvSpPr>
          <p:cNvPr id="3" name="Subtitle 2">
            <a:extLst>
              <a:ext uri="{FF2B5EF4-FFF2-40B4-BE49-F238E27FC236}">
                <a16:creationId xmlns:a16="http://schemas.microsoft.com/office/drawing/2014/main" id="{A6F80AC5-9209-2FA4-4833-DDA3E557935B}"/>
              </a:ext>
            </a:extLst>
          </p:cNvPr>
          <p:cNvSpPr>
            <a:spLocks noGrp="1"/>
          </p:cNvSpPr>
          <p:nvPr>
            <p:ph type="subTitle" idx="1"/>
          </p:nvPr>
        </p:nvSpPr>
        <p:spPr>
          <a:xfrm>
            <a:off x="970360" y="3727054"/>
            <a:ext cx="9144000" cy="1655762"/>
          </a:xfrm>
        </p:spPr>
        <p:txBody>
          <a:bodyPr>
            <a:normAutofit fontScale="92500" lnSpcReduction="10000"/>
          </a:bodyPr>
          <a:lstStyle/>
          <a:p>
            <a:endParaRPr lang="en-IN"/>
          </a:p>
          <a:p>
            <a:endParaRPr lang="en-IN"/>
          </a:p>
          <a:p>
            <a:r>
              <a:rPr lang="en-IN"/>
              <a:t>                                                                                 -Akshitha Maya</a:t>
            </a:r>
          </a:p>
          <a:p>
            <a:r>
              <a:rPr lang="en-IN"/>
              <a:t>                                                                              CSE 3</a:t>
            </a:r>
            <a:r>
              <a:rPr lang="en-IN" baseline="30000"/>
              <a:t>rd</a:t>
            </a:r>
            <a:r>
              <a:rPr lang="en-IN"/>
              <a:t> year </a:t>
            </a:r>
          </a:p>
        </p:txBody>
      </p:sp>
    </p:spTree>
    <p:extLst>
      <p:ext uri="{BB962C8B-B14F-4D97-AF65-F5344CB8AC3E}">
        <p14:creationId xmlns:p14="http://schemas.microsoft.com/office/powerpoint/2010/main" val="195235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35F31-054D-2E59-C1A8-3FAA654157D6}"/>
              </a:ext>
            </a:extLst>
          </p:cNvPr>
          <p:cNvSpPr>
            <a:spLocks noGrp="1"/>
          </p:cNvSpPr>
          <p:nvPr>
            <p:ph type="title"/>
          </p:nvPr>
        </p:nvSpPr>
        <p:spPr/>
        <p:txBody>
          <a:bodyPr/>
          <a:lstStyle/>
          <a:p>
            <a:r>
              <a:rPr lang="en-IN"/>
              <a:t>SQL logical operators</a:t>
            </a:r>
            <a:endParaRPr lang="en-US"/>
          </a:p>
        </p:txBody>
      </p:sp>
      <p:sp>
        <p:nvSpPr>
          <p:cNvPr id="3" name="Content Placeholder 2">
            <a:extLst>
              <a:ext uri="{FF2B5EF4-FFF2-40B4-BE49-F238E27FC236}">
                <a16:creationId xmlns:a16="http://schemas.microsoft.com/office/drawing/2014/main" id="{7A3B36E7-2FEF-2910-002F-F7D943755402}"/>
              </a:ext>
            </a:extLst>
          </p:cNvPr>
          <p:cNvSpPr>
            <a:spLocks noGrp="1"/>
          </p:cNvSpPr>
          <p:nvPr>
            <p:ph idx="1"/>
          </p:nvPr>
        </p:nvSpPr>
        <p:spPr>
          <a:xfrm>
            <a:off x="720715" y="1690688"/>
            <a:ext cx="10515600" cy="4351338"/>
          </a:xfrm>
        </p:spPr>
        <p:txBody>
          <a:bodyPr/>
          <a:lstStyle/>
          <a:p>
            <a:r>
              <a:rPr lang="en-IN"/>
              <a:t>SQL Logical Operators combine conditions in a WHERE clause to create more complex expressions. Operators in SQL can be symbols or keywords used to perform operations on data. They perform various tasks in SQL statements, such as filtering, combining, and modifying data.
These are the SQL Logical Operators</a:t>
            </a:r>
            <a:endParaRPr lang="en-US"/>
          </a:p>
        </p:txBody>
      </p:sp>
    </p:spTree>
    <p:extLst>
      <p:ext uri="{BB962C8B-B14F-4D97-AF65-F5344CB8AC3E}">
        <p14:creationId xmlns:p14="http://schemas.microsoft.com/office/powerpoint/2010/main" val="425351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638F3-06AD-A316-F7E6-9953A016BE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69A0BC-99DC-868F-94D4-F55B9FEF5D4E}"/>
              </a:ext>
            </a:extLst>
          </p:cNvPr>
          <p:cNvSpPr>
            <a:spLocks noGrp="1"/>
          </p:cNvSpPr>
          <p:nvPr>
            <p:ph idx="1"/>
          </p:nvPr>
        </p:nvSpPr>
        <p:spPr/>
        <p:txBody>
          <a:bodyPr/>
          <a:lstStyle/>
          <a:p>
            <a:r>
              <a:rPr lang="en-IN"/>
              <a:t>These are the SQL Logical Operators:
AND – Returns True if both conditions are True.
OR – Returns True if either of the conditions is True.
NOT – Returns true if the condition is false</a:t>
            </a:r>
            <a:endParaRPr lang="en-US"/>
          </a:p>
        </p:txBody>
      </p:sp>
    </p:spTree>
    <p:extLst>
      <p:ext uri="{BB962C8B-B14F-4D97-AF65-F5344CB8AC3E}">
        <p14:creationId xmlns:p14="http://schemas.microsoft.com/office/powerpoint/2010/main" val="376452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3C1ECC-50F0-36BE-C15C-5587D57DBAFD}"/>
              </a:ext>
            </a:extLst>
          </p:cNvPr>
          <p:cNvSpPr>
            <a:spLocks noGrp="1"/>
          </p:cNvSpPr>
          <p:nvPr>
            <p:ph idx="1"/>
          </p:nvPr>
        </p:nvSpPr>
        <p:spPr/>
        <p:txBody>
          <a:bodyPr>
            <a:normAutofit fontScale="92500" lnSpcReduction="10000"/>
          </a:bodyPr>
          <a:lstStyle/>
          <a:p>
            <a:r>
              <a:rPr lang="en-IN"/>
              <a:t>AND
The AND operator combines two conditions and returns TRUE if both conditions are TRUE.
SELECT *  
FROM products  
WHERE prices &gt; 50 AND category = ‘dresses’;  
In this example, the query retrieves all columns and rows from the products table where the prices are greater than 50, and the category is ‘dresses’. Only the products whose cost exceeds 50 and belong to the ‘dresses’ category will be in the result set.</a:t>
            </a:r>
          </a:p>
          <a:p>
            <a:endParaRPr lang="en-US"/>
          </a:p>
        </p:txBody>
      </p:sp>
    </p:spTree>
    <p:extLst>
      <p:ext uri="{BB962C8B-B14F-4D97-AF65-F5344CB8AC3E}">
        <p14:creationId xmlns:p14="http://schemas.microsoft.com/office/powerpoint/2010/main" val="424714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FD8B0A-EE12-5A47-4DAA-5184B379CE1F}"/>
              </a:ext>
            </a:extLst>
          </p:cNvPr>
          <p:cNvSpPr>
            <a:spLocks noGrp="1"/>
          </p:cNvSpPr>
          <p:nvPr>
            <p:ph idx="1"/>
          </p:nvPr>
        </p:nvSpPr>
        <p:spPr/>
        <p:txBody>
          <a:bodyPr>
            <a:normAutofit fontScale="92500" lnSpcReduction="10000"/>
          </a:bodyPr>
          <a:lstStyle/>
          <a:p>
            <a:r>
              <a:rPr lang="en-IN"/>
              <a:t>OR
The OR operator combines two conditions and returns TRUE if at least one condition is TRUE.
SELECT *  
FROM products  
WHERE prices = 50 OR category = ‘dresses’;  
In this example, the query retrieves all columns and rows from the products table where prices are equal to 50 or the category is ‘dresses’. As a result, you will see a mix of all the products that cost 50 and all dresses at any price</a:t>
            </a:r>
            <a:endParaRPr lang="en-US"/>
          </a:p>
        </p:txBody>
      </p:sp>
    </p:spTree>
    <p:extLst>
      <p:ext uri="{BB962C8B-B14F-4D97-AF65-F5344CB8AC3E}">
        <p14:creationId xmlns:p14="http://schemas.microsoft.com/office/powerpoint/2010/main" val="86385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C58E7-BC73-342A-1432-E766D8F4013F}"/>
              </a:ext>
            </a:extLst>
          </p:cNvPr>
          <p:cNvSpPr>
            <a:spLocks noGrp="1"/>
          </p:cNvSpPr>
          <p:nvPr>
            <p:ph idx="1"/>
          </p:nvPr>
        </p:nvSpPr>
        <p:spPr/>
        <p:txBody>
          <a:bodyPr/>
          <a:lstStyle/>
          <a:p>
            <a:r>
              <a:rPr lang="en-IN"/>
              <a:t>NOT
The NOT operator negates a condition and returns TRUE if the condition is FALSE.
SELECT *  
FROM products  
WHERE NOT category = ‘dresses’; 
In this example, the NOT operator negates the condition, so only the products that do not belong in the ‘dresses’ category will be returned</a:t>
            </a:r>
            <a:endParaRPr lang="en-US"/>
          </a:p>
        </p:txBody>
      </p:sp>
    </p:spTree>
    <p:extLst>
      <p:ext uri="{BB962C8B-B14F-4D97-AF65-F5344CB8AC3E}">
        <p14:creationId xmlns:p14="http://schemas.microsoft.com/office/powerpoint/2010/main" val="3065539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SQL PRESENTATION </vt:lpstr>
      <vt:lpstr>SQL logical operators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PRESENTATION </dc:title>
  <dc:creator>akshithamaya@gmail.com</dc:creator>
  <cp:lastModifiedBy>akshithamaya@gmail.com</cp:lastModifiedBy>
  <cp:revision>1</cp:revision>
  <dcterms:created xsi:type="dcterms:W3CDTF">2024-04-07T07:40:02Z</dcterms:created>
  <dcterms:modified xsi:type="dcterms:W3CDTF">2024-04-07T07:57:17Z</dcterms:modified>
</cp:coreProperties>
</file>