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8" r:id="rId2"/>
  </p:sldMasterIdLst>
  <p:notesMasterIdLst>
    <p:notesMasterId r:id="rId23"/>
  </p:notesMasterIdLst>
  <p:sldIdLst>
    <p:sldId id="256" r:id="rId3"/>
    <p:sldId id="264" r:id="rId4"/>
    <p:sldId id="257" r:id="rId5"/>
    <p:sldId id="260" r:id="rId6"/>
    <p:sldId id="261" r:id="rId7"/>
    <p:sldId id="263" r:id="rId8"/>
    <p:sldId id="265" r:id="rId9"/>
    <p:sldId id="266" r:id="rId10"/>
    <p:sldId id="267" r:id="rId11"/>
    <p:sldId id="270" r:id="rId12"/>
    <p:sldId id="319" r:id="rId13"/>
    <p:sldId id="374" r:id="rId14"/>
    <p:sldId id="330" r:id="rId15"/>
    <p:sldId id="377" r:id="rId16"/>
    <p:sldId id="378" r:id="rId17"/>
    <p:sldId id="380" r:id="rId18"/>
    <p:sldId id="272" r:id="rId19"/>
    <p:sldId id="277" r:id="rId20"/>
    <p:sldId id="381" r:id="rId21"/>
    <p:sldId id="383" r:id="rId22"/>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38" autoAdjust="0"/>
    <p:restoredTop sz="94291" autoAdjust="0"/>
  </p:normalViewPr>
  <p:slideViewPr>
    <p:cSldViewPr>
      <p:cViewPr varScale="1">
        <p:scale>
          <a:sx n="64" d="100"/>
          <a:sy n="64" d="100"/>
        </p:scale>
        <p:origin x="66" y="5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78AE4834-3A8F-49E7-9929-6E388E1221A0}" type="datetimeFigureOut">
              <a:rPr lang="en-IN" smtClean="0"/>
              <a:t>03-09-2019</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01ED8E76-A787-48FB-B670-B60A74D958FD}" type="slidenum">
              <a:rPr lang="en-IN" smtClean="0"/>
              <a:t>‹#›</a:t>
            </a:fld>
            <a:endParaRPr lang="en-IN"/>
          </a:p>
        </p:txBody>
      </p:sp>
    </p:spTree>
    <p:extLst>
      <p:ext uri="{BB962C8B-B14F-4D97-AF65-F5344CB8AC3E}">
        <p14:creationId xmlns:p14="http://schemas.microsoft.com/office/powerpoint/2010/main" val="1614382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ED8E76-A787-48FB-B670-B60A74D958FD}" type="slidenum">
              <a:rPr lang="en-IN" smtClean="0"/>
              <a:t>3</a:t>
            </a:fld>
            <a:endParaRPr lang="en-IN"/>
          </a:p>
        </p:txBody>
      </p:sp>
    </p:spTree>
    <p:extLst>
      <p:ext uri="{BB962C8B-B14F-4D97-AF65-F5344CB8AC3E}">
        <p14:creationId xmlns:p14="http://schemas.microsoft.com/office/powerpoint/2010/main" val="4279153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823903" y="931035"/>
            <a:ext cx="7583805" cy="2231390"/>
          </a:xfrm>
          <a:prstGeom prst="rect">
            <a:avLst/>
          </a:prstGeom>
        </p:spPr>
        <p:txBody>
          <a:bodyPr wrap="square" lIns="0" tIns="0" rIns="0" bIns="0">
            <a:spAutoFit/>
          </a:bodyPr>
          <a:lstStyle>
            <a:lvl1pPr>
              <a:defRPr sz="3600" b="1" i="0">
                <a:solidFill>
                  <a:schemeClr val="bg1"/>
                </a:solidFill>
                <a:latin typeface="Arial"/>
                <a:cs typeface="Arial"/>
              </a:defRPr>
            </a:lvl1pPr>
          </a:lstStyle>
          <a:p>
            <a:endParaRPr/>
          </a:p>
        </p:txBody>
      </p:sp>
      <p:sp>
        <p:nvSpPr>
          <p:cNvPr id="3" name="Holder 3"/>
          <p:cNvSpPr>
            <a:spLocks noGrp="1"/>
          </p:cNvSpPr>
          <p:nvPr>
            <p:ph type="subTitle" idx="4"/>
          </p:nvPr>
        </p:nvSpPr>
        <p:spPr>
          <a:xfrm>
            <a:off x="2486279" y="3140828"/>
            <a:ext cx="6355715" cy="1038225"/>
          </a:xfrm>
          <a:prstGeom prst="rect">
            <a:avLst/>
          </a:prstGeom>
        </p:spPr>
        <p:txBody>
          <a:bodyPr wrap="square" lIns="0" tIns="0" rIns="0" bIns="0">
            <a:spAutoFit/>
          </a:bodyPr>
          <a:lstStyle>
            <a:lvl1pPr>
              <a:defRPr sz="3600" b="0" i="0">
                <a:solidFill>
                  <a:srgbClr val="1F2628"/>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0D5B0-EC9A-4EBC-89E2-1437DC2EB1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966FBF-9D47-4ACC-9076-2BBFFB5BC1E7}"/>
              </a:ext>
            </a:extLst>
          </p:cNvPr>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9401E5-BB70-4F1A-88B1-AC486949FEC4}"/>
              </a:ext>
            </a:extLst>
          </p:cNvPr>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02D533-5683-4E68-A3E9-A58A37EB501B}"/>
              </a:ext>
            </a:extLst>
          </p:cNvPr>
          <p:cNvSpPr>
            <a:spLocks noGrp="1"/>
          </p:cNvSpPr>
          <p:nvPr>
            <p:ph type="dt" sz="half" idx="10"/>
          </p:nvPr>
        </p:nvSpPr>
        <p:spPr/>
        <p:txBody>
          <a:bodyPr/>
          <a:lstStyle/>
          <a:p>
            <a:fld id="{7EB59CDD-955D-4606-AE31-D9573EEBE526}" type="datetimeFigureOut">
              <a:rPr lang="en-IN" smtClean="0"/>
              <a:t>03-09-2019</a:t>
            </a:fld>
            <a:endParaRPr lang="en-IN"/>
          </a:p>
        </p:txBody>
      </p:sp>
      <p:sp>
        <p:nvSpPr>
          <p:cNvPr id="6" name="Footer Placeholder 5">
            <a:extLst>
              <a:ext uri="{FF2B5EF4-FFF2-40B4-BE49-F238E27FC236}">
                <a16:creationId xmlns:a16="http://schemas.microsoft.com/office/drawing/2014/main" id="{CEFDD57C-3131-4285-AC94-BFE6537390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067907-8151-41D9-AD50-C0D724ED2752}"/>
              </a:ext>
            </a:extLst>
          </p:cNvPr>
          <p:cNvSpPr>
            <a:spLocks noGrp="1"/>
          </p:cNvSpPr>
          <p:nvPr>
            <p:ph type="sldNum" sz="quarter" idx="12"/>
          </p:nvPr>
        </p:nvSpPr>
        <p:spPr/>
        <p:txBody>
          <a:bodyPr/>
          <a:lstStyle/>
          <a:p>
            <a:fld id="{CC4EEE83-C0F4-44E4-AFA5-757E4FCFA1CB}" type="slidenum">
              <a:rPr lang="en-IN" smtClean="0"/>
              <a:t>‹#›</a:t>
            </a:fld>
            <a:endParaRPr lang="en-IN"/>
          </a:p>
        </p:txBody>
      </p:sp>
    </p:spTree>
    <p:extLst>
      <p:ext uri="{BB962C8B-B14F-4D97-AF65-F5344CB8AC3E}">
        <p14:creationId xmlns:p14="http://schemas.microsoft.com/office/powerpoint/2010/main" val="1417906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21617-2D25-4D4F-A15B-32622CEF6852}"/>
              </a:ext>
            </a:extLst>
          </p:cNvPr>
          <p:cNvSpPr>
            <a:spLocks noGrp="1"/>
          </p:cNvSpPr>
          <p:nvPr>
            <p:ph type="title"/>
          </p:nvPr>
        </p:nvSpPr>
        <p:spPr>
          <a:xfrm>
            <a:off x="630238" y="274638"/>
            <a:ext cx="7886700" cy="993775"/>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A6889C-705C-4846-ABC2-E1867F44CA64}"/>
              </a:ext>
            </a:extLst>
          </p:cNvPr>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E115ED-13B2-4E1E-9DD3-9366CB717612}"/>
              </a:ext>
            </a:extLst>
          </p:cNvPr>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F37A8D3-7932-4A27-9967-3E3FAC58336B}"/>
              </a:ext>
            </a:extLst>
          </p:cNvPr>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384261-F6D9-4C8B-95D6-11A62F73221E}"/>
              </a:ext>
            </a:extLst>
          </p:cNvPr>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C87AACD-C422-437D-A88F-1F649142FFA2}"/>
              </a:ext>
            </a:extLst>
          </p:cNvPr>
          <p:cNvSpPr>
            <a:spLocks noGrp="1"/>
          </p:cNvSpPr>
          <p:nvPr>
            <p:ph type="dt" sz="half" idx="10"/>
          </p:nvPr>
        </p:nvSpPr>
        <p:spPr/>
        <p:txBody>
          <a:bodyPr/>
          <a:lstStyle/>
          <a:p>
            <a:fld id="{7EB59CDD-955D-4606-AE31-D9573EEBE526}" type="datetimeFigureOut">
              <a:rPr lang="en-IN" smtClean="0"/>
              <a:t>03-09-2019</a:t>
            </a:fld>
            <a:endParaRPr lang="en-IN"/>
          </a:p>
        </p:txBody>
      </p:sp>
      <p:sp>
        <p:nvSpPr>
          <p:cNvPr id="8" name="Footer Placeholder 7">
            <a:extLst>
              <a:ext uri="{FF2B5EF4-FFF2-40B4-BE49-F238E27FC236}">
                <a16:creationId xmlns:a16="http://schemas.microsoft.com/office/drawing/2014/main" id="{4A5F32D3-EAAA-4A2E-91CC-E90043D8278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588D19-9433-418A-A8A9-4AB401BBDAF0}"/>
              </a:ext>
            </a:extLst>
          </p:cNvPr>
          <p:cNvSpPr>
            <a:spLocks noGrp="1"/>
          </p:cNvSpPr>
          <p:nvPr>
            <p:ph type="sldNum" sz="quarter" idx="12"/>
          </p:nvPr>
        </p:nvSpPr>
        <p:spPr/>
        <p:txBody>
          <a:bodyPr/>
          <a:lstStyle/>
          <a:p>
            <a:fld id="{CC4EEE83-C0F4-44E4-AFA5-757E4FCFA1CB}" type="slidenum">
              <a:rPr lang="en-IN" smtClean="0"/>
              <a:t>‹#›</a:t>
            </a:fld>
            <a:endParaRPr lang="en-IN"/>
          </a:p>
        </p:txBody>
      </p:sp>
    </p:spTree>
    <p:extLst>
      <p:ext uri="{BB962C8B-B14F-4D97-AF65-F5344CB8AC3E}">
        <p14:creationId xmlns:p14="http://schemas.microsoft.com/office/powerpoint/2010/main" val="2512400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DE6B4-A0A5-4C21-B529-4BDE325DA2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9F5F879-2B07-4EC9-BF30-E405844F08CE}"/>
              </a:ext>
            </a:extLst>
          </p:cNvPr>
          <p:cNvSpPr>
            <a:spLocks noGrp="1"/>
          </p:cNvSpPr>
          <p:nvPr>
            <p:ph type="dt" sz="half" idx="10"/>
          </p:nvPr>
        </p:nvSpPr>
        <p:spPr/>
        <p:txBody>
          <a:bodyPr/>
          <a:lstStyle/>
          <a:p>
            <a:fld id="{7EB59CDD-955D-4606-AE31-D9573EEBE526}" type="datetimeFigureOut">
              <a:rPr lang="en-IN" smtClean="0"/>
              <a:t>03-09-2019</a:t>
            </a:fld>
            <a:endParaRPr lang="en-IN"/>
          </a:p>
        </p:txBody>
      </p:sp>
      <p:sp>
        <p:nvSpPr>
          <p:cNvPr id="4" name="Footer Placeholder 3">
            <a:extLst>
              <a:ext uri="{FF2B5EF4-FFF2-40B4-BE49-F238E27FC236}">
                <a16:creationId xmlns:a16="http://schemas.microsoft.com/office/drawing/2014/main" id="{49E27532-DF1F-4828-BBCC-49AAE4C548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70AEEC5-3F0E-4273-9703-093F5B713D50}"/>
              </a:ext>
            </a:extLst>
          </p:cNvPr>
          <p:cNvSpPr>
            <a:spLocks noGrp="1"/>
          </p:cNvSpPr>
          <p:nvPr>
            <p:ph type="sldNum" sz="quarter" idx="12"/>
          </p:nvPr>
        </p:nvSpPr>
        <p:spPr/>
        <p:txBody>
          <a:bodyPr/>
          <a:lstStyle/>
          <a:p>
            <a:fld id="{CC4EEE83-C0F4-44E4-AFA5-757E4FCFA1CB}" type="slidenum">
              <a:rPr lang="en-IN" smtClean="0"/>
              <a:t>‹#›</a:t>
            </a:fld>
            <a:endParaRPr lang="en-IN"/>
          </a:p>
        </p:txBody>
      </p:sp>
    </p:spTree>
    <p:extLst>
      <p:ext uri="{BB962C8B-B14F-4D97-AF65-F5344CB8AC3E}">
        <p14:creationId xmlns:p14="http://schemas.microsoft.com/office/powerpoint/2010/main" val="2765729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DB03D7-EDD7-48A2-8CAA-16A027651A68}"/>
              </a:ext>
            </a:extLst>
          </p:cNvPr>
          <p:cNvSpPr>
            <a:spLocks noGrp="1"/>
          </p:cNvSpPr>
          <p:nvPr>
            <p:ph type="dt" sz="half" idx="10"/>
          </p:nvPr>
        </p:nvSpPr>
        <p:spPr/>
        <p:txBody>
          <a:bodyPr/>
          <a:lstStyle/>
          <a:p>
            <a:fld id="{7EB59CDD-955D-4606-AE31-D9573EEBE526}" type="datetimeFigureOut">
              <a:rPr lang="en-IN" smtClean="0"/>
              <a:t>03-09-2019</a:t>
            </a:fld>
            <a:endParaRPr lang="en-IN"/>
          </a:p>
        </p:txBody>
      </p:sp>
      <p:sp>
        <p:nvSpPr>
          <p:cNvPr id="3" name="Footer Placeholder 2">
            <a:extLst>
              <a:ext uri="{FF2B5EF4-FFF2-40B4-BE49-F238E27FC236}">
                <a16:creationId xmlns:a16="http://schemas.microsoft.com/office/drawing/2014/main" id="{7F4A887A-0548-40D9-9E52-4C2F302608A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CEF2D13-7B09-40C4-B18E-35DD9EFFFBC3}"/>
              </a:ext>
            </a:extLst>
          </p:cNvPr>
          <p:cNvSpPr>
            <a:spLocks noGrp="1"/>
          </p:cNvSpPr>
          <p:nvPr>
            <p:ph type="sldNum" sz="quarter" idx="12"/>
          </p:nvPr>
        </p:nvSpPr>
        <p:spPr/>
        <p:txBody>
          <a:bodyPr/>
          <a:lstStyle/>
          <a:p>
            <a:fld id="{CC4EEE83-C0F4-44E4-AFA5-757E4FCFA1CB}" type="slidenum">
              <a:rPr lang="en-IN" smtClean="0"/>
              <a:t>‹#›</a:t>
            </a:fld>
            <a:endParaRPr lang="en-IN"/>
          </a:p>
        </p:txBody>
      </p:sp>
    </p:spTree>
    <p:extLst>
      <p:ext uri="{BB962C8B-B14F-4D97-AF65-F5344CB8AC3E}">
        <p14:creationId xmlns:p14="http://schemas.microsoft.com/office/powerpoint/2010/main" val="1539290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3B5C-B981-4792-AECA-3305F3EB5170}"/>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8D1BF7-50CB-4024-BFF0-DFA6A36F2F69}"/>
              </a:ext>
            </a:extLst>
          </p:cNvPr>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26625F-2FB8-40CE-92C6-FC0EFC309AD2}"/>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4150C-63FA-4180-87B0-56CE046D738A}"/>
              </a:ext>
            </a:extLst>
          </p:cNvPr>
          <p:cNvSpPr>
            <a:spLocks noGrp="1"/>
          </p:cNvSpPr>
          <p:nvPr>
            <p:ph type="dt" sz="half" idx="10"/>
          </p:nvPr>
        </p:nvSpPr>
        <p:spPr/>
        <p:txBody>
          <a:bodyPr/>
          <a:lstStyle/>
          <a:p>
            <a:fld id="{7EB59CDD-955D-4606-AE31-D9573EEBE526}" type="datetimeFigureOut">
              <a:rPr lang="en-IN" smtClean="0"/>
              <a:t>03-09-2019</a:t>
            </a:fld>
            <a:endParaRPr lang="en-IN"/>
          </a:p>
        </p:txBody>
      </p:sp>
      <p:sp>
        <p:nvSpPr>
          <p:cNvPr id="6" name="Footer Placeholder 5">
            <a:extLst>
              <a:ext uri="{FF2B5EF4-FFF2-40B4-BE49-F238E27FC236}">
                <a16:creationId xmlns:a16="http://schemas.microsoft.com/office/drawing/2014/main" id="{F82F7ECF-C276-4053-A871-64C375B906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253954-FD9A-4673-B43E-CE298116114D}"/>
              </a:ext>
            </a:extLst>
          </p:cNvPr>
          <p:cNvSpPr>
            <a:spLocks noGrp="1"/>
          </p:cNvSpPr>
          <p:nvPr>
            <p:ph type="sldNum" sz="quarter" idx="12"/>
          </p:nvPr>
        </p:nvSpPr>
        <p:spPr/>
        <p:txBody>
          <a:bodyPr/>
          <a:lstStyle/>
          <a:p>
            <a:fld id="{CC4EEE83-C0F4-44E4-AFA5-757E4FCFA1CB}" type="slidenum">
              <a:rPr lang="en-IN" smtClean="0"/>
              <a:t>‹#›</a:t>
            </a:fld>
            <a:endParaRPr lang="en-IN"/>
          </a:p>
        </p:txBody>
      </p:sp>
    </p:spTree>
    <p:extLst>
      <p:ext uri="{BB962C8B-B14F-4D97-AF65-F5344CB8AC3E}">
        <p14:creationId xmlns:p14="http://schemas.microsoft.com/office/powerpoint/2010/main" val="3567625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093B9-A690-46F9-8837-B3286CA0D38E}"/>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827ADC9-4253-4A25-8830-003C593163C6}"/>
              </a:ext>
            </a:extLst>
          </p:cNvPr>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8F31CF-9CA6-4833-B574-8398DF8BD327}"/>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6F504A-DA53-45A5-AC2C-757CFB9B8120}"/>
              </a:ext>
            </a:extLst>
          </p:cNvPr>
          <p:cNvSpPr>
            <a:spLocks noGrp="1"/>
          </p:cNvSpPr>
          <p:nvPr>
            <p:ph type="dt" sz="half" idx="10"/>
          </p:nvPr>
        </p:nvSpPr>
        <p:spPr/>
        <p:txBody>
          <a:bodyPr/>
          <a:lstStyle/>
          <a:p>
            <a:fld id="{7EB59CDD-955D-4606-AE31-D9573EEBE526}" type="datetimeFigureOut">
              <a:rPr lang="en-IN" smtClean="0"/>
              <a:t>03-09-2019</a:t>
            </a:fld>
            <a:endParaRPr lang="en-IN"/>
          </a:p>
        </p:txBody>
      </p:sp>
      <p:sp>
        <p:nvSpPr>
          <p:cNvPr id="6" name="Footer Placeholder 5">
            <a:extLst>
              <a:ext uri="{FF2B5EF4-FFF2-40B4-BE49-F238E27FC236}">
                <a16:creationId xmlns:a16="http://schemas.microsoft.com/office/drawing/2014/main" id="{4333DAE4-3552-4D68-A58F-4411A4043C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C68077-7EEB-4645-A8CF-B804DEE08EE3}"/>
              </a:ext>
            </a:extLst>
          </p:cNvPr>
          <p:cNvSpPr>
            <a:spLocks noGrp="1"/>
          </p:cNvSpPr>
          <p:nvPr>
            <p:ph type="sldNum" sz="quarter" idx="12"/>
          </p:nvPr>
        </p:nvSpPr>
        <p:spPr/>
        <p:txBody>
          <a:bodyPr/>
          <a:lstStyle/>
          <a:p>
            <a:fld id="{CC4EEE83-C0F4-44E4-AFA5-757E4FCFA1CB}" type="slidenum">
              <a:rPr lang="en-IN" smtClean="0"/>
              <a:t>‹#›</a:t>
            </a:fld>
            <a:endParaRPr lang="en-IN"/>
          </a:p>
        </p:txBody>
      </p:sp>
    </p:spTree>
    <p:extLst>
      <p:ext uri="{BB962C8B-B14F-4D97-AF65-F5344CB8AC3E}">
        <p14:creationId xmlns:p14="http://schemas.microsoft.com/office/powerpoint/2010/main" val="1509961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BC146-F522-47E1-A5AF-E4D61531017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7A9978-0992-4ADA-8FFA-32785B9CED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A54E38-B47A-4B84-AA79-1516CFCB98BD}"/>
              </a:ext>
            </a:extLst>
          </p:cNvPr>
          <p:cNvSpPr>
            <a:spLocks noGrp="1"/>
          </p:cNvSpPr>
          <p:nvPr>
            <p:ph type="dt" sz="half" idx="10"/>
          </p:nvPr>
        </p:nvSpPr>
        <p:spPr/>
        <p:txBody>
          <a:bodyPr/>
          <a:lstStyle/>
          <a:p>
            <a:fld id="{7EB59CDD-955D-4606-AE31-D9573EEBE526}" type="datetimeFigureOut">
              <a:rPr lang="en-IN" smtClean="0"/>
              <a:t>03-09-2019</a:t>
            </a:fld>
            <a:endParaRPr lang="en-IN"/>
          </a:p>
        </p:txBody>
      </p:sp>
      <p:sp>
        <p:nvSpPr>
          <p:cNvPr id="5" name="Footer Placeholder 4">
            <a:extLst>
              <a:ext uri="{FF2B5EF4-FFF2-40B4-BE49-F238E27FC236}">
                <a16:creationId xmlns:a16="http://schemas.microsoft.com/office/drawing/2014/main" id="{AC51536B-594A-4D7E-9DB2-D16A73F3EA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867218-AA20-4AD0-95CF-A10F32C8458E}"/>
              </a:ext>
            </a:extLst>
          </p:cNvPr>
          <p:cNvSpPr>
            <a:spLocks noGrp="1"/>
          </p:cNvSpPr>
          <p:nvPr>
            <p:ph type="sldNum" sz="quarter" idx="12"/>
          </p:nvPr>
        </p:nvSpPr>
        <p:spPr/>
        <p:txBody>
          <a:bodyPr/>
          <a:lstStyle/>
          <a:p>
            <a:fld id="{CC4EEE83-C0F4-44E4-AFA5-757E4FCFA1CB}" type="slidenum">
              <a:rPr lang="en-IN" smtClean="0"/>
              <a:t>‹#›</a:t>
            </a:fld>
            <a:endParaRPr lang="en-IN"/>
          </a:p>
        </p:txBody>
      </p:sp>
    </p:spTree>
    <p:extLst>
      <p:ext uri="{BB962C8B-B14F-4D97-AF65-F5344CB8AC3E}">
        <p14:creationId xmlns:p14="http://schemas.microsoft.com/office/powerpoint/2010/main" val="35030166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D7F007-2A4E-4E73-BFCC-7221C4AD340A}"/>
              </a:ext>
            </a:extLst>
          </p:cNvPr>
          <p:cNvSpPr>
            <a:spLocks noGrp="1"/>
          </p:cNvSpPr>
          <p:nvPr>
            <p:ph type="title" orient="vert"/>
          </p:nvPr>
        </p:nvSpPr>
        <p:spPr>
          <a:xfrm>
            <a:off x="6543675" y="274638"/>
            <a:ext cx="1971675" cy="4357687"/>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AA6D0A-BEBA-4E55-B9F3-0F8D93B78EA4}"/>
              </a:ext>
            </a:extLst>
          </p:cNvPr>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3C70DE-B987-435E-AA72-B6485C359A05}"/>
              </a:ext>
            </a:extLst>
          </p:cNvPr>
          <p:cNvSpPr>
            <a:spLocks noGrp="1"/>
          </p:cNvSpPr>
          <p:nvPr>
            <p:ph type="dt" sz="half" idx="10"/>
          </p:nvPr>
        </p:nvSpPr>
        <p:spPr/>
        <p:txBody>
          <a:bodyPr/>
          <a:lstStyle/>
          <a:p>
            <a:fld id="{7EB59CDD-955D-4606-AE31-D9573EEBE526}" type="datetimeFigureOut">
              <a:rPr lang="en-IN" smtClean="0"/>
              <a:t>03-09-2019</a:t>
            </a:fld>
            <a:endParaRPr lang="en-IN"/>
          </a:p>
        </p:txBody>
      </p:sp>
      <p:sp>
        <p:nvSpPr>
          <p:cNvPr id="5" name="Footer Placeholder 4">
            <a:extLst>
              <a:ext uri="{FF2B5EF4-FFF2-40B4-BE49-F238E27FC236}">
                <a16:creationId xmlns:a16="http://schemas.microsoft.com/office/drawing/2014/main" id="{8D490D2F-773B-4A03-A295-A92BB7EAFE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07E73C-19C2-4FD2-8951-8180963496A8}"/>
              </a:ext>
            </a:extLst>
          </p:cNvPr>
          <p:cNvSpPr>
            <a:spLocks noGrp="1"/>
          </p:cNvSpPr>
          <p:nvPr>
            <p:ph type="sldNum" sz="quarter" idx="12"/>
          </p:nvPr>
        </p:nvSpPr>
        <p:spPr/>
        <p:txBody>
          <a:bodyPr/>
          <a:lstStyle/>
          <a:p>
            <a:fld id="{CC4EEE83-C0F4-44E4-AFA5-757E4FCFA1CB}" type="slidenum">
              <a:rPr lang="en-IN" smtClean="0"/>
              <a:t>‹#›</a:t>
            </a:fld>
            <a:endParaRPr lang="en-IN"/>
          </a:p>
        </p:txBody>
      </p:sp>
    </p:spTree>
    <p:extLst>
      <p:ext uri="{BB962C8B-B14F-4D97-AF65-F5344CB8AC3E}">
        <p14:creationId xmlns:p14="http://schemas.microsoft.com/office/powerpoint/2010/main" val="3334856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1F2628"/>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3600" b="0" i="0">
                <a:solidFill>
                  <a:srgbClr val="1F2628"/>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1F2628"/>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1F2628"/>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906E-CC44-4086-902B-BE56240EBD84}"/>
              </a:ext>
            </a:extLst>
          </p:cNvPr>
          <p:cNvSpPr>
            <a:spLocks noGrp="1"/>
          </p:cNvSpPr>
          <p:nvPr>
            <p:ph type="title"/>
          </p:nvPr>
        </p:nvSpPr>
        <p:spPr/>
        <p:txBody>
          <a:bodyPr/>
          <a:lstStyle/>
          <a:p>
            <a:r>
              <a:rPr lang="en-US"/>
              <a:t>Click to edit Master title style</a:t>
            </a:r>
            <a:endParaRPr lang="en-IN"/>
          </a:p>
        </p:txBody>
      </p:sp>
      <p:sp>
        <p:nvSpPr>
          <p:cNvPr id="3" name="Footer Placeholder 2">
            <a:extLst>
              <a:ext uri="{FF2B5EF4-FFF2-40B4-BE49-F238E27FC236}">
                <a16:creationId xmlns:a16="http://schemas.microsoft.com/office/drawing/2014/main" id="{1CE3BA75-A416-4AF6-B9A3-F0EA447368DE}"/>
              </a:ext>
            </a:extLst>
          </p:cNvPr>
          <p:cNvSpPr>
            <a:spLocks noGrp="1"/>
          </p:cNvSpPr>
          <p:nvPr>
            <p:ph type="ftr" sz="quarter" idx="10"/>
          </p:nvPr>
        </p:nvSpPr>
        <p:spPr/>
        <p:txBody>
          <a:bodyPr/>
          <a:lstStyle/>
          <a:p>
            <a:endParaRPr lang="en-IN"/>
          </a:p>
        </p:txBody>
      </p:sp>
      <p:sp>
        <p:nvSpPr>
          <p:cNvPr id="4" name="Date Placeholder 3">
            <a:extLst>
              <a:ext uri="{FF2B5EF4-FFF2-40B4-BE49-F238E27FC236}">
                <a16:creationId xmlns:a16="http://schemas.microsoft.com/office/drawing/2014/main" id="{2D594167-4A41-4177-95FF-66416C1B44CA}"/>
              </a:ext>
            </a:extLst>
          </p:cNvPr>
          <p:cNvSpPr>
            <a:spLocks noGrp="1"/>
          </p:cNvSpPr>
          <p:nvPr>
            <p:ph type="dt" sz="half" idx="11"/>
          </p:nvPr>
        </p:nvSpPr>
        <p:spPr/>
        <p:txBody>
          <a:bodyPr/>
          <a:lstStyle/>
          <a:p>
            <a:fld id="{1D8BD707-D9CF-40AE-B4C6-C98DA3205C09}" type="datetimeFigureOut">
              <a:rPr lang="en-US" smtClean="0"/>
              <a:t>9/3/2019</a:t>
            </a:fld>
            <a:endParaRPr lang="en-US"/>
          </a:p>
        </p:txBody>
      </p:sp>
      <p:sp>
        <p:nvSpPr>
          <p:cNvPr id="5" name="Slide Number Placeholder 4">
            <a:extLst>
              <a:ext uri="{FF2B5EF4-FFF2-40B4-BE49-F238E27FC236}">
                <a16:creationId xmlns:a16="http://schemas.microsoft.com/office/drawing/2014/main" id="{C752A2A0-D702-4FD0-A40F-C2DC3E62BA40}"/>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08671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B20D9-2813-44C5-B947-88BD26C6EBF5}"/>
              </a:ext>
            </a:extLst>
          </p:cNvPr>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C209A5-31C2-4280-8497-364191231CE4}"/>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D691D5-C7F1-4464-B2CA-EF2D157DDD25}"/>
              </a:ext>
            </a:extLst>
          </p:cNvPr>
          <p:cNvSpPr>
            <a:spLocks noGrp="1"/>
          </p:cNvSpPr>
          <p:nvPr>
            <p:ph type="dt" sz="half" idx="10"/>
          </p:nvPr>
        </p:nvSpPr>
        <p:spPr/>
        <p:txBody>
          <a:bodyPr/>
          <a:lstStyle/>
          <a:p>
            <a:fld id="{7EB59CDD-955D-4606-AE31-D9573EEBE526}" type="datetimeFigureOut">
              <a:rPr lang="en-IN" smtClean="0"/>
              <a:t>03-09-2019</a:t>
            </a:fld>
            <a:endParaRPr lang="en-IN"/>
          </a:p>
        </p:txBody>
      </p:sp>
      <p:sp>
        <p:nvSpPr>
          <p:cNvPr id="5" name="Footer Placeholder 4">
            <a:extLst>
              <a:ext uri="{FF2B5EF4-FFF2-40B4-BE49-F238E27FC236}">
                <a16:creationId xmlns:a16="http://schemas.microsoft.com/office/drawing/2014/main" id="{1A5E4FB4-29E5-46F2-9FE6-0481B6A5E8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A67E51-1D4A-4D85-BA01-BD84BDAB401F}"/>
              </a:ext>
            </a:extLst>
          </p:cNvPr>
          <p:cNvSpPr>
            <a:spLocks noGrp="1"/>
          </p:cNvSpPr>
          <p:nvPr>
            <p:ph type="sldNum" sz="quarter" idx="12"/>
          </p:nvPr>
        </p:nvSpPr>
        <p:spPr/>
        <p:txBody>
          <a:bodyPr/>
          <a:lstStyle/>
          <a:p>
            <a:fld id="{CC4EEE83-C0F4-44E4-AFA5-757E4FCFA1CB}" type="slidenum">
              <a:rPr lang="en-IN" smtClean="0"/>
              <a:t>‹#›</a:t>
            </a:fld>
            <a:endParaRPr lang="en-IN"/>
          </a:p>
        </p:txBody>
      </p:sp>
    </p:spTree>
    <p:extLst>
      <p:ext uri="{BB962C8B-B14F-4D97-AF65-F5344CB8AC3E}">
        <p14:creationId xmlns:p14="http://schemas.microsoft.com/office/powerpoint/2010/main" val="230344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59642-9CCA-4502-B4BF-DD804C9B52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209B4E-9203-4170-AB30-6ADF8FA605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A9275B-18F7-4E62-85C9-1C4097C40FBF}"/>
              </a:ext>
            </a:extLst>
          </p:cNvPr>
          <p:cNvSpPr>
            <a:spLocks noGrp="1"/>
          </p:cNvSpPr>
          <p:nvPr>
            <p:ph type="dt" sz="half" idx="10"/>
          </p:nvPr>
        </p:nvSpPr>
        <p:spPr/>
        <p:txBody>
          <a:bodyPr/>
          <a:lstStyle/>
          <a:p>
            <a:fld id="{7EB59CDD-955D-4606-AE31-D9573EEBE526}" type="datetimeFigureOut">
              <a:rPr lang="en-IN" smtClean="0"/>
              <a:t>03-09-2019</a:t>
            </a:fld>
            <a:endParaRPr lang="en-IN"/>
          </a:p>
        </p:txBody>
      </p:sp>
      <p:sp>
        <p:nvSpPr>
          <p:cNvPr id="5" name="Footer Placeholder 4">
            <a:extLst>
              <a:ext uri="{FF2B5EF4-FFF2-40B4-BE49-F238E27FC236}">
                <a16:creationId xmlns:a16="http://schemas.microsoft.com/office/drawing/2014/main" id="{5434902F-9386-43EA-88AC-FB5783A736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F0DC08-7129-4362-B36D-151BB3B1D2F7}"/>
              </a:ext>
            </a:extLst>
          </p:cNvPr>
          <p:cNvSpPr>
            <a:spLocks noGrp="1"/>
          </p:cNvSpPr>
          <p:nvPr>
            <p:ph type="sldNum" sz="quarter" idx="12"/>
          </p:nvPr>
        </p:nvSpPr>
        <p:spPr/>
        <p:txBody>
          <a:bodyPr/>
          <a:lstStyle/>
          <a:p>
            <a:fld id="{CC4EEE83-C0F4-44E4-AFA5-757E4FCFA1CB}" type="slidenum">
              <a:rPr lang="en-IN" smtClean="0"/>
              <a:t>‹#›</a:t>
            </a:fld>
            <a:endParaRPr lang="en-IN"/>
          </a:p>
        </p:txBody>
      </p:sp>
    </p:spTree>
    <p:extLst>
      <p:ext uri="{BB962C8B-B14F-4D97-AF65-F5344CB8AC3E}">
        <p14:creationId xmlns:p14="http://schemas.microsoft.com/office/powerpoint/2010/main" val="821995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357EF-5D90-46F5-AE62-9777D5A236EC}"/>
              </a:ext>
            </a:extLst>
          </p:cNvPr>
          <p:cNvSpPr>
            <a:spLocks noGrp="1"/>
          </p:cNvSpPr>
          <p:nvPr>
            <p:ph type="title"/>
          </p:nvPr>
        </p:nvSpPr>
        <p:spPr>
          <a:xfrm>
            <a:off x="623888" y="1282700"/>
            <a:ext cx="7886700" cy="2139950"/>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77876B-7BB0-42E2-9A00-7A4F1951B542}"/>
              </a:ext>
            </a:extLst>
          </p:cNvPr>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310241-1667-463D-95B7-2FDBD91F3BBD}"/>
              </a:ext>
            </a:extLst>
          </p:cNvPr>
          <p:cNvSpPr>
            <a:spLocks noGrp="1"/>
          </p:cNvSpPr>
          <p:nvPr>
            <p:ph type="dt" sz="half" idx="10"/>
          </p:nvPr>
        </p:nvSpPr>
        <p:spPr/>
        <p:txBody>
          <a:bodyPr/>
          <a:lstStyle/>
          <a:p>
            <a:fld id="{7EB59CDD-955D-4606-AE31-D9573EEBE526}" type="datetimeFigureOut">
              <a:rPr lang="en-IN" smtClean="0"/>
              <a:t>03-09-2019</a:t>
            </a:fld>
            <a:endParaRPr lang="en-IN"/>
          </a:p>
        </p:txBody>
      </p:sp>
      <p:sp>
        <p:nvSpPr>
          <p:cNvPr id="5" name="Footer Placeholder 4">
            <a:extLst>
              <a:ext uri="{FF2B5EF4-FFF2-40B4-BE49-F238E27FC236}">
                <a16:creationId xmlns:a16="http://schemas.microsoft.com/office/drawing/2014/main" id="{D8C3490B-DE7C-4A56-8E0A-CFF21D9170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B60439-378D-46D1-879E-DDF3B595E6CF}"/>
              </a:ext>
            </a:extLst>
          </p:cNvPr>
          <p:cNvSpPr>
            <a:spLocks noGrp="1"/>
          </p:cNvSpPr>
          <p:nvPr>
            <p:ph type="sldNum" sz="quarter" idx="12"/>
          </p:nvPr>
        </p:nvSpPr>
        <p:spPr/>
        <p:txBody>
          <a:bodyPr/>
          <a:lstStyle/>
          <a:p>
            <a:fld id="{CC4EEE83-C0F4-44E4-AFA5-757E4FCFA1CB}" type="slidenum">
              <a:rPr lang="en-IN" smtClean="0"/>
              <a:t>‹#›</a:t>
            </a:fld>
            <a:endParaRPr lang="en-IN"/>
          </a:p>
        </p:txBody>
      </p:sp>
    </p:spTree>
    <p:extLst>
      <p:ext uri="{BB962C8B-B14F-4D97-AF65-F5344CB8AC3E}">
        <p14:creationId xmlns:p14="http://schemas.microsoft.com/office/powerpoint/2010/main" val="6021067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500"/>
          </a:xfrm>
          <a:custGeom>
            <a:avLst/>
            <a:gdLst/>
            <a:ahLst/>
            <a:cxnLst/>
            <a:rect l="l" t="t" r="r" b="b"/>
            <a:pathLst>
              <a:path w="9144000" h="5143500">
                <a:moveTo>
                  <a:pt x="0" y="0"/>
                </a:moveTo>
                <a:lnTo>
                  <a:pt x="9143981" y="0"/>
                </a:lnTo>
                <a:lnTo>
                  <a:pt x="9143981" y="5143489"/>
                </a:lnTo>
                <a:lnTo>
                  <a:pt x="0" y="5143489"/>
                </a:lnTo>
                <a:lnTo>
                  <a:pt x="0" y="0"/>
                </a:lnTo>
                <a:close/>
              </a:path>
            </a:pathLst>
          </a:custGeom>
          <a:solidFill>
            <a:srgbClr val="F2F2F2"/>
          </a:solidFill>
        </p:spPr>
        <p:txBody>
          <a:bodyPr wrap="square" lIns="0" tIns="0" rIns="0" bIns="0" rtlCol="0"/>
          <a:lstStyle/>
          <a:p>
            <a:endParaRPr/>
          </a:p>
        </p:txBody>
      </p:sp>
      <p:sp>
        <p:nvSpPr>
          <p:cNvPr id="2" name="Holder 2"/>
          <p:cNvSpPr>
            <a:spLocks noGrp="1"/>
          </p:cNvSpPr>
          <p:nvPr>
            <p:ph type="title"/>
          </p:nvPr>
        </p:nvSpPr>
        <p:spPr>
          <a:xfrm>
            <a:off x="1163604" y="931035"/>
            <a:ext cx="6904355" cy="1678939"/>
          </a:xfrm>
          <a:prstGeom prst="rect">
            <a:avLst/>
          </a:prstGeom>
        </p:spPr>
        <p:txBody>
          <a:bodyPr wrap="square" lIns="0" tIns="0" rIns="0" bIns="0">
            <a:spAutoFit/>
          </a:bodyPr>
          <a:lstStyle>
            <a:lvl1pPr>
              <a:defRPr sz="3600" b="0" i="0">
                <a:solidFill>
                  <a:srgbClr val="1F2628"/>
                </a:solidFill>
                <a:latin typeface="Trebuchet MS"/>
                <a:cs typeface="Trebuchet MS"/>
              </a:defRPr>
            </a:lvl1pPr>
          </a:lstStyle>
          <a:p>
            <a:endParaRPr/>
          </a:p>
        </p:txBody>
      </p:sp>
      <p:sp>
        <p:nvSpPr>
          <p:cNvPr id="3" name="Holder 3"/>
          <p:cNvSpPr>
            <a:spLocks noGrp="1"/>
          </p:cNvSpPr>
          <p:nvPr>
            <p:ph type="body" idx="1"/>
          </p:nvPr>
        </p:nvSpPr>
        <p:spPr>
          <a:xfrm>
            <a:off x="427096" y="808324"/>
            <a:ext cx="8289807" cy="3048000"/>
          </a:xfrm>
          <a:prstGeom prst="rect">
            <a:avLst/>
          </a:prstGeom>
        </p:spPr>
        <p:txBody>
          <a:bodyPr wrap="square" lIns="0" tIns="0" rIns="0" bIns="0">
            <a:spAutoFit/>
          </a:bodyPr>
          <a:lstStyle>
            <a:lvl1pPr>
              <a:defRPr sz="3600" b="0" i="0">
                <a:solidFill>
                  <a:srgbClr val="1F2628"/>
                </a:solidFill>
                <a:latin typeface="Trebuchet MS"/>
                <a:cs typeface="Trebuchet MS"/>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9/3/2019</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6E0469-ED02-4F32-A1D5-2FE55F094E89}"/>
              </a:ext>
            </a:extLst>
          </p:cNvPr>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E5A4A3-8162-4163-8CF3-3831F1BC095E}"/>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BA40E3-238D-4596-82D7-6F6F6B1002EB}"/>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7EB59CDD-955D-4606-AE31-D9573EEBE526}" type="datetimeFigureOut">
              <a:rPr lang="en-IN" smtClean="0"/>
              <a:t>03-09-2019</a:t>
            </a:fld>
            <a:endParaRPr lang="en-IN"/>
          </a:p>
        </p:txBody>
      </p:sp>
      <p:sp>
        <p:nvSpPr>
          <p:cNvPr id="5" name="Footer Placeholder 4">
            <a:extLst>
              <a:ext uri="{FF2B5EF4-FFF2-40B4-BE49-F238E27FC236}">
                <a16:creationId xmlns:a16="http://schemas.microsoft.com/office/drawing/2014/main" id="{6A0E213C-CAF0-430D-B5A6-83FEF802EAA7}"/>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2FE556C-9EFF-4034-A955-10F1124B58B5}"/>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CC4EEE83-C0F4-44E4-AFA5-757E4FCFA1CB}" type="slidenum">
              <a:rPr lang="en-IN" smtClean="0"/>
              <a:t>‹#›</a:t>
            </a:fld>
            <a:endParaRPr lang="en-IN"/>
          </a:p>
        </p:txBody>
      </p:sp>
    </p:spTree>
    <p:extLst>
      <p:ext uri="{BB962C8B-B14F-4D97-AF65-F5344CB8AC3E}">
        <p14:creationId xmlns:p14="http://schemas.microsoft.com/office/powerpoint/2010/main" val="406294602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jp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39806" cy="514348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4000" cy="5143500"/>
          </a:xfrm>
          <a:custGeom>
            <a:avLst/>
            <a:gdLst/>
            <a:ahLst/>
            <a:cxnLst/>
            <a:rect l="l" t="t" r="r" b="b"/>
            <a:pathLst>
              <a:path w="9144000" h="5143500">
                <a:moveTo>
                  <a:pt x="0" y="0"/>
                </a:moveTo>
                <a:lnTo>
                  <a:pt x="9143981" y="0"/>
                </a:lnTo>
                <a:lnTo>
                  <a:pt x="9143981" y="5143389"/>
                </a:lnTo>
                <a:lnTo>
                  <a:pt x="0" y="5143389"/>
                </a:lnTo>
                <a:lnTo>
                  <a:pt x="0" y="0"/>
                </a:lnTo>
                <a:close/>
              </a:path>
            </a:pathLst>
          </a:custGeom>
          <a:solidFill>
            <a:srgbClr val="000000">
              <a:alpha val="68078"/>
            </a:srgbClr>
          </a:solidFill>
        </p:spPr>
        <p:txBody>
          <a:bodyPr wrap="square" lIns="0" tIns="0" rIns="0" bIns="0" rtlCol="0"/>
          <a:lstStyle/>
          <a:p>
            <a:r>
              <a:rPr lang="en-IN"/>
              <a:t>http://igniteitserve.com/</a:t>
            </a:r>
            <a:endParaRPr dirty="0"/>
          </a:p>
        </p:txBody>
      </p:sp>
      <p:sp>
        <p:nvSpPr>
          <p:cNvPr id="4" name="object 4"/>
          <p:cNvSpPr txBox="1">
            <a:spLocks noGrp="1"/>
          </p:cNvSpPr>
          <p:nvPr>
            <p:ph type="body" idx="1"/>
          </p:nvPr>
        </p:nvSpPr>
        <p:spPr>
          <a:xfrm>
            <a:off x="427096" y="808324"/>
            <a:ext cx="8289807" cy="2164983"/>
          </a:xfrm>
          <a:prstGeom prst="rect">
            <a:avLst/>
          </a:prstGeom>
        </p:spPr>
        <p:txBody>
          <a:bodyPr vert="horz" wrap="square" lIns="0" tIns="340645" rIns="0" bIns="0" rtlCol="0">
            <a:spAutoFit/>
          </a:bodyPr>
          <a:lstStyle/>
          <a:p>
            <a:pPr algn="ctr">
              <a:lnSpc>
                <a:spcPts val="7125"/>
              </a:lnSpc>
              <a:spcBef>
                <a:spcPts val="100"/>
              </a:spcBef>
            </a:pPr>
            <a:r>
              <a:rPr lang="en-IN" sz="6000" i="1" dirty="0">
                <a:solidFill>
                  <a:schemeClr val="accent1"/>
                </a:solidFill>
              </a:rPr>
              <a:t>A quick snapshot: ML Algorithms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83544" y="230672"/>
            <a:ext cx="5907856" cy="561212"/>
          </a:xfrm>
          <a:prstGeom prst="rect">
            <a:avLst/>
          </a:prstGeom>
        </p:spPr>
        <p:txBody>
          <a:bodyPr vert="horz" wrap="square" lIns="0" tIns="7144" rIns="0" bIns="0" rtlCol="0">
            <a:spAutoFit/>
          </a:bodyPr>
          <a:lstStyle/>
          <a:p>
            <a:pPr marL="7144">
              <a:spcBef>
                <a:spcPts val="56"/>
              </a:spcBef>
            </a:pPr>
            <a:r>
              <a:rPr spc="48" dirty="0"/>
              <a:t>Boosting</a:t>
            </a:r>
            <a:r>
              <a:rPr spc="-62" dirty="0"/>
              <a:t> </a:t>
            </a:r>
            <a:r>
              <a:rPr spc="96" dirty="0"/>
              <a:t>Algorithm</a:t>
            </a:r>
          </a:p>
        </p:txBody>
      </p:sp>
      <p:sp>
        <p:nvSpPr>
          <p:cNvPr id="4" name="object 4"/>
          <p:cNvSpPr/>
          <p:nvPr/>
        </p:nvSpPr>
        <p:spPr>
          <a:xfrm>
            <a:off x="1174432" y="1694783"/>
            <a:ext cx="2162055" cy="2270284"/>
          </a:xfrm>
          <a:custGeom>
            <a:avLst/>
            <a:gdLst/>
            <a:ahLst/>
            <a:cxnLst/>
            <a:rect l="l" t="t" r="r" b="b"/>
            <a:pathLst>
              <a:path w="3843654" h="4036059">
                <a:moveTo>
                  <a:pt x="0" y="4035552"/>
                </a:moveTo>
                <a:lnTo>
                  <a:pt x="3843528" y="4035552"/>
                </a:lnTo>
                <a:lnTo>
                  <a:pt x="3843528" y="0"/>
                </a:lnTo>
                <a:lnTo>
                  <a:pt x="0" y="0"/>
                </a:lnTo>
                <a:lnTo>
                  <a:pt x="0" y="4035552"/>
                </a:lnTo>
                <a:close/>
              </a:path>
            </a:pathLst>
          </a:custGeom>
          <a:solidFill>
            <a:srgbClr val="EC7C30"/>
          </a:solidFill>
        </p:spPr>
        <p:txBody>
          <a:bodyPr wrap="square" lIns="0" tIns="0" rIns="0" bIns="0" rtlCol="0"/>
          <a:lstStyle/>
          <a:p>
            <a:endParaRPr sz="1013"/>
          </a:p>
        </p:txBody>
      </p:sp>
      <p:sp>
        <p:nvSpPr>
          <p:cNvPr id="5" name="object 5"/>
          <p:cNvSpPr txBox="1"/>
          <p:nvPr/>
        </p:nvSpPr>
        <p:spPr>
          <a:xfrm>
            <a:off x="1283374" y="1756934"/>
            <a:ext cx="1938457" cy="526947"/>
          </a:xfrm>
          <a:prstGeom prst="rect">
            <a:avLst/>
          </a:prstGeom>
        </p:spPr>
        <p:txBody>
          <a:bodyPr vert="horz" wrap="square" lIns="0" tIns="7501" rIns="0" bIns="0" rtlCol="0">
            <a:spAutoFit/>
          </a:bodyPr>
          <a:lstStyle/>
          <a:p>
            <a:pPr marL="7144" marR="2858">
              <a:spcBef>
                <a:spcPts val="59"/>
              </a:spcBef>
            </a:pPr>
            <a:r>
              <a:rPr sz="1125" spc="-8" dirty="0">
                <a:solidFill>
                  <a:srgbClr val="FFFFFF"/>
                </a:solidFill>
                <a:latin typeface="Noto Sans"/>
                <a:cs typeface="Noto Sans"/>
              </a:rPr>
              <a:t>Train </a:t>
            </a:r>
            <a:r>
              <a:rPr sz="1125" spc="-6" dirty="0">
                <a:solidFill>
                  <a:srgbClr val="FFFFFF"/>
                </a:solidFill>
                <a:latin typeface="Noto Sans"/>
                <a:cs typeface="Noto Sans"/>
              </a:rPr>
              <a:t>a </a:t>
            </a:r>
            <a:r>
              <a:rPr sz="1125" spc="-8" dirty="0">
                <a:solidFill>
                  <a:srgbClr val="FFFFFF"/>
                </a:solidFill>
                <a:latin typeface="Noto Sans"/>
                <a:cs typeface="Noto Sans"/>
              </a:rPr>
              <a:t>classifier </a:t>
            </a:r>
            <a:r>
              <a:rPr sz="1125" spc="11" dirty="0">
                <a:solidFill>
                  <a:srgbClr val="FFFFFF"/>
                </a:solidFill>
                <a:latin typeface="Noto Sans"/>
                <a:cs typeface="Noto Sans"/>
              </a:rPr>
              <a:t>H1 </a:t>
            </a:r>
            <a:r>
              <a:rPr sz="1125" spc="-11" dirty="0">
                <a:solidFill>
                  <a:srgbClr val="FFFFFF"/>
                </a:solidFill>
                <a:latin typeface="Noto Sans"/>
                <a:cs typeface="Noto Sans"/>
              </a:rPr>
              <a:t>that </a:t>
            </a:r>
            <a:r>
              <a:rPr sz="1125" spc="-6" dirty="0">
                <a:solidFill>
                  <a:srgbClr val="FFFFFF"/>
                </a:solidFill>
                <a:latin typeface="Noto Sans"/>
                <a:cs typeface="Noto Sans"/>
              </a:rPr>
              <a:t>best  classifies </a:t>
            </a:r>
            <a:r>
              <a:rPr sz="1125" spc="-8" dirty="0">
                <a:solidFill>
                  <a:srgbClr val="FFFFFF"/>
                </a:solidFill>
                <a:latin typeface="Noto Sans"/>
                <a:cs typeface="Noto Sans"/>
              </a:rPr>
              <a:t>the </a:t>
            </a:r>
            <a:r>
              <a:rPr sz="1125" spc="-6" dirty="0">
                <a:solidFill>
                  <a:srgbClr val="FFFFFF"/>
                </a:solidFill>
                <a:latin typeface="Noto Sans"/>
                <a:cs typeface="Noto Sans"/>
              </a:rPr>
              <a:t>data </a:t>
            </a:r>
            <a:r>
              <a:rPr sz="1125" spc="-11" dirty="0">
                <a:solidFill>
                  <a:srgbClr val="FFFFFF"/>
                </a:solidFill>
                <a:latin typeface="Noto Sans"/>
                <a:cs typeface="Noto Sans"/>
              </a:rPr>
              <a:t>with  </a:t>
            </a:r>
            <a:r>
              <a:rPr sz="1125" spc="-6" dirty="0">
                <a:solidFill>
                  <a:srgbClr val="FFFFFF"/>
                </a:solidFill>
                <a:latin typeface="Noto Sans"/>
                <a:cs typeface="Noto Sans"/>
              </a:rPr>
              <a:t>respect to</a:t>
            </a:r>
            <a:r>
              <a:rPr sz="1125" spc="-11" dirty="0">
                <a:solidFill>
                  <a:srgbClr val="FFFFFF"/>
                </a:solidFill>
                <a:latin typeface="Noto Sans"/>
                <a:cs typeface="Noto Sans"/>
              </a:rPr>
              <a:t> </a:t>
            </a:r>
            <a:r>
              <a:rPr sz="1125" spc="-8" dirty="0">
                <a:solidFill>
                  <a:srgbClr val="FFFFFF"/>
                </a:solidFill>
                <a:latin typeface="Noto Sans"/>
                <a:cs typeface="Noto Sans"/>
              </a:rPr>
              <a:t>accuracy</a:t>
            </a:r>
            <a:endParaRPr sz="1125">
              <a:latin typeface="Noto Sans"/>
              <a:cs typeface="Noto Sans"/>
            </a:endParaRPr>
          </a:p>
        </p:txBody>
      </p:sp>
      <p:sp>
        <p:nvSpPr>
          <p:cNvPr id="6" name="object 6"/>
          <p:cNvSpPr/>
          <p:nvPr/>
        </p:nvSpPr>
        <p:spPr>
          <a:xfrm>
            <a:off x="3336417" y="1694783"/>
            <a:ext cx="2161342" cy="2270284"/>
          </a:xfrm>
          <a:custGeom>
            <a:avLst/>
            <a:gdLst/>
            <a:ahLst/>
            <a:cxnLst/>
            <a:rect l="l" t="t" r="r" b="b"/>
            <a:pathLst>
              <a:path w="3842384" h="4036059">
                <a:moveTo>
                  <a:pt x="0" y="4035552"/>
                </a:moveTo>
                <a:lnTo>
                  <a:pt x="3842003" y="4035552"/>
                </a:lnTo>
                <a:lnTo>
                  <a:pt x="3842003" y="0"/>
                </a:lnTo>
                <a:lnTo>
                  <a:pt x="0" y="0"/>
                </a:lnTo>
                <a:lnTo>
                  <a:pt x="0" y="4035552"/>
                </a:lnTo>
                <a:close/>
              </a:path>
            </a:pathLst>
          </a:custGeom>
          <a:solidFill>
            <a:srgbClr val="A4A4A4"/>
          </a:solidFill>
        </p:spPr>
        <p:txBody>
          <a:bodyPr wrap="square" lIns="0" tIns="0" rIns="0" bIns="0" rtlCol="0"/>
          <a:lstStyle/>
          <a:p>
            <a:endParaRPr sz="1013"/>
          </a:p>
        </p:txBody>
      </p:sp>
      <p:sp>
        <p:nvSpPr>
          <p:cNvPr id="7" name="object 7"/>
          <p:cNvSpPr txBox="1"/>
          <p:nvPr/>
        </p:nvSpPr>
        <p:spPr>
          <a:xfrm>
            <a:off x="3445145" y="1756934"/>
            <a:ext cx="1915954" cy="526947"/>
          </a:xfrm>
          <a:prstGeom prst="rect">
            <a:avLst/>
          </a:prstGeom>
        </p:spPr>
        <p:txBody>
          <a:bodyPr vert="horz" wrap="square" lIns="0" tIns="7501" rIns="0" bIns="0" rtlCol="0">
            <a:spAutoFit/>
          </a:bodyPr>
          <a:lstStyle/>
          <a:p>
            <a:pPr marL="7144" marR="2858">
              <a:spcBef>
                <a:spcPts val="59"/>
              </a:spcBef>
            </a:pPr>
            <a:r>
              <a:rPr sz="1125" spc="-14" dirty="0">
                <a:solidFill>
                  <a:srgbClr val="FFFFFF"/>
                </a:solidFill>
                <a:latin typeface="Noto Sans"/>
                <a:cs typeface="Noto Sans"/>
              </a:rPr>
              <a:t>Identify </a:t>
            </a:r>
            <a:r>
              <a:rPr sz="1125" spc="-8" dirty="0">
                <a:solidFill>
                  <a:srgbClr val="FFFFFF"/>
                </a:solidFill>
                <a:latin typeface="Noto Sans"/>
                <a:cs typeface="Noto Sans"/>
              </a:rPr>
              <a:t>the </a:t>
            </a:r>
            <a:r>
              <a:rPr sz="1125" spc="-20" dirty="0">
                <a:solidFill>
                  <a:srgbClr val="FFFFFF"/>
                </a:solidFill>
                <a:latin typeface="Noto Sans"/>
                <a:cs typeface="Noto Sans"/>
              </a:rPr>
              <a:t>region </a:t>
            </a:r>
            <a:r>
              <a:rPr sz="1125" spc="-6" dirty="0">
                <a:solidFill>
                  <a:srgbClr val="FFFFFF"/>
                </a:solidFill>
                <a:latin typeface="Noto Sans"/>
                <a:cs typeface="Noto Sans"/>
              </a:rPr>
              <a:t>where </a:t>
            </a:r>
            <a:r>
              <a:rPr sz="1125" spc="11" dirty="0">
                <a:solidFill>
                  <a:srgbClr val="FFFFFF"/>
                </a:solidFill>
                <a:latin typeface="Noto Sans"/>
                <a:cs typeface="Noto Sans"/>
              </a:rPr>
              <a:t>H1  </a:t>
            </a:r>
            <a:r>
              <a:rPr sz="1125" spc="-6" dirty="0">
                <a:solidFill>
                  <a:srgbClr val="FFFFFF"/>
                </a:solidFill>
                <a:latin typeface="Noto Sans"/>
                <a:cs typeface="Noto Sans"/>
              </a:rPr>
              <a:t>produces errors, add  </a:t>
            </a:r>
            <a:r>
              <a:rPr sz="1125" spc="-17" dirty="0">
                <a:solidFill>
                  <a:srgbClr val="FFFFFF"/>
                </a:solidFill>
                <a:latin typeface="Noto Sans"/>
                <a:cs typeface="Noto Sans"/>
              </a:rPr>
              <a:t>weights </a:t>
            </a:r>
            <a:r>
              <a:rPr sz="1125" spc="-6" dirty="0">
                <a:solidFill>
                  <a:srgbClr val="FFFFFF"/>
                </a:solidFill>
                <a:latin typeface="Noto Sans"/>
                <a:cs typeface="Noto Sans"/>
              </a:rPr>
              <a:t>to </a:t>
            </a:r>
            <a:r>
              <a:rPr sz="1125" spc="-8" dirty="0">
                <a:solidFill>
                  <a:srgbClr val="FFFFFF"/>
                </a:solidFill>
                <a:latin typeface="Noto Sans"/>
                <a:cs typeface="Noto Sans"/>
              </a:rPr>
              <a:t>it </a:t>
            </a:r>
            <a:r>
              <a:rPr sz="1125" spc="-6" dirty="0">
                <a:solidFill>
                  <a:srgbClr val="FFFFFF"/>
                </a:solidFill>
                <a:latin typeface="Noto Sans"/>
                <a:cs typeface="Noto Sans"/>
              </a:rPr>
              <a:t>and produce a  </a:t>
            </a:r>
            <a:r>
              <a:rPr sz="1125" spc="11" dirty="0">
                <a:solidFill>
                  <a:srgbClr val="FFFFFF"/>
                </a:solidFill>
                <a:latin typeface="Noto Sans"/>
                <a:cs typeface="Noto Sans"/>
              </a:rPr>
              <a:t>H2</a:t>
            </a:r>
            <a:r>
              <a:rPr sz="1125" spc="-8" dirty="0">
                <a:solidFill>
                  <a:srgbClr val="FFFFFF"/>
                </a:solidFill>
                <a:latin typeface="Noto Sans"/>
                <a:cs typeface="Noto Sans"/>
              </a:rPr>
              <a:t> </a:t>
            </a:r>
            <a:r>
              <a:rPr sz="1125" spc="-6" dirty="0">
                <a:solidFill>
                  <a:srgbClr val="FFFFFF"/>
                </a:solidFill>
                <a:latin typeface="Noto Sans"/>
                <a:cs typeface="Noto Sans"/>
              </a:rPr>
              <a:t>classifier</a:t>
            </a:r>
            <a:endParaRPr sz="1125">
              <a:latin typeface="Noto Sans"/>
              <a:cs typeface="Noto Sans"/>
            </a:endParaRPr>
          </a:p>
        </p:txBody>
      </p:sp>
      <p:sp>
        <p:nvSpPr>
          <p:cNvPr id="8" name="object 8"/>
          <p:cNvSpPr/>
          <p:nvPr/>
        </p:nvSpPr>
        <p:spPr>
          <a:xfrm>
            <a:off x="5497544" y="1694783"/>
            <a:ext cx="2162055" cy="2270284"/>
          </a:xfrm>
          <a:custGeom>
            <a:avLst/>
            <a:gdLst/>
            <a:ahLst/>
            <a:cxnLst/>
            <a:rect l="l" t="t" r="r" b="b"/>
            <a:pathLst>
              <a:path w="3843655" h="4036059">
                <a:moveTo>
                  <a:pt x="0" y="4035552"/>
                </a:moveTo>
                <a:lnTo>
                  <a:pt x="3843527" y="4035552"/>
                </a:lnTo>
                <a:lnTo>
                  <a:pt x="3843527" y="0"/>
                </a:lnTo>
                <a:lnTo>
                  <a:pt x="0" y="0"/>
                </a:lnTo>
                <a:lnTo>
                  <a:pt x="0" y="4035552"/>
                </a:lnTo>
                <a:close/>
              </a:path>
            </a:pathLst>
          </a:custGeom>
          <a:solidFill>
            <a:srgbClr val="4471C4"/>
          </a:solidFill>
        </p:spPr>
        <p:txBody>
          <a:bodyPr wrap="square" lIns="0" tIns="0" rIns="0" bIns="0" rtlCol="0"/>
          <a:lstStyle/>
          <a:p>
            <a:endParaRPr sz="1013"/>
          </a:p>
        </p:txBody>
      </p:sp>
      <p:sp>
        <p:nvSpPr>
          <p:cNvPr id="9" name="object 9"/>
          <p:cNvSpPr txBox="1"/>
          <p:nvPr/>
        </p:nvSpPr>
        <p:spPr>
          <a:xfrm>
            <a:off x="5606843" y="1756934"/>
            <a:ext cx="1887736" cy="1225856"/>
          </a:xfrm>
          <a:prstGeom prst="rect">
            <a:avLst/>
          </a:prstGeom>
        </p:spPr>
        <p:txBody>
          <a:bodyPr vert="horz" wrap="square" lIns="0" tIns="7501" rIns="0" bIns="0" rtlCol="0">
            <a:spAutoFit/>
          </a:bodyPr>
          <a:lstStyle/>
          <a:p>
            <a:pPr marL="7144" marR="2858">
              <a:spcBef>
                <a:spcPts val="59"/>
              </a:spcBef>
            </a:pPr>
            <a:r>
              <a:rPr sz="1125" spc="-23" dirty="0">
                <a:solidFill>
                  <a:srgbClr val="FFFFFF"/>
                </a:solidFill>
                <a:latin typeface="Noto Sans"/>
                <a:cs typeface="Noto Sans"/>
              </a:rPr>
              <a:t>Exaggerate </a:t>
            </a:r>
            <a:r>
              <a:rPr sz="1125" spc="-6" dirty="0">
                <a:solidFill>
                  <a:srgbClr val="FFFFFF"/>
                </a:solidFill>
                <a:latin typeface="Noto Sans"/>
                <a:cs typeface="Noto Sans"/>
              </a:rPr>
              <a:t>those samples  for </a:t>
            </a:r>
            <a:r>
              <a:rPr sz="1125" spc="-8" dirty="0">
                <a:solidFill>
                  <a:srgbClr val="FFFFFF"/>
                </a:solidFill>
                <a:latin typeface="Noto Sans"/>
                <a:cs typeface="Noto Sans"/>
              </a:rPr>
              <a:t>which </a:t>
            </a:r>
            <a:r>
              <a:rPr sz="1125" spc="11" dirty="0">
                <a:solidFill>
                  <a:srgbClr val="FFFFFF"/>
                </a:solidFill>
                <a:latin typeface="Noto Sans"/>
                <a:cs typeface="Noto Sans"/>
              </a:rPr>
              <a:t>H1 </a:t>
            </a:r>
            <a:r>
              <a:rPr sz="1125" spc="-20" dirty="0">
                <a:solidFill>
                  <a:srgbClr val="FFFFFF"/>
                </a:solidFill>
                <a:latin typeface="Noto Sans"/>
                <a:cs typeface="Noto Sans"/>
              </a:rPr>
              <a:t>gives </a:t>
            </a:r>
            <a:r>
              <a:rPr sz="1125" spc="-6" dirty="0">
                <a:solidFill>
                  <a:srgbClr val="FFFFFF"/>
                </a:solidFill>
                <a:latin typeface="Noto Sans"/>
                <a:cs typeface="Noto Sans"/>
              </a:rPr>
              <a:t>a  </a:t>
            </a:r>
            <a:r>
              <a:rPr sz="1125" spc="-8" dirty="0">
                <a:solidFill>
                  <a:srgbClr val="FFFFFF"/>
                </a:solidFill>
                <a:latin typeface="Noto Sans"/>
                <a:cs typeface="Noto Sans"/>
              </a:rPr>
              <a:t>different result </a:t>
            </a:r>
            <a:r>
              <a:rPr sz="1125" spc="-6" dirty="0">
                <a:solidFill>
                  <a:srgbClr val="FFFFFF"/>
                </a:solidFill>
                <a:latin typeface="Noto Sans"/>
                <a:cs typeface="Noto Sans"/>
              </a:rPr>
              <a:t>from </a:t>
            </a:r>
            <a:r>
              <a:rPr sz="1125" spc="8" dirty="0">
                <a:solidFill>
                  <a:srgbClr val="FFFFFF"/>
                </a:solidFill>
                <a:latin typeface="Noto Sans"/>
                <a:cs typeface="Noto Sans"/>
              </a:rPr>
              <a:t>H2 </a:t>
            </a:r>
            <a:r>
              <a:rPr sz="1125" spc="-8" dirty="0">
                <a:solidFill>
                  <a:srgbClr val="FFFFFF"/>
                </a:solidFill>
                <a:latin typeface="Noto Sans"/>
                <a:cs typeface="Noto Sans"/>
              </a:rPr>
              <a:t>and  </a:t>
            </a:r>
            <a:r>
              <a:rPr sz="1125" spc="-6" dirty="0">
                <a:solidFill>
                  <a:srgbClr val="FFFFFF"/>
                </a:solidFill>
                <a:latin typeface="Noto Sans"/>
                <a:cs typeface="Noto Sans"/>
              </a:rPr>
              <a:t>produces </a:t>
            </a:r>
            <a:r>
              <a:rPr sz="1125" spc="11" dirty="0">
                <a:solidFill>
                  <a:srgbClr val="FFFFFF"/>
                </a:solidFill>
                <a:latin typeface="Noto Sans"/>
                <a:cs typeface="Noto Sans"/>
              </a:rPr>
              <a:t>H3</a:t>
            </a:r>
            <a:r>
              <a:rPr sz="1125" spc="-14" dirty="0">
                <a:solidFill>
                  <a:srgbClr val="FFFFFF"/>
                </a:solidFill>
                <a:latin typeface="Noto Sans"/>
                <a:cs typeface="Noto Sans"/>
              </a:rPr>
              <a:t> </a:t>
            </a:r>
            <a:r>
              <a:rPr sz="1125" spc="-6" dirty="0">
                <a:solidFill>
                  <a:srgbClr val="FFFFFF"/>
                </a:solidFill>
                <a:latin typeface="Noto Sans"/>
                <a:cs typeface="Noto Sans"/>
              </a:rPr>
              <a:t>classifier</a:t>
            </a:r>
            <a:endParaRPr sz="1125">
              <a:latin typeface="Noto Sans"/>
              <a:cs typeface="Noto Sans"/>
            </a:endParaRPr>
          </a:p>
          <a:p>
            <a:pPr marL="7144" marR="222885">
              <a:spcBef>
                <a:spcPts val="1350"/>
              </a:spcBef>
            </a:pPr>
            <a:r>
              <a:rPr sz="1125" spc="-8" dirty="0">
                <a:solidFill>
                  <a:srgbClr val="FFFFFF"/>
                </a:solidFill>
                <a:latin typeface="Noto Sans"/>
                <a:cs typeface="Noto Sans"/>
              </a:rPr>
              <a:t>Repeat </a:t>
            </a:r>
            <a:r>
              <a:rPr sz="1125" spc="-6" dirty="0">
                <a:solidFill>
                  <a:srgbClr val="FFFFFF"/>
                </a:solidFill>
                <a:latin typeface="Noto Sans"/>
                <a:cs typeface="Noto Sans"/>
              </a:rPr>
              <a:t>step </a:t>
            </a:r>
            <a:r>
              <a:rPr sz="1125" spc="20" dirty="0">
                <a:solidFill>
                  <a:srgbClr val="FFFFFF"/>
                </a:solidFill>
                <a:latin typeface="Noto Sans"/>
                <a:cs typeface="Noto Sans"/>
              </a:rPr>
              <a:t>02 </a:t>
            </a:r>
            <a:r>
              <a:rPr sz="1125" spc="-6" dirty="0">
                <a:solidFill>
                  <a:srgbClr val="FFFFFF"/>
                </a:solidFill>
                <a:latin typeface="Noto Sans"/>
                <a:cs typeface="Noto Sans"/>
              </a:rPr>
              <a:t>for a </a:t>
            </a:r>
            <a:r>
              <a:rPr sz="1125" spc="-8" dirty="0">
                <a:solidFill>
                  <a:srgbClr val="FFFFFF"/>
                </a:solidFill>
                <a:latin typeface="Noto Sans"/>
                <a:cs typeface="Noto Sans"/>
              </a:rPr>
              <a:t>new  </a:t>
            </a:r>
            <a:r>
              <a:rPr sz="1125" spc="-6" dirty="0">
                <a:solidFill>
                  <a:srgbClr val="FFFFFF"/>
                </a:solidFill>
                <a:latin typeface="Noto Sans"/>
                <a:cs typeface="Noto Sans"/>
              </a:rPr>
              <a:t>classifier</a:t>
            </a:r>
            <a:endParaRPr sz="1125">
              <a:latin typeface="Noto Sans"/>
              <a:cs typeface="Noto Sans"/>
            </a:endParaRPr>
          </a:p>
        </p:txBody>
      </p:sp>
      <p:sp>
        <p:nvSpPr>
          <p:cNvPr id="10" name="object 10"/>
          <p:cNvSpPr/>
          <p:nvPr/>
        </p:nvSpPr>
        <p:spPr>
          <a:xfrm>
            <a:off x="1176147" y="1005554"/>
            <a:ext cx="2161342" cy="689372"/>
          </a:xfrm>
          <a:custGeom>
            <a:avLst/>
            <a:gdLst/>
            <a:ahLst/>
            <a:cxnLst/>
            <a:rect l="l" t="t" r="r" b="b"/>
            <a:pathLst>
              <a:path w="3842385" h="1225550">
                <a:moveTo>
                  <a:pt x="0" y="1225296"/>
                </a:moveTo>
                <a:lnTo>
                  <a:pt x="3842004" y="1225296"/>
                </a:lnTo>
                <a:lnTo>
                  <a:pt x="3842004" y="0"/>
                </a:lnTo>
                <a:lnTo>
                  <a:pt x="0" y="0"/>
                </a:lnTo>
                <a:lnTo>
                  <a:pt x="0" y="1225296"/>
                </a:lnTo>
                <a:close/>
              </a:path>
            </a:pathLst>
          </a:custGeom>
          <a:solidFill>
            <a:srgbClr val="C55A11"/>
          </a:solidFill>
        </p:spPr>
        <p:txBody>
          <a:bodyPr wrap="square" lIns="0" tIns="0" rIns="0" bIns="0" rtlCol="0"/>
          <a:lstStyle/>
          <a:p>
            <a:endParaRPr sz="1013"/>
          </a:p>
        </p:txBody>
      </p:sp>
      <p:sp>
        <p:nvSpPr>
          <p:cNvPr id="11" name="object 11"/>
          <p:cNvSpPr txBox="1"/>
          <p:nvPr/>
        </p:nvSpPr>
        <p:spPr>
          <a:xfrm>
            <a:off x="1891522" y="1226295"/>
            <a:ext cx="730091" cy="223195"/>
          </a:xfrm>
          <a:prstGeom prst="rect">
            <a:avLst/>
          </a:prstGeom>
        </p:spPr>
        <p:txBody>
          <a:bodyPr vert="horz" wrap="square" lIns="0" tIns="6787" rIns="0" bIns="0" rtlCol="0">
            <a:spAutoFit/>
          </a:bodyPr>
          <a:lstStyle/>
          <a:p>
            <a:pPr marL="7144">
              <a:spcBef>
                <a:spcPts val="53"/>
              </a:spcBef>
            </a:pPr>
            <a:r>
              <a:rPr sz="1406" b="1" spc="-98" dirty="0">
                <a:solidFill>
                  <a:srgbClr val="FFFFFF"/>
                </a:solidFill>
                <a:latin typeface="Arial"/>
                <a:cs typeface="Arial"/>
              </a:rPr>
              <a:t>STEP:</a:t>
            </a:r>
            <a:r>
              <a:rPr sz="1406" b="1" spc="-56" dirty="0">
                <a:solidFill>
                  <a:srgbClr val="FFFFFF"/>
                </a:solidFill>
                <a:latin typeface="Arial"/>
                <a:cs typeface="Arial"/>
              </a:rPr>
              <a:t> </a:t>
            </a:r>
            <a:r>
              <a:rPr sz="1406" b="1" spc="17" dirty="0">
                <a:solidFill>
                  <a:srgbClr val="FFFFFF"/>
                </a:solidFill>
                <a:latin typeface="Arial"/>
                <a:cs typeface="Arial"/>
              </a:rPr>
              <a:t>01</a:t>
            </a:r>
            <a:endParaRPr sz="1406">
              <a:latin typeface="Arial"/>
              <a:cs typeface="Arial"/>
            </a:endParaRPr>
          </a:p>
        </p:txBody>
      </p:sp>
      <p:sp>
        <p:nvSpPr>
          <p:cNvPr id="12" name="object 12"/>
          <p:cNvSpPr/>
          <p:nvPr/>
        </p:nvSpPr>
        <p:spPr>
          <a:xfrm>
            <a:off x="3337274" y="1005554"/>
            <a:ext cx="2161342" cy="689372"/>
          </a:xfrm>
          <a:custGeom>
            <a:avLst/>
            <a:gdLst/>
            <a:ahLst/>
            <a:cxnLst/>
            <a:rect l="l" t="t" r="r" b="b"/>
            <a:pathLst>
              <a:path w="3842384" h="1225550">
                <a:moveTo>
                  <a:pt x="0" y="1225296"/>
                </a:moveTo>
                <a:lnTo>
                  <a:pt x="3842004" y="1225296"/>
                </a:lnTo>
                <a:lnTo>
                  <a:pt x="3842004" y="0"/>
                </a:lnTo>
                <a:lnTo>
                  <a:pt x="0" y="0"/>
                </a:lnTo>
                <a:lnTo>
                  <a:pt x="0" y="1225296"/>
                </a:lnTo>
                <a:close/>
              </a:path>
            </a:pathLst>
          </a:custGeom>
          <a:solidFill>
            <a:srgbClr val="7E7E7E"/>
          </a:solidFill>
        </p:spPr>
        <p:txBody>
          <a:bodyPr wrap="square" lIns="0" tIns="0" rIns="0" bIns="0" rtlCol="0"/>
          <a:lstStyle/>
          <a:p>
            <a:endParaRPr sz="1013"/>
          </a:p>
        </p:txBody>
      </p:sp>
      <p:sp>
        <p:nvSpPr>
          <p:cNvPr id="13" name="object 13"/>
          <p:cNvSpPr txBox="1"/>
          <p:nvPr/>
        </p:nvSpPr>
        <p:spPr>
          <a:xfrm>
            <a:off x="4053292" y="1226295"/>
            <a:ext cx="730091" cy="223195"/>
          </a:xfrm>
          <a:prstGeom prst="rect">
            <a:avLst/>
          </a:prstGeom>
        </p:spPr>
        <p:txBody>
          <a:bodyPr vert="horz" wrap="square" lIns="0" tIns="6787" rIns="0" bIns="0" rtlCol="0">
            <a:spAutoFit/>
          </a:bodyPr>
          <a:lstStyle/>
          <a:p>
            <a:pPr marL="7144">
              <a:spcBef>
                <a:spcPts val="53"/>
              </a:spcBef>
            </a:pPr>
            <a:r>
              <a:rPr sz="1406" b="1" spc="-98" dirty="0">
                <a:solidFill>
                  <a:srgbClr val="FFFFFF"/>
                </a:solidFill>
                <a:latin typeface="Arial"/>
                <a:cs typeface="Arial"/>
              </a:rPr>
              <a:t>STEP:</a:t>
            </a:r>
            <a:r>
              <a:rPr sz="1406" b="1" spc="-56" dirty="0">
                <a:solidFill>
                  <a:srgbClr val="FFFFFF"/>
                </a:solidFill>
                <a:latin typeface="Arial"/>
                <a:cs typeface="Arial"/>
              </a:rPr>
              <a:t> </a:t>
            </a:r>
            <a:r>
              <a:rPr sz="1406" b="1" spc="17" dirty="0">
                <a:solidFill>
                  <a:srgbClr val="FFFFFF"/>
                </a:solidFill>
                <a:latin typeface="Arial"/>
                <a:cs typeface="Arial"/>
              </a:rPr>
              <a:t>02</a:t>
            </a:r>
            <a:endParaRPr sz="1406">
              <a:latin typeface="Arial"/>
              <a:cs typeface="Arial"/>
            </a:endParaRPr>
          </a:p>
        </p:txBody>
      </p:sp>
      <p:sp>
        <p:nvSpPr>
          <p:cNvPr id="14" name="object 14"/>
          <p:cNvSpPr/>
          <p:nvPr/>
        </p:nvSpPr>
        <p:spPr>
          <a:xfrm>
            <a:off x="5498401" y="1005554"/>
            <a:ext cx="2162055" cy="689372"/>
          </a:xfrm>
          <a:custGeom>
            <a:avLst/>
            <a:gdLst/>
            <a:ahLst/>
            <a:cxnLst/>
            <a:rect l="l" t="t" r="r" b="b"/>
            <a:pathLst>
              <a:path w="3843655" h="1225550">
                <a:moveTo>
                  <a:pt x="0" y="1225296"/>
                </a:moveTo>
                <a:lnTo>
                  <a:pt x="3843528" y="1225296"/>
                </a:lnTo>
                <a:lnTo>
                  <a:pt x="3843528" y="0"/>
                </a:lnTo>
                <a:lnTo>
                  <a:pt x="0" y="0"/>
                </a:lnTo>
                <a:lnTo>
                  <a:pt x="0" y="1225296"/>
                </a:lnTo>
                <a:close/>
              </a:path>
            </a:pathLst>
          </a:custGeom>
          <a:solidFill>
            <a:srgbClr val="1F4E79"/>
          </a:solidFill>
        </p:spPr>
        <p:txBody>
          <a:bodyPr wrap="square" lIns="0" tIns="0" rIns="0" bIns="0" rtlCol="0"/>
          <a:lstStyle/>
          <a:p>
            <a:endParaRPr sz="1013"/>
          </a:p>
        </p:txBody>
      </p:sp>
      <p:sp>
        <p:nvSpPr>
          <p:cNvPr id="15" name="object 15"/>
          <p:cNvSpPr txBox="1"/>
          <p:nvPr/>
        </p:nvSpPr>
        <p:spPr>
          <a:xfrm>
            <a:off x="6214919" y="1226295"/>
            <a:ext cx="730091" cy="223195"/>
          </a:xfrm>
          <a:prstGeom prst="rect">
            <a:avLst/>
          </a:prstGeom>
        </p:spPr>
        <p:txBody>
          <a:bodyPr vert="horz" wrap="square" lIns="0" tIns="6787" rIns="0" bIns="0" rtlCol="0">
            <a:spAutoFit/>
          </a:bodyPr>
          <a:lstStyle/>
          <a:p>
            <a:pPr marL="7144">
              <a:spcBef>
                <a:spcPts val="53"/>
              </a:spcBef>
            </a:pPr>
            <a:r>
              <a:rPr sz="1406" b="1" spc="-98" dirty="0">
                <a:solidFill>
                  <a:srgbClr val="FFFFFF"/>
                </a:solidFill>
                <a:latin typeface="Arial"/>
                <a:cs typeface="Arial"/>
              </a:rPr>
              <a:t>STEP:</a:t>
            </a:r>
            <a:r>
              <a:rPr sz="1406" b="1" spc="-56" dirty="0">
                <a:solidFill>
                  <a:srgbClr val="FFFFFF"/>
                </a:solidFill>
                <a:latin typeface="Arial"/>
                <a:cs typeface="Arial"/>
              </a:rPr>
              <a:t> </a:t>
            </a:r>
            <a:r>
              <a:rPr sz="1406" b="1" spc="17" dirty="0">
                <a:solidFill>
                  <a:srgbClr val="FFFFFF"/>
                </a:solidFill>
                <a:latin typeface="Arial"/>
                <a:cs typeface="Arial"/>
              </a:rPr>
              <a:t>03</a:t>
            </a:r>
            <a:endParaRPr sz="1406">
              <a:latin typeface="Arial"/>
              <a:cs typeface="Arial"/>
            </a:endParaRPr>
          </a:p>
        </p:txBody>
      </p:sp>
      <p:sp>
        <p:nvSpPr>
          <p:cNvPr id="16" name="object 16"/>
          <p:cNvSpPr/>
          <p:nvPr/>
        </p:nvSpPr>
        <p:spPr>
          <a:xfrm>
            <a:off x="1996648" y="3041523"/>
            <a:ext cx="521137" cy="911543"/>
          </a:xfrm>
          <a:custGeom>
            <a:avLst/>
            <a:gdLst/>
            <a:ahLst/>
            <a:cxnLst/>
            <a:rect l="l" t="t" r="r" b="b"/>
            <a:pathLst>
              <a:path w="926464" h="1620520">
                <a:moveTo>
                  <a:pt x="113972" y="778891"/>
                </a:moveTo>
                <a:lnTo>
                  <a:pt x="70244" y="783929"/>
                </a:lnTo>
                <a:lnTo>
                  <a:pt x="20889" y="824200"/>
                </a:lnTo>
                <a:lnTo>
                  <a:pt x="6784" y="858393"/>
                </a:lnTo>
                <a:lnTo>
                  <a:pt x="6403" y="858520"/>
                </a:lnTo>
                <a:lnTo>
                  <a:pt x="1581" y="918206"/>
                </a:lnTo>
                <a:lnTo>
                  <a:pt x="53" y="959104"/>
                </a:lnTo>
                <a:lnTo>
                  <a:pt x="0" y="1007840"/>
                </a:lnTo>
                <a:lnTo>
                  <a:pt x="2291" y="1060862"/>
                </a:lnTo>
                <a:lnTo>
                  <a:pt x="7750" y="1116885"/>
                </a:lnTo>
                <a:lnTo>
                  <a:pt x="17198" y="1173861"/>
                </a:lnTo>
                <a:lnTo>
                  <a:pt x="17452" y="1173988"/>
                </a:lnTo>
                <a:lnTo>
                  <a:pt x="46281" y="1271778"/>
                </a:lnTo>
                <a:lnTo>
                  <a:pt x="68093" y="1315847"/>
                </a:lnTo>
                <a:lnTo>
                  <a:pt x="95430" y="1354582"/>
                </a:lnTo>
                <a:lnTo>
                  <a:pt x="157724" y="1427229"/>
                </a:lnTo>
                <a:lnTo>
                  <a:pt x="195633" y="1468088"/>
                </a:lnTo>
                <a:lnTo>
                  <a:pt x="260022" y="1514348"/>
                </a:lnTo>
                <a:lnTo>
                  <a:pt x="260022" y="1620012"/>
                </a:lnTo>
                <a:lnTo>
                  <a:pt x="713666" y="1620012"/>
                </a:lnTo>
                <a:lnTo>
                  <a:pt x="713666" y="1498092"/>
                </a:lnTo>
                <a:lnTo>
                  <a:pt x="915977" y="1198499"/>
                </a:lnTo>
                <a:lnTo>
                  <a:pt x="923651" y="1182826"/>
                </a:lnTo>
                <a:lnTo>
                  <a:pt x="926407" y="1166177"/>
                </a:lnTo>
                <a:lnTo>
                  <a:pt x="924425" y="1149528"/>
                </a:lnTo>
                <a:lnTo>
                  <a:pt x="917882" y="1133856"/>
                </a:lnTo>
                <a:lnTo>
                  <a:pt x="830506" y="985901"/>
                </a:lnTo>
                <a:lnTo>
                  <a:pt x="828982" y="934847"/>
                </a:lnTo>
                <a:lnTo>
                  <a:pt x="826282" y="841756"/>
                </a:lnTo>
                <a:lnTo>
                  <a:pt x="364289" y="841756"/>
                </a:lnTo>
                <a:lnTo>
                  <a:pt x="363906" y="839089"/>
                </a:lnTo>
                <a:lnTo>
                  <a:pt x="164645" y="839089"/>
                </a:lnTo>
                <a:lnTo>
                  <a:pt x="158168" y="788543"/>
                </a:lnTo>
                <a:lnTo>
                  <a:pt x="157914" y="788543"/>
                </a:lnTo>
                <a:lnTo>
                  <a:pt x="157787" y="787908"/>
                </a:lnTo>
                <a:lnTo>
                  <a:pt x="145958" y="784391"/>
                </a:lnTo>
                <a:lnTo>
                  <a:pt x="134594" y="781780"/>
                </a:lnTo>
                <a:lnTo>
                  <a:pt x="123872" y="779978"/>
                </a:lnTo>
                <a:lnTo>
                  <a:pt x="113972" y="778891"/>
                </a:lnTo>
                <a:close/>
              </a:path>
              <a:path w="926464" h="1620520">
                <a:moveTo>
                  <a:pt x="424805" y="666496"/>
                </a:moveTo>
                <a:lnTo>
                  <a:pt x="391459" y="686946"/>
                </a:lnTo>
                <a:lnTo>
                  <a:pt x="349684" y="734568"/>
                </a:lnTo>
                <a:lnTo>
                  <a:pt x="364670" y="841756"/>
                </a:lnTo>
                <a:lnTo>
                  <a:pt x="826282" y="841756"/>
                </a:lnTo>
                <a:lnTo>
                  <a:pt x="822454" y="709803"/>
                </a:lnTo>
                <a:lnTo>
                  <a:pt x="579427" y="709803"/>
                </a:lnTo>
                <a:lnTo>
                  <a:pt x="536120" y="690626"/>
                </a:lnTo>
                <a:lnTo>
                  <a:pt x="467199" y="669095"/>
                </a:lnTo>
                <a:lnTo>
                  <a:pt x="424805" y="666496"/>
                </a:lnTo>
                <a:close/>
              </a:path>
              <a:path w="926464" h="1620520">
                <a:moveTo>
                  <a:pt x="302694" y="718820"/>
                </a:moveTo>
                <a:lnTo>
                  <a:pt x="302821" y="719455"/>
                </a:lnTo>
                <a:lnTo>
                  <a:pt x="236781" y="721868"/>
                </a:lnTo>
                <a:lnTo>
                  <a:pt x="204406" y="732266"/>
                </a:lnTo>
                <a:lnTo>
                  <a:pt x="185425" y="742664"/>
                </a:lnTo>
                <a:lnTo>
                  <a:pt x="172469" y="759301"/>
                </a:lnTo>
                <a:lnTo>
                  <a:pt x="158168" y="788416"/>
                </a:lnTo>
                <a:lnTo>
                  <a:pt x="164772" y="839089"/>
                </a:lnTo>
                <a:lnTo>
                  <a:pt x="363906" y="839089"/>
                </a:lnTo>
                <a:lnTo>
                  <a:pt x="348922" y="734695"/>
                </a:lnTo>
                <a:lnTo>
                  <a:pt x="348795" y="734695"/>
                </a:lnTo>
                <a:lnTo>
                  <a:pt x="348795" y="734060"/>
                </a:lnTo>
                <a:lnTo>
                  <a:pt x="336341" y="729053"/>
                </a:lnTo>
                <a:lnTo>
                  <a:pt x="324697" y="724773"/>
                </a:lnTo>
                <a:lnTo>
                  <a:pt x="313576" y="721326"/>
                </a:lnTo>
                <a:lnTo>
                  <a:pt x="302694" y="718820"/>
                </a:lnTo>
                <a:close/>
              </a:path>
              <a:path w="926464" h="1620520">
                <a:moveTo>
                  <a:pt x="706808" y="0"/>
                </a:moveTo>
                <a:lnTo>
                  <a:pt x="699569" y="0"/>
                </a:lnTo>
                <a:lnTo>
                  <a:pt x="658493" y="8334"/>
                </a:lnTo>
                <a:lnTo>
                  <a:pt x="625084" y="31051"/>
                </a:lnTo>
                <a:lnTo>
                  <a:pt x="602628" y="64722"/>
                </a:lnTo>
                <a:lnTo>
                  <a:pt x="594413" y="105918"/>
                </a:lnTo>
                <a:lnTo>
                  <a:pt x="579427" y="709803"/>
                </a:lnTo>
                <a:lnTo>
                  <a:pt x="822454" y="709803"/>
                </a:lnTo>
                <a:lnTo>
                  <a:pt x="804725" y="98678"/>
                </a:lnTo>
                <a:lnTo>
                  <a:pt x="778801" y="35909"/>
                </a:lnTo>
                <a:lnTo>
                  <a:pt x="721159" y="2667"/>
                </a:lnTo>
                <a:lnTo>
                  <a:pt x="706808" y="0"/>
                </a:lnTo>
                <a:close/>
              </a:path>
            </a:pathLst>
          </a:custGeom>
          <a:solidFill>
            <a:srgbClr val="F9B19A"/>
          </a:solidFill>
        </p:spPr>
        <p:txBody>
          <a:bodyPr wrap="square" lIns="0" tIns="0" rIns="0" bIns="0" rtlCol="0"/>
          <a:lstStyle/>
          <a:p>
            <a:endParaRPr sz="1013"/>
          </a:p>
        </p:txBody>
      </p:sp>
      <p:sp>
        <p:nvSpPr>
          <p:cNvPr id="17" name="object 17"/>
          <p:cNvSpPr/>
          <p:nvPr/>
        </p:nvSpPr>
        <p:spPr>
          <a:xfrm>
            <a:off x="1996648" y="3041523"/>
            <a:ext cx="521137" cy="911543"/>
          </a:xfrm>
          <a:custGeom>
            <a:avLst/>
            <a:gdLst/>
            <a:ahLst/>
            <a:cxnLst/>
            <a:rect l="l" t="t" r="r" b="b"/>
            <a:pathLst>
              <a:path w="926464" h="1620520">
                <a:moveTo>
                  <a:pt x="699569" y="0"/>
                </a:moveTo>
                <a:lnTo>
                  <a:pt x="706808" y="0"/>
                </a:lnTo>
                <a:lnTo>
                  <a:pt x="713920" y="888"/>
                </a:lnTo>
                <a:lnTo>
                  <a:pt x="752808" y="14668"/>
                </a:lnTo>
                <a:lnTo>
                  <a:pt x="796865" y="64531"/>
                </a:lnTo>
                <a:lnTo>
                  <a:pt x="828982" y="934847"/>
                </a:lnTo>
                <a:lnTo>
                  <a:pt x="830506" y="985901"/>
                </a:lnTo>
                <a:lnTo>
                  <a:pt x="917882" y="1133856"/>
                </a:lnTo>
                <a:lnTo>
                  <a:pt x="924425" y="1149528"/>
                </a:lnTo>
                <a:lnTo>
                  <a:pt x="926407" y="1166177"/>
                </a:lnTo>
                <a:lnTo>
                  <a:pt x="923651" y="1182826"/>
                </a:lnTo>
                <a:lnTo>
                  <a:pt x="915977" y="1198499"/>
                </a:lnTo>
                <a:lnTo>
                  <a:pt x="713666" y="1498092"/>
                </a:lnTo>
                <a:lnTo>
                  <a:pt x="713666" y="1620012"/>
                </a:lnTo>
                <a:lnTo>
                  <a:pt x="260022" y="1620012"/>
                </a:lnTo>
                <a:lnTo>
                  <a:pt x="260022" y="1514348"/>
                </a:lnTo>
                <a:lnTo>
                  <a:pt x="224589" y="1492134"/>
                </a:lnTo>
                <a:lnTo>
                  <a:pt x="157724" y="1427229"/>
                </a:lnTo>
                <a:lnTo>
                  <a:pt x="95430" y="1354582"/>
                </a:lnTo>
                <a:lnTo>
                  <a:pt x="68093" y="1315847"/>
                </a:lnTo>
                <a:lnTo>
                  <a:pt x="46281" y="1271778"/>
                </a:lnTo>
                <a:lnTo>
                  <a:pt x="17452" y="1173988"/>
                </a:lnTo>
                <a:lnTo>
                  <a:pt x="17198" y="1173861"/>
                </a:lnTo>
                <a:lnTo>
                  <a:pt x="7750" y="1116885"/>
                </a:lnTo>
                <a:lnTo>
                  <a:pt x="2291" y="1060862"/>
                </a:lnTo>
                <a:lnTo>
                  <a:pt x="0" y="1007840"/>
                </a:lnTo>
                <a:lnTo>
                  <a:pt x="53" y="959866"/>
                </a:lnTo>
                <a:lnTo>
                  <a:pt x="53" y="959612"/>
                </a:lnTo>
                <a:lnTo>
                  <a:pt x="53" y="959104"/>
                </a:lnTo>
                <a:lnTo>
                  <a:pt x="1581" y="918206"/>
                </a:lnTo>
                <a:lnTo>
                  <a:pt x="3704" y="886428"/>
                </a:lnTo>
                <a:lnTo>
                  <a:pt x="5589" y="865842"/>
                </a:lnTo>
                <a:lnTo>
                  <a:pt x="6403" y="858520"/>
                </a:lnTo>
                <a:lnTo>
                  <a:pt x="6784" y="858393"/>
                </a:lnTo>
                <a:lnTo>
                  <a:pt x="10594" y="845312"/>
                </a:lnTo>
                <a:lnTo>
                  <a:pt x="20889" y="824200"/>
                </a:lnTo>
                <a:lnTo>
                  <a:pt x="39995" y="801385"/>
                </a:lnTo>
                <a:lnTo>
                  <a:pt x="70244" y="783929"/>
                </a:lnTo>
                <a:lnTo>
                  <a:pt x="113972" y="778891"/>
                </a:lnTo>
                <a:lnTo>
                  <a:pt x="123872" y="779978"/>
                </a:lnTo>
                <a:lnTo>
                  <a:pt x="134594" y="781780"/>
                </a:lnTo>
                <a:lnTo>
                  <a:pt x="145958" y="784391"/>
                </a:lnTo>
                <a:lnTo>
                  <a:pt x="157787" y="787908"/>
                </a:lnTo>
                <a:lnTo>
                  <a:pt x="157914" y="788543"/>
                </a:lnTo>
                <a:lnTo>
                  <a:pt x="158168" y="788543"/>
                </a:lnTo>
                <a:lnTo>
                  <a:pt x="164645" y="839089"/>
                </a:lnTo>
                <a:lnTo>
                  <a:pt x="164772" y="839089"/>
                </a:lnTo>
                <a:lnTo>
                  <a:pt x="158168" y="788416"/>
                </a:lnTo>
                <a:lnTo>
                  <a:pt x="172469" y="759301"/>
                </a:lnTo>
                <a:lnTo>
                  <a:pt x="185425" y="742664"/>
                </a:lnTo>
                <a:lnTo>
                  <a:pt x="204406" y="732266"/>
                </a:lnTo>
                <a:lnTo>
                  <a:pt x="236781" y="721868"/>
                </a:lnTo>
                <a:lnTo>
                  <a:pt x="302821" y="719455"/>
                </a:lnTo>
                <a:lnTo>
                  <a:pt x="302694" y="718820"/>
                </a:lnTo>
                <a:lnTo>
                  <a:pt x="313576" y="721326"/>
                </a:lnTo>
                <a:lnTo>
                  <a:pt x="324697" y="724773"/>
                </a:lnTo>
                <a:lnTo>
                  <a:pt x="336341" y="729053"/>
                </a:lnTo>
                <a:lnTo>
                  <a:pt x="348795" y="734060"/>
                </a:lnTo>
                <a:lnTo>
                  <a:pt x="348795" y="734695"/>
                </a:lnTo>
                <a:lnTo>
                  <a:pt x="348922" y="734695"/>
                </a:lnTo>
                <a:lnTo>
                  <a:pt x="364289" y="841756"/>
                </a:lnTo>
                <a:lnTo>
                  <a:pt x="364670" y="841756"/>
                </a:lnTo>
                <a:lnTo>
                  <a:pt x="349684" y="734568"/>
                </a:lnTo>
                <a:lnTo>
                  <a:pt x="391459" y="686946"/>
                </a:lnTo>
                <a:lnTo>
                  <a:pt x="424805" y="666496"/>
                </a:lnTo>
                <a:lnTo>
                  <a:pt x="467199" y="669095"/>
                </a:lnTo>
                <a:lnTo>
                  <a:pt x="536120" y="690626"/>
                </a:lnTo>
                <a:lnTo>
                  <a:pt x="579427" y="709803"/>
                </a:lnTo>
                <a:lnTo>
                  <a:pt x="594413" y="105918"/>
                </a:lnTo>
                <a:lnTo>
                  <a:pt x="602628" y="64722"/>
                </a:lnTo>
                <a:lnTo>
                  <a:pt x="625084" y="31051"/>
                </a:lnTo>
                <a:lnTo>
                  <a:pt x="658493" y="8334"/>
                </a:lnTo>
                <a:lnTo>
                  <a:pt x="699569" y="0"/>
                </a:lnTo>
                <a:close/>
              </a:path>
            </a:pathLst>
          </a:custGeom>
          <a:ln w="140208">
            <a:solidFill>
              <a:srgbClr val="EFEDEE"/>
            </a:solidFill>
          </a:ln>
        </p:spPr>
        <p:txBody>
          <a:bodyPr wrap="square" lIns="0" tIns="0" rIns="0" bIns="0" rtlCol="0"/>
          <a:lstStyle/>
          <a:p>
            <a:endParaRPr sz="1013"/>
          </a:p>
        </p:txBody>
      </p:sp>
      <p:sp>
        <p:nvSpPr>
          <p:cNvPr id="18" name="object 18"/>
          <p:cNvSpPr/>
          <p:nvPr/>
        </p:nvSpPr>
        <p:spPr>
          <a:xfrm>
            <a:off x="1999428" y="3041523"/>
            <a:ext cx="472916" cy="1089779"/>
          </a:xfrm>
          <a:custGeom>
            <a:avLst/>
            <a:gdLst/>
            <a:ahLst/>
            <a:cxnLst/>
            <a:rect l="l" t="t" r="r" b="b"/>
            <a:pathLst>
              <a:path w="840739" h="1937384">
                <a:moveTo>
                  <a:pt x="71056" y="837565"/>
                </a:moveTo>
                <a:lnTo>
                  <a:pt x="6413" y="858139"/>
                </a:lnTo>
                <a:lnTo>
                  <a:pt x="3671" y="886025"/>
                </a:lnTo>
                <a:lnTo>
                  <a:pt x="0" y="958738"/>
                </a:lnTo>
                <a:lnTo>
                  <a:pt x="2234" y="1059860"/>
                </a:lnTo>
                <a:lnTo>
                  <a:pt x="17208" y="1172972"/>
                </a:lnTo>
                <a:lnTo>
                  <a:pt x="29414" y="1223361"/>
                </a:lnTo>
                <a:lnTo>
                  <a:pt x="46180" y="1271285"/>
                </a:lnTo>
                <a:lnTo>
                  <a:pt x="68018" y="1315329"/>
                </a:lnTo>
                <a:lnTo>
                  <a:pt x="95440" y="1354074"/>
                </a:lnTo>
                <a:lnTo>
                  <a:pt x="157660" y="1426719"/>
                </a:lnTo>
                <a:lnTo>
                  <a:pt x="195532" y="1467564"/>
                </a:lnTo>
                <a:lnTo>
                  <a:pt x="259905" y="1513713"/>
                </a:lnTo>
                <a:lnTo>
                  <a:pt x="259905" y="1937004"/>
                </a:lnTo>
                <a:lnTo>
                  <a:pt x="474789" y="1937004"/>
                </a:lnTo>
                <a:lnTo>
                  <a:pt x="811847" y="1153287"/>
                </a:lnTo>
                <a:lnTo>
                  <a:pt x="835246" y="1153287"/>
                </a:lnTo>
                <a:lnTo>
                  <a:pt x="833437" y="1102995"/>
                </a:lnTo>
                <a:lnTo>
                  <a:pt x="840676" y="1086866"/>
                </a:lnTo>
                <a:lnTo>
                  <a:pt x="838898" y="1081532"/>
                </a:lnTo>
                <a:lnTo>
                  <a:pt x="832548" y="1065403"/>
                </a:lnTo>
                <a:lnTo>
                  <a:pt x="831659" y="1032129"/>
                </a:lnTo>
                <a:lnTo>
                  <a:pt x="828992" y="934466"/>
                </a:lnTo>
                <a:lnTo>
                  <a:pt x="826309" y="842010"/>
                </a:lnTo>
                <a:lnTo>
                  <a:pt x="416369" y="842010"/>
                </a:lnTo>
                <a:lnTo>
                  <a:pt x="71056" y="837565"/>
                </a:lnTo>
                <a:close/>
              </a:path>
              <a:path w="840739" h="1937384">
                <a:moveTo>
                  <a:pt x="835246" y="1153287"/>
                </a:moveTo>
                <a:lnTo>
                  <a:pt x="811847" y="1153287"/>
                </a:lnTo>
                <a:lnTo>
                  <a:pt x="835342" y="1155954"/>
                </a:lnTo>
                <a:lnTo>
                  <a:pt x="835246" y="1153287"/>
                </a:lnTo>
                <a:close/>
              </a:path>
              <a:path w="840739" h="1937384">
                <a:moveTo>
                  <a:pt x="706691" y="0"/>
                </a:moveTo>
                <a:lnTo>
                  <a:pt x="699579" y="0"/>
                </a:lnTo>
                <a:lnTo>
                  <a:pt x="658429" y="8332"/>
                </a:lnTo>
                <a:lnTo>
                  <a:pt x="624982" y="31035"/>
                </a:lnTo>
                <a:lnTo>
                  <a:pt x="602513" y="64668"/>
                </a:lnTo>
                <a:lnTo>
                  <a:pt x="594296" y="105790"/>
                </a:lnTo>
                <a:lnTo>
                  <a:pt x="579056" y="720979"/>
                </a:lnTo>
                <a:lnTo>
                  <a:pt x="411797" y="796290"/>
                </a:lnTo>
                <a:lnTo>
                  <a:pt x="416369" y="842010"/>
                </a:lnTo>
                <a:lnTo>
                  <a:pt x="826309" y="842010"/>
                </a:lnTo>
                <a:lnTo>
                  <a:pt x="804735" y="98678"/>
                </a:lnTo>
                <a:lnTo>
                  <a:pt x="778763" y="35861"/>
                </a:lnTo>
                <a:lnTo>
                  <a:pt x="721169" y="2667"/>
                </a:lnTo>
                <a:lnTo>
                  <a:pt x="713930" y="888"/>
                </a:lnTo>
                <a:lnTo>
                  <a:pt x="706691" y="0"/>
                </a:lnTo>
                <a:close/>
              </a:path>
            </a:pathLst>
          </a:custGeom>
          <a:solidFill>
            <a:srgbClr val="EBAD78"/>
          </a:solidFill>
        </p:spPr>
        <p:txBody>
          <a:bodyPr wrap="square" lIns="0" tIns="0" rIns="0" bIns="0" rtlCol="0"/>
          <a:lstStyle/>
          <a:p>
            <a:endParaRPr sz="1013"/>
          </a:p>
        </p:txBody>
      </p:sp>
      <p:sp>
        <p:nvSpPr>
          <p:cNvPr id="19" name="object 19"/>
          <p:cNvSpPr/>
          <p:nvPr/>
        </p:nvSpPr>
        <p:spPr>
          <a:xfrm>
            <a:off x="1999428" y="3464148"/>
            <a:ext cx="472916" cy="480417"/>
          </a:xfrm>
          <a:custGeom>
            <a:avLst/>
            <a:gdLst/>
            <a:ahLst/>
            <a:cxnLst/>
            <a:rect l="l" t="t" r="r" b="b"/>
            <a:pathLst>
              <a:path w="840739" h="854075">
                <a:moveTo>
                  <a:pt x="767099" y="506476"/>
                </a:moveTo>
                <a:lnTo>
                  <a:pt x="401002" y="506476"/>
                </a:lnTo>
                <a:lnTo>
                  <a:pt x="389042" y="527173"/>
                </a:lnTo>
                <a:lnTo>
                  <a:pt x="368665" y="585946"/>
                </a:lnTo>
                <a:lnTo>
                  <a:pt x="363122" y="677818"/>
                </a:lnTo>
                <a:lnTo>
                  <a:pt x="395668" y="797814"/>
                </a:lnTo>
                <a:lnTo>
                  <a:pt x="416537" y="827195"/>
                </a:lnTo>
                <a:lnTo>
                  <a:pt x="446586" y="845368"/>
                </a:lnTo>
                <a:lnTo>
                  <a:pt x="484219" y="853678"/>
                </a:lnTo>
                <a:lnTo>
                  <a:pt x="527842" y="853468"/>
                </a:lnTo>
                <a:lnTo>
                  <a:pt x="575861" y="846082"/>
                </a:lnTo>
                <a:lnTo>
                  <a:pt x="626681" y="832866"/>
                </a:lnTo>
                <a:lnTo>
                  <a:pt x="767099" y="506476"/>
                </a:lnTo>
                <a:close/>
              </a:path>
              <a:path w="840739" h="854075">
                <a:moveTo>
                  <a:pt x="71056" y="86995"/>
                </a:moveTo>
                <a:lnTo>
                  <a:pt x="6413" y="107569"/>
                </a:lnTo>
                <a:lnTo>
                  <a:pt x="3671" y="135435"/>
                </a:lnTo>
                <a:lnTo>
                  <a:pt x="0" y="208105"/>
                </a:lnTo>
                <a:lnTo>
                  <a:pt x="2234" y="309183"/>
                </a:lnTo>
                <a:lnTo>
                  <a:pt x="17208" y="422275"/>
                </a:lnTo>
                <a:lnTo>
                  <a:pt x="62781" y="456576"/>
                </a:lnTo>
                <a:lnTo>
                  <a:pt x="138334" y="489235"/>
                </a:lnTo>
                <a:lnTo>
                  <a:pt x="189042" y="501578"/>
                </a:lnTo>
                <a:lnTo>
                  <a:pt x="249273" y="509464"/>
                </a:lnTo>
                <a:lnTo>
                  <a:pt x="319701" y="511546"/>
                </a:lnTo>
                <a:lnTo>
                  <a:pt x="401002" y="506476"/>
                </a:lnTo>
                <a:lnTo>
                  <a:pt x="767099" y="506476"/>
                </a:lnTo>
                <a:lnTo>
                  <a:pt x="811847" y="402463"/>
                </a:lnTo>
                <a:lnTo>
                  <a:pt x="835241" y="402463"/>
                </a:lnTo>
                <a:lnTo>
                  <a:pt x="833437" y="352298"/>
                </a:lnTo>
                <a:lnTo>
                  <a:pt x="840676" y="336169"/>
                </a:lnTo>
                <a:lnTo>
                  <a:pt x="832548" y="314706"/>
                </a:lnTo>
                <a:lnTo>
                  <a:pt x="832093" y="297688"/>
                </a:lnTo>
                <a:lnTo>
                  <a:pt x="633920" y="297688"/>
                </a:lnTo>
                <a:lnTo>
                  <a:pt x="492696" y="229489"/>
                </a:lnTo>
                <a:lnTo>
                  <a:pt x="505149" y="91440"/>
                </a:lnTo>
                <a:lnTo>
                  <a:pt x="416369" y="91440"/>
                </a:lnTo>
                <a:lnTo>
                  <a:pt x="71056" y="86995"/>
                </a:lnTo>
                <a:close/>
              </a:path>
              <a:path w="840739" h="854075">
                <a:moveTo>
                  <a:pt x="835241" y="402463"/>
                </a:moveTo>
                <a:lnTo>
                  <a:pt x="811847" y="402463"/>
                </a:lnTo>
                <a:lnTo>
                  <a:pt x="835342" y="405257"/>
                </a:lnTo>
                <a:lnTo>
                  <a:pt x="835241" y="402463"/>
                </a:lnTo>
                <a:close/>
              </a:path>
              <a:path w="840739" h="854075">
                <a:moveTo>
                  <a:pt x="831659" y="281432"/>
                </a:moveTo>
                <a:lnTo>
                  <a:pt x="633920" y="297688"/>
                </a:lnTo>
                <a:lnTo>
                  <a:pt x="832093" y="297688"/>
                </a:lnTo>
                <a:lnTo>
                  <a:pt x="831659" y="281432"/>
                </a:lnTo>
                <a:close/>
              </a:path>
              <a:path w="840739" h="854075">
                <a:moveTo>
                  <a:pt x="513397" y="0"/>
                </a:moveTo>
                <a:lnTo>
                  <a:pt x="411797" y="45720"/>
                </a:lnTo>
                <a:lnTo>
                  <a:pt x="416369" y="91440"/>
                </a:lnTo>
                <a:lnTo>
                  <a:pt x="505149" y="91440"/>
                </a:lnTo>
                <a:lnTo>
                  <a:pt x="513397" y="0"/>
                </a:lnTo>
                <a:close/>
              </a:path>
            </a:pathLst>
          </a:custGeom>
          <a:solidFill>
            <a:srgbClr val="D48B54"/>
          </a:solidFill>
        </p:spPr>
        <p:txBody>
          <a:bodyPr wrap="square" lIns="0" tIns="0" rIns="0" bIns="0" rtlCol="0"/>
          <a:lstStyle/>
          <a:p>
            <a:endParaRPr sz="1013"/>
          </a:p>
        </p:txBody>
      </p:sp>
      <p:sp>
        <p:nvSpPr>
          <p:cNvPr id="20" name="object 20"/>
          <p:cNvSpPr/>
          <p:nvPr/>
        </p:nvSpPr>
        <p:spPr>
          <a:xfrm>
            <a:off x="2196275" y="3416221"/>
            <a:ext cx="137160" cy="292537"/>
          </a:xfrm>
          <a:custGeom>
            <a:avLst/>
            <a:gdLst/>
            <a:ahLst/>
            <a:cxnLst/>
            <a:rect l="l" t="t" r="r" b="b"/>
            <a:pathLst>
              <a:path w="243839" h="520065">
                <a:moveTo>
                  <a:pt x="75120" y="0"/>
                </a:moveTo>
                <a:lnTo>
                  <a:pt x="41775" y="20488"/>
                </a:lnTo>
                <a:lnTo>
                  <a:pt x="0" y="68183"/>
                </a:lnTo>
                <a:lnTo>
                  <a:pt x="33147" y="306181"/>
                </a:lnTo>
                <a:lnTo>
                  <a:pt x="51053" y="426577"/>
                </a:lnTo>
                <a:lnTo>
                  <a:pt x="51053" y="437372"/>
                </a:lnTo>
                <a:lnTo>
                  <a:pt x="59239" y="478184"/>
                </a:lnTo>
                <a:lnTo>
                  <a:pt x="102090" y="517249"/>
                </a:lnTo>
                <a:lnTo>
                  <a:pt x="137160" y="519922"/>
                </a:lnTo>
                <a:lnTo>
                  <a:pt x="149937" y="518100"/>
                </a:lnTo>
                <a:lnTo>
                  <a:pt x="188051" y="503860"/>
                </a:lnTo>
                <a:lnTo>
                  <a:pt x="224051" y="475454"/>
                </a:lnTo>
                <a:lnTo>
                  <a:pt x="243839" y="427466"/>
                </a:lnTo>
                <a:lnTo>
                  <a:pt x="240284" y="301736"/>
                </a:lnTo>
                <a:lnTo>
                  <a:pt x="239395" y="277479"/>
                </a:lnTo>
                <a:lnTo>
                  <a:pt x="233045" y="44815"/>
                </a:lnTo>
                <a:lnTo>
                  <a:pt x="197379" y="28009"/>
                </a:lnTo>
                <a:lnTo>
                  <a:pt x="117514" y="2585"/>
                </a:lnTo>
                <a:lnTo>
                  <a:pt x="75120" y="0"/>
                </a:lnTo>
                <a:close/>
              </a:path>
            </a:pathLst>
          </a:custGeom>
          <a:solidFill>
            <a:srgbClr val="EBAD78"/>
          </a:solidFill>
        </p:spPr>
        <p:txBody>
          <a:bodyPr wrap="square" lIns="0" tIns="0" rIns="0" bIns="0" rtlCol="0"/>
          <a:lstStyle/>
          <a:p>
            <a:endParaRPr sz="1013"/>
          </a:p>
        </p:txBody>
      </p:sp>
      <p:sp>
        <p:nvSpPr>
          <p:cNvPr id="21" name="object 21"/>
          <p:cNvSpPr/>
          <p:nvPr/>
        </p:nvSpPr>
        <p:spPr>
          <a:xfrm>
            <a:off x="2003394" y="3478380"/>
            <a:ext cx="110371" cy="231815"/>
          </a:xfrm>
          <a:custGeom>
            <a:avLst/>
            <a:gdLst/>
            <a:ahLst/>
            <a:cxnLst/>
            <a:rect l="l" t="t" r="r" b="b"/>
            <a:pathLst>
              <a:path w="196214" h="412115">
                <a:moveTo>
                  <a:pt x="54292" y="0"/>
                </a:moveTo>
                <a:lnTo>
                  <a:pt x="25495" y="7542"/>
                </a:lnTo>
                <a:lnTo>
                  <a:pt x="10747" y="32349"/>
                </a:lnTo>
                <a:lnTo>
                  <a:pt x="0" y="81885"/>
                </a:lnTo>
                <a:lnTo>
                  <a:pt x="8719" y="175708"/>
                </a:lnTo>
                <a:lnTo>
                  <a:pt x="16319" y="250493"/>
                </a:lnTo>
                <a:lnTo>
                  <a:pt x="24110" y="308252"/>
                </a:lnTo>
                <a:lnTo>
                  <a:pt x="33400" y="350998"/>
                </a:lnTo>
                <a:lnTo>
                  <a:pt x="61722" y="399496"/>
                </a:lnTo>
                <a:lnTo>
                  <a:pt x="111760" y="412085"/>
                </a:lnTo>
                <a:lnTo>
                  <a:pt x="127839" y="411446"/>
                </a:lnTo>
                <a:lnTo>
                  <a:pt x="182651" y="393408"/>
                </a:lnTo>
                <a:lnTo>
                  <a:pt x="195707" y="357475"/>
                </a:lnTo>
                <a:lnTo>
                  <a:pt x="151002" y="11273"/>
                </a:lnTo>
                <a:lnTo>
                  <a:pt x="107187" y="2256"/>
                </a:lnTo>
                <a:lnTo>
                  <a:pt x="54292" y="0"/>
                </a:lnTo>
                <a:close/>
              </a:path>
            </a:pathLst>
          </a:custGeom>
          <a:solidFill>
            <a:srgbClr val="EBAD78"/>
          </a:solidFill>
        </p:spPr>
        <p:txBody>
          <a:bodyPr wrap="square" lIns="0" tIns="0" rIns="0" bIns="0" rtlCol="0"/>
          <a:lstStyle/>
          <a:p>
            <a:endParaRPr sz="1013"/>
          </a:p>
        </p:txBody>
      </p:sp>
      <p:sp>
        <p:nvSpPr>
          <p:cNvPr id="22" name="object 22"/>
          <p:cNvSpPr/>
          <p:nvPr/>
        </p:nvSpPr>
        <p:spPr>
          <a:xfrm>
            <a:off x="2088261" y="3440452"/>
            <a:ext cx="136446" cy="275749"/>
          </a:xfrm>
          <a:custGeom>
            <a:avLst/>
            <a:gdLst/>
            <a:ahLst/>
            <a:cxnLst/>
            <a:rect l="l" t="t" r="r" b="b"/>
            <a:pathLst>
              <a:path w="242570" h="490220">
                <a:moveTo>
                  <a:pt x="84474" y="0"/>
                </a:moveTo>
                <a:lnTo>
                  <a:pt x="49180" y="3865"/>
                </a:lnTo>
                <a:lnTo>
                  <a:pt x="25554" y="28067"/>
                </a:lnTo>
                <a:lnTo>
                  <a:pt x="0" y="79081"/>
                </a:lnTo>
                <a:lnTo>
                  <a:pt x="45085" y="426045"/>
                </a:lnTo>
                <a:lnTo>
                  <a:pt x="64021" y="459805"/>
                </a:lnTo>
                <a:lnTo>
                  <a:pt x="91233" y="480766"/>
                </a:lnTo>
                <a:lnTo>
                  <a:pt x="126898" y="489606"/>
                </a:lnTo>
                <a:lnTo>
                  <a:pt x="171196" y="487005"/>
                </a:lnTo>
                <a:lnTo>
                  <a:pt x="208236" y="469896"/>
                </a:lnTo>
                <a:lnTo>
                  <a:pt x="239156" y="427712"/>
                </a:lnTo>
                <a:lnTo>
                  <a:pt x="242315" y="382992"/>
                </a:lnTo>
                <a:lnTo>
                  <a:pt x="191008" y="25233"/>
                </a:lnTo>
                <a:lnTo>
                  <a:pt x="145034" y="9993"/>
                </a:lnTo>
                <a:lnTo>
                  <a:pt x="84474" y="0"/>
                </a:lnTo>
                <a:close/>
              </a:path>
            </a:pathLst>
          </a:custGeom>
          <a:solidFill>
            <a:srgbClr val="EBAD78"/>
          </a:solidFill>
        </p:spPr>
        <p:txBody>
          <a:bodyPr wrap="square" lIns="0" tIns="0" rIns="0" bIns="0" rtlCol="0"/>
          <a:lstStyle/>
          <a:p>
            <a:endParaRPr sz="1013"/>
          </a:p>
        </p:txBody>
      </p:sp>
      <p:sp>
        <p:nvSpPr>
          <p:cNvPr id="23" name="object 23"/>
          <p:cNvSpPr/>
          <p:nvPr/>
        </p:nvSpPr>
        <p:spPr>
          <a:xfrm>
            <a:off x="2215133" y="3567160"/>
            <a:ext cx="250388" cy="141803"/>
          </a:xfrm>
          <a:custGeom>
            <a:avLst/>
            <a:gdLst/>
            <a:ahLst/>
            <a:cxnLst/>
            <a:rect l="l" t="t" r="r" b="b"/>
            <a:pathLst>
              <a:path w="445135" h="252095">
                <a:moveTo>
                  <a:pt x="37719" y="0"/>
                </a:moveTo>
                <a:lnTo>
                  <a:pt x="6223" y="22351"/>
                </a:lnTo>
                <a:lnTo>
                  <a:pt x="2667" y="29590"/>
                </a:lnTo>
                <a:lnTo>
                  <a:pt x="0" y="38480"/>
                </a:lnTo>
                <a:lnTo>
                  <a:pt x="17907" y="158495"/>
                </a:lnTo>
                <a:lnTo>
                  <a:pt x="17907" y="169290"/>
                </a:lnTo>
                <a:lnTo>
                  <a:pt x="26110" y="210012"/>
                </a:lnTo>
                <a:lnTo>
                  <a:pt x="68996" y="248989"/>
                </a:lnTo>
                <a:lnTo>
                  <a:pt x="104012" y="251713"/>
                </a:lnTo>
                <a:lnTo>
                  <a:pt x="116863" y="249820"/>
                </a:lnTo>
                <a:lnTo>
                  <a:pt x="128428" y="247046"/>
                </a:lnTo>
                <a:lnTo>
                  <a:pt x="138803" y="243462"/>
                </a:lnTo>
                <a:lnTo>
                  <a:pt x="148082" y="239140"/>
                </a:lnTo>
                <a:lnTo>
                  <a:pt x="163512" y="239140"/>
                </a:lnTo>
                <a:lnTo>
                  <a:pt x="196627" y="203057"/>
                </a:lnTo>
                <a:lnTo>
                  <a:pt x="207263" y="180974"/>
                </a:lnTo>
                <a:lnTo>
                  <a:pt x="351242" y="180974"/>
                </a:lnTo>
                <a:lnTo>
                  <a:pt x="380430" y="148937"/>
                </a:lnTo>
                <a:lnTo>
                  <a:pt x="406400" y="115569"/>
                </a:lnTo>
                <a:lnTo>
                  <a:pt x="430085" y="81645"/>
                </a:lnTo>
                <a:lnTo>
                  <a:pt x="445008" y="53720"/>
                </a:lnTo>
                <a:lnTo>
                  <a:pt x="445008" y="50164"/>
                </a:lnTo>
                <a:lnTo>
                  <a:pt x="442886" y="38971"/>
                </a:lnTo>
                <a:lnTo>
                  <a:pt x="436133" y="24526"/>
                </a:lnTo>
                <a:lnTo>
                  <a:pt x="422165" y="11249"/>
                </a:lnTo>
                <a:lnTo>
                  <a:pt x="418015" y="9905"/>
                </a:lnTo>
                <a:lnTo>
                  <a:pt x="182118" y="9905"/>
                </a:lnTo>
                <a:lnTo>
                  <a:pt x="149465" y="8358"/>
                </a:lnTo>
                <a:lnTo>
                  <a:pt x="114633" y="6286"/>
                </a:lnTo>
                <a:lnTo>
                  <a:pt x="77444" y="3548"/>
                </a:lnTo>
                <a:lnTo>
                  <a:pt x="37719" y="0"/>
                </a:lnTo>
                <a:close/>
              </a:path>
              <a:path w="445135" h="252095">
                <a:moveTo>
                  <a:pt x="351242" y="180974"/>
                </a:moveTo>
                <a:lnTo>
                  <a:pt x="207263" y="180974"/>
                </a:lnTo>
                <a:lnTo>
                  <a:pt x="221839" y="205533"/>
                </a:lnTo>
                <a:lnTo>
                  <a:pt x="237188" y="224377"/>
                </a:lnTo>
                <a:lnTo>
                  <a:pt x="253037" y="237839"/>
                </a:lnTo>
                <a:lnTo>
                  <a:pt x="269113" y="246252"/>
                </a:lnTo>
                <a:lnTo>
                  <a:pt x="311298" y="217386"/>
                </a:lnTo>
                <a:lnTo>
                  <a:pt x="348567" y="183911"/>
                </a:lnTo>
                <a:lnTo>
                  <a:pt x="351242" y="180974"/>
                </a:lnTo>
                <a:close/>
              </a:path>
              <a:path w="445135" h="252095">
                <a:moveTo>
                  <a:pt x="163512" y="239140"/>
                </a:moveTo>
                <a:lnTo>
                  <a:pt x="148082" y="239140"/>
                </a:lnTo>
                <a:lnTo>
                  <a:pt x="158750" y="241807"/>
                </a:lnTo>
                <a:lnTo>
                  <a:pt x="163512" y="239140"/>
                </a:lnTo>
                <a:close/>
              </a:path>
              <a:path w="445135" h="252095">
                <a:moveTo>
                  <a:pt x="394716" y="2666"/>
                </a:moveTo>
                <a:lnTo>
                  <a:pt x="386714" y="2666"/>
                </a:lnTo>
                <a:lnTo>
                  <a:pt x="354732" y="4298"/>
                </a:lnTo>
                <a:lnTo>
                  <a:pt x="314690" y="6953"/>
                </a:lnTo>
                <a:lnTo>
                  <a:pt x="265574" y="9274"/>
                </a:lnTo>
                <a:lnTo>
                  <a:pt x="206375" y="9905"/>
                </a:lnTo>
                <a:lnTo>
                  <a:pt x="418015" y="9905"/>
                </a:lnTo>
                <a:lnTo>
                  <a:pt x="398366" y="3548"/>
                </a:lnTo>
                <a:lnTo>
                  <a:pt x="394716" y="2666"/>
                </a:lnTo>
                <a:close/>
              </a:path>
            </a:pathLst>
          </a:custGeom>
          <a:solidFill>
            <a:srgbClr val="D48B54"/>
          </a:solidFill>
        </p:spPr>
        <p:txBody>
          <a:bodyPr wrap="square" lIns="0" tIns="0" rIns="0" bIns="0" rtlCol="0"/>
          <a:lstStyle/>
          <a:p>
            <a:endParaRPr sz="1013"/>
          </a:p>
        </p:txBody>
      </p:sp>
      <p:sp>
        <p:nvSpPr>
          <p:cNvPr id="24" name="object 24"/>
          <p:cNvSpPr/>
          <p:nvPr/>
        </p:nvSpPr>
        <p:spPr>
          <a:xfrm>
            <a:off x="2169700" y="3446144"/>
            <a:ext cx="55007" cy="253960"/>
          </a:xfrm>
          <a:custGeom>
            <a:avLst/>
            <a:gdLst/>
            <a:ahLst/>
            <a:cxnLst/>
            <a:rect l="l" t="t" r="r" b="b"/>
            <a:pathLst>
              <a:path w="97789" h="451484">
                <a:moveTo>
                  <a:pt x="0" y="0"/>
                </a:moveTo>
                <a:lnTo>
                  <a:pt x="72262" y="451104"/>
                </a:lnTo>
                <a:lnTo>
                  <a:pt x="86873" y="432240"/>
                </a:lnTo>
                <a:lnTo>
                  <a:pt x="94376" y="417830"/>
                </a:lnTo>
                <a:lnTo>
                  <a:pt x="97141" y="400561"/>
                </a:lnTo>
                <a:lnTo>
                  <a:pt x="97535" y="373126"/>
                </a:lnTo>
                <a:lnTo>
                  <a:pt x="46100" y="15240"/>
                </a:lnTo>
                <a:lnTo>
                  <a:pt x="33700" y="10233"/>
                </a:lnTo>
                <a:lnTo>
                  <a:pt x="22050" y="5953"/>
                </a:lnTo>
                <a:lnTo>
                  <a:pt x="10900" y="2506"/>
                </a:lnTo>
                <a:lnTo>
                  <a:pt x="0" y="0"/>
                </a:lnTo>
                <a:close/>
              </a:path>
            </a:pathLst>
          </a:custGeom>
          <a:solidFill>
            <a:srgbClr val="D48B54"/>
          </a:solidFill>
        </p:spPr>
        <p:txBody>
          <a:bodyPr wrap="square" lIns="0" tIns="0" rIns="0" bIns="0" rtlCol="0"/>
          <a:lstStyle/>
          <a:p>
            <a:endParaRPr sz="1013"/>
          </a:p>
        </p:txBody>
      </p:sp>
      <p:sp>
        <p:nvSpPr>
          <p:cNvPr id="25" name="object 25"/>
          <p:cNvSpPr/>
          <p:nvPr/>
        </p:nvSpPr>
        <p:spPr>
          <a:xfrm>
            <a:off x="2064257" y="3480435"/>
            <a:ext cx="49292" cy="225743"/>
          </a:xfrm>
          <a:custGeom>
            <a:avLst/>
            <a:gdLst/>
            <a:ahLst/>
            <a:cxnLst/>
            <a:rect l="l" t="t" r="r" b="b"/>
            <a:pathLst>
              <a:path w="87629" h="401320">
                <a:moveTo>
                  <a:pt x="0" y="0"/>
                </a:moveTo>
                <a:lnTo>
                  <a:pt x="55625" y="400812"/>
                </a:lnTo>
                <a:lnTo>
                  <a:pt x="74554" y="391027"/>
                </a:lnTo>
                <a:lnTo>
                  <a:pt x="84185" y="383016"/>
                </a:lnTo>
                <a:lnTo>
                  <a:pt x="87504" y="372504"/>
                </a:lnTo>
                <a:lnTo>
                  <a:pt x="87503" y="355219"/>
                </a:lnTo>
                <a:lnTo>
                  <a:pt x="43307" y="8890"/>
                </a:lnTo>
                <a:lnTo>
                  <a:pt x="0" y="0"/>
                </a:lnTo>
                <a:close/>
              </a:path>
            </a:pathLst>
          </a:custGeom>
          <a:solidFill>
            <a:srgbClr val="D48B54"/>
          </a:solidFill>
        </p:spPr>
        <p:txBody>
          <a:bodyPr wrap="square" lIns="0" tIns="0" rIns="0" bIns="0" rtlCol="0"/>
          <a:lstStyle/>
          <a:p>
            <a:endParaRPr sz="1013"/>
          </a:p>
        </p:txBody>
      </p:sp>
      <p:sp>
        <p:nvSpPr>
          <p:cNvPr id="26" name="object 26"/>
          <p:cNvSpPr/>
          <p:nvPr/>
        </p:nvSpPr>
        <p:spPr>
          <a:xfrm>
            <a:off x="2300859" y="3430714"/>
            <a:ext cx="32861" cy="262533"/>
          </a:xfrm>
          <a:custGeom>
            <a:avLst/>
            <a:gdLst/>
            <a:ahLst/>
            <a:cxnLst/>
            <a:rect l="l" t="t" r="r" b="b"/>
            <a:pathLst>
              <a:path w="58420" h="466725">
                <a:moveTo>
                  <a:pt x="0" y="0"/>
                </a:moveTo>
                <a:lnTo>
                  <a:pt x="19050" y="466344"/>
                </a:lnTo>
                <a:lnTo>
                  <a:pt x="37945" y="449764"/>
                </a:lnTo>
                <a:lnTo>
                  <a:pt x="48291" y="437530"/>
                </a:lnTo>
                <a:lnTo>
                  <a:pt x="53732" y="423606"/>
                </a:lnTo>
                <a:lnTo>
                  <a:pt x="57912" y="401954"/>
                </a:lnTo>
                <a:lnTo>
                  <a:pt x="46989" y="20574"/>
                </a:lnTo>
                <a:lnTo>
                  <a:pt x="34450" y="14233"/>
                </a:lnTo>
                <a:lnTo>
                  <a:pt x="22494" y="8620"/>
                </a:lnTo>
                <a:lnTo>
                  <a:pt x="11039" y="3839"/>
                </a:lnTo>
                <a:lnTo>
                  <a:pt x="0" y="0"/>
                </a:lnTo>
                <a:close/>
              </a:path>
            </a:pathLst>
          </a:custGeom>
          <a:solidFill>
            <a:srgbClr val="D48B54"/>
          </a:solidFill>
        </p:spPr>
        <p:txBody>
          <a:bodyPr wrap="square" lIns="0" tIns="0" rIns="0" bIns="0" rtlCol="0"/>
          <a:lstStyle/>
          <a:p>
            <a:endParaRPr sz="1013"/>
          </a:p>
        </p:txBody>
      </p:sp>
      <p:sp>
        <p:nvSpPr>
          <p:cNvPr id="27" name="object 27"/>
          <p:cNvSpPr/>
          <p:nvPr/>
        </p:nvSpPr>
        <p:spPr>
          <a:xfrm>
            <a:off x="2216849" y="3575218"/>
            <a:ext cx="303609" cy="556140"/>
          </a:xfrm>
          <a:custGeom>
            <a:avLst/>
            <a:gdLst/>
            <a:ahLst/>
            <a:cxnLst/>
            <a:rect l="l" t="t" r="r" b="b"/>
            <a:pathLst>
              <a:path w="539750" h="988695">
                <a:moveTo>
                  <a:pt x="53848" y="8661"/>
                </a:moveTo>
                <a:lnTo>
                  <a:pt x="21589" y="33680"/>
                </a:lnTo>
                <a:lnTo>
                  <a:pt x="19266" y="63223"/>
                </a:lnTo>
                <a:lnTo>
                  <a:pt x="21716" y="98319"/>
                </a:lnTo>
                <a:lnTo>
                  <a:pt x="32210" y="135439"/>
                </a:lnTo>
                <a:lnTo>
                  <a:pt x="54017" y="171057"/>
                </a:lnTo>
                <a:lnTo>
                  <a:pt x="90408" y="201644"/>
                </a:lnTo>
                <a:lnTo>
                  <a:pt x="144652" y="223672"/>
                </a:lnTo>
                <a:lnTo>
                  <a:pt x="185237" y="231342"/>
                </a:lnTo>
                <a:lnTo>
                  <a:pt x="195834" y="232689"/>
                </a:lnTo>
                <a:lnTo>
                  <a:pt x="168271" y="241938"/>
                </a:lnTo>
                <a:lnTo>
                  <a:pt x="106013" y="275060"/>
                </a:lnTo>
                <a:lnTo>
                  <a:pt x="39707" y="340113"/>
                </a:lnTo>
                <a:lnTo>
                  <a:pt x="0" y="445160"/>
                </a:lnTo>
                <a:lnTo>
                  <a:pt x="0" y="988212"/>
                </a:lnTo>
                <a:lnTo>
                  <a:pt x="327025" y="988212"/>
                </a:lnTo>
                <a:lnTo>
                  <a:pt x="327025" y="549046"/>
                </a:lnTo>
                <a:lnTo>
                  <a:pt x="529082" y="249707"/>
                </a:lnTo>
                <a:lnTo>
                  <a:pt x="536682" y="234090"/>
                </a:lnTo>
                <a:lnTo>
                  <a:pt x="539400" y="217449"/>
                </a:lnTo>
                <a:lnTo>
                  <a:pt x="537404" y="200808"/>
                </a:lnTo>
                <a:lnTo>
                  <a:pt x="530860" y="185191"/>
                </a:lnTo>
                <a:lnTo>
                  <a:pt x="441960" y="34569"/>
                </a:lnTo>
                <a:lnTo>
                  <a:pt x="439293" y="29235"/>
                </a:lnTo>
                <a:lnTo>
                  <a:pt x="430187" y="18440"/>
                </a:lnTo>
                <a:lnTo>
                  <a:pt x="203962" y="18440"/>
                </a:lnTo>
                <a:lnTo>
                  <a:pt x="169255" y="17912"/>
                </a:lnTo>
                <a:lnTo>
                  <a:pt x="132619" y="16218"/>
                </a:lnTo>
                <a:lnTo>
                  <a:pt x="94126" y="13190"/>
                </a:lnTo>
                <a:lnTo>
                  <a:pt x="53848" y="8661"/>
                </a:lnTo>
                <a:close/>
              </a:path>
              <a:path w="539750" h="988695">
                <a:moveTo>
                  <a:pt x="393358" y="0"/>
                </a:moveTo>
                <a:lnTo>
                  <a:pt x="374523" y="533"/>
                </a:lnTo>
                <a:lnTo>
                  <a:pt x="342818" y="6635"/>
                </a:lnTo>
                <a:lnTo>
                  <a:pt x="303387" y="12201"/>
                </a:lnTo>
                <a:lnTo>
                  <a:pt x="256883" y="16410"/>
                </a:lnTo>
                <a:lnTo>
                  <a:pt x="203962" y="18440"/>
                </a:lnTo>
                <a:lnTo>
                  <a:pt x="430187" y="18440"/>
                </a:lnTo>
                <a:lnTo>
                  <a:pt x="427029" y="14696"/>
                </a:lnTo>
                <a:lnTo>
                  <a:pt x="411289" y="4835"/>
                </a:lnTo>
                <a:lnTo>
                  <a:pt x="393358" y="0"/>
                </a:lnTo>
                <a:close/>
              </a:path>
            </a:pathLst>
          </a:custGeom>
          <a:solidFill>
            <a:srgbClr val="EBAD78"/>
          </a:solidFill>
        </p:spPr>
        <p:txBody>
          <a:bodyPr wrap="square" lIns="0" tIns="0" rIns="0" bIns="0" rtlCol="0"/>
          <a:lstStyle/>
          <a:p>
            <a:endParaRPr sz="1013"/>
          </a:p>
        </p:txBody>
      </p:sp>
      <p:sp>
        <p:nvSpPr>
          <p:cNvPr id="28" name="object 28"/>
          <p:cNvSpPr/>
          <p:nvPr/>
        </p:nvSpPr>
        <p:spPr>
          <a:xfrm>
            <a:off x="4137965" y="3006375"/>
            <a:ext cx="558284" cy="958691"/>
          </a:xfrm>
          <a:custGeom>
            <a:avLst/>
            <a:gdLst/>
            <a:ahLst/>
            <a:cxnLst/>
            <a:rect l="l" t="t" r="r" b="b"/>
            <a:pathLst>
              <a:path w="992504" h="1704340">
                <a:moveTo>
                  <a:pt x="70135" y="845349"/>
                </a:moveTo>
                <a:lnTo>
                  <a:pt x="36621" y="850534"/>
                </a:lnTo>
                <a:lnTo>
                  <a:pt x="19419" y="877079"/>
                </a:lnTo>
                <a:lnTo>
                  <a:pt x="6824" y="932307"/>
                </a:lnTo>
                <a:lnTo>
                  <a:pt x="6824" y="932688"/>
                </a:lnTo>
                <a:lnTo>
                  <a:pt x="4988" y="948749"/>
                </a:lnTo>
                <a:lnTo>
                  <a:pt x="1791" y="992314"/>
                </a:lnTo>
                <a:lnTo>
                  <a:pt x="0" y="1056453"/>
                </a:lnTo>
                <a:lnTo>
                  <a:pt x="2506" y="1134237"/>
                </a:lnTo>
                <a:lnTo>
                  <a:pt x="12158" y="1207770"/>
                </a:lnTo>
                <a:lnTo>
                  <a:pt x="14317" y="1227328"/>
                </a:lnTo>
                <a:lnTo>
                  <a:pt x="15206" y="1230757"/>
                </a:lnTo>
                <a:lnTo>
                  <a:pt x="17492" y="1247267"/>
                </a:lnTo>
                <a:lnTo>
                  <a:pt x="20286" y="1249299"/>
                </a:lnTo>
                <a:lnTo>
                  <a:pt x="43654" y="1336167"/>
                </a:lnTo>
                <a:lnTo>
                  <a:pt x="66942" y="1385395"/>
                </a:lnTo>
                <a:lnTo>
                  <a:pt x="96994" y="1428623"/>
                </a:lnTo>
                <a:lnTo>
                  <a:pt x="159273" y="1501195"/>
                </a:lnTo>
                <a:lnTo>
                  <a:pt x="197086" y="1542002"/>
                </a:lnTo>
                <a:lnTo>
                  <a:pt x="260697" y="1588135"/>
                </a:lnTo>
                <a:lnTo>
                  <a:pt x="260697" y="1703832"/>
                </a:lnTo>
                <a:lnTo>
                  <a:pt x="712690" y="1703832"/>
                </a:lnTo>
                <a:lnTo>
                  <a:pt x="712690" y="1571625"/>
                </a:lnTo>
                <a:lnTo>
                  <a:pt x="915890" y="1272159"/>
                </a:lnTo>
                <a:lnTo>
                  <a:pt x="923135" y="1256541"/>
                </a:lnTo>
                <a:lnTo>
                  <a:pt x="925939" y="1239901"/>
                </a:lnTo>
                <a:lnTo>
                  <a:pt x="924194" y="1223260"/>
                </a:lnTo>
                <a:lnTo>
                  <a:pt x="917795" y="1207643"/>
                </a:lnTo>
                <a:lnTo>
                  <a:pt x="825085" y="1051687"/>
                </a:lnTo>
                <a:lnTo>
                  <a:pt x="823942" y="1050544"/>
                </a:lnTo>
                <a:lnTo>
                  <a:pt x="824577" y="1047750"/>
                </a:lnTo>
                <a:lnTo>
                  <a:pt x="851435" y="913130"/>
                </a:lnTo>
                <a:lnTo>
                  <a:pt x="166336" y="913130"/>
                </a:lnTo>
                <a:lnTo>
                  <a:pt x="159859" y="862584"/>
                </a:lnTo>
                <a:lnTo>
                  <a:pt x="159605" y="862457"/>
                </a:lnTo>
                <a:lnTo>
                  <a:pt x="159478" y="861441"/>
                </a:lnTo>
                <a:lnTo>
                  <a:pt x="153255" y="858774"/>
                </a:lnTo>
                <a:lnTo>
                  <a:pt x="147794" y="857758"/>
                </a:lnTo>
                <a:lnTo>
                  <a:pt x="141571" y="855980"/>
                </a:lnTo>
                <a:lnTo>
                  <a:pt x="137888" y="855091"/>
                </a:lnTo>
                <a:lnTo>
                  <a:pt x="134332" y="855091"/>
                </a:lnTo>
                <a:lnTo>
                  <a:pt x="131665" y="854202"/>
                </a:lnTo>
                <a:lnTo>
                  <a:pt x="70135" y="845349"/>
                </a:lnTo>
                <a:close/>
              </a:path>
              <a:path w="992504" h="1704340">
                <a:moveTo>
                  <a:pt x="236817" y="785237"/>
                </a:moveTo>
                <a:lnTo>
                  <a:pt x="204753" y="790797"/>
                </a:lnTo>
                <a:lnTo>
                  <a:pt x="183262" y="814026"/>
                </a:lnTo>
                <a:lnTo>
                  <a:pt x="160048" y="861441"/>
                </a:lnTo>
                <a:lnTo>
                  <a:pt x="160118" y="862584"/>
                </a:lnTo>
                <a:lnTo>
                  <a:pt x="166717" y="913130"/>
                </a:lnTo>
                <a:lnTo>
                  <a:pt x="851435" y="913130"/>
                </a:lnTo>
                <a:lnTo>
                  <a:pt x="872491" y="807593"/>
                </a:lnTo>
                <a:lnTo>
                  <a:pt x="348835" y="807593"/>
                </a:lnTo>
                <a:lnTo>
                  <a:pt x="291812" y="790702"/>
                </a:lnTo>
                <a:lnTo>
                  <a:pt x="236817" y="785237"/>
                </a:lnTo>
                <a:close/>
              </a:path>
              <a:path w="992504" h="1704340">
                <a:moveTo>
                  <a:pt x="345279" y="0"/>
                </a:moveTo>
                <a:lnTo>
                  <a:pt x="341596" y="0"/>
                </a:lnTo>
                <a:lnTo>
                  <a:pt x="337151" y="889"/>
                </a:lnTo>
                <a:lnTo>
                  <a:pt x="333595" y="889"/>
                </a:lnTo>
                <a:lnTo>
                  <a:pt x="298854" y="12487"/>
                </a:lnTo>
                <a:lnTo>
                  <a:pt x="272174" y="35575"/>
                </a:lnTo>
                <a:lnTo>
                  <a:pt x="256139" y="66879"/>
                </a:lnTo>
                <a:lnTo>
                  <a:pt x="253331" y="103124"/>
                </a:lnTo>
                <a:lnTo>
                  <a:pt x="347057" y="792988"/>
                </a:lnTo>
                <a:lnTo>
                  <a:pt x="348835" y="807593"/>
                </a:lnTo>
                <a:lnTo>
                  <a:pt x="872491" y="807593"/>
                </a:lnTo>
                <a:lnTo>
                  <a:pt x="873438" y="802846"/>
                </a:lnTo>
                <a:lnTo>
                  <a:pt x="603787" y="802846"/>
                </a:lnTo>
                <a:lnTo>
                  <a:pt x="589131" y="797145"/>
                </a:lnTo>
                <a:lnTo>
                  <a:pt x="580356" y="782193"/>
                </a:lnTo>
                <a:lnTo>
                  <a:pt x="435322" y="74422"/>
                </a:lnTo>
                <a:lnTo>
                  <a:pt x="423896" y="44630"/>
                </a:lnTo>
                <a:lnTo>
                  <a:pt x="403445" y="21066"/>
                </a:lnTo>
                <a:lnTo>
                  <a:pt x="376422" y="5574"/>
                </a:lnTo>
                <a:lnTo>
                  <a:pt x="345279" y="0"/>
                </a:lnTo>
                <a:close/>
              </a:path>
              <a:path w="992504" h="1704340">
                <a:moveTo>
                  <a:pt x="895988" y="116111"/>
                </a:moveTo>
                <a:lnTo>
                  <a:pt x="866407" y="125587"/>
                </a:lnTo>
                <a:lnTo>
                  <a:pt x="842232" y="145135"/>
                </a:lnTo>
                <a:lnTo>
                  <a:pt x="826355" y="173101"/>
                </a:lnTo>
                <a:lnTo>
                  <a:pt x="629886" y="785876"/>
                </a:lnTo>
                <a:lnTo>
                  <a:pt x="619111" y="799141"/>
                </a:lnTo>
                <a:lnTo>
                  <a:pt x="603787" y="802846"/>
                </a:lnTo>
                <a:lnTo>
                  <a:pt x="873438" y="802846"/>
                </a:lnTo>
                <a:lnTo>
                  <a:pt x="990312" y="217043"/>
                </a:lnTo>
                <a:lnTo>
                  <a:pt x="992090" y="210820"/>
                </a:lnTo>
                <a:lnTo>
                  <a:pt x="992090" y="200025"/>
                </a:lnTo>
                <a:lnTo>
                  <a:pt x="987411" y="172745"/>
                </a:lnTo>
                <a:lnTo>
                  <a:pt x="974278" y="148764"/>
                </a:lnTo>
                <a:lnTo>
                  <a:pt x="954049" y="129998"/>
                </a:lnTo>
                <a:lnTo>
                  <a:pt x="928082" y="118364"/>
                </a:lnTo>
                <a:lnTo>
                  <a:pt x="895988" y="116111"/>
                </a:lnTo>
                <a:close/>
              </a:path>
            </a:pathLst>
          </a:custGeom>
          <a:solidFill>
            <a:srgbClr val="F9B19A"/>
          </a:solidFill>
        </p:spPr>
        <p:txBody>
          <a:bodyPr wrap="square" lIns="0" tIns="0" rIns="0" bIns="0" rtlCol="0"/>
          <a:lstStyle/>
          <a:p>
            <a:endParaRPr sz="1013"/>
          </a:p>
        </p:txBody>
      </p:sp>
      <p:sp>
        <p:nvSpPr>
          <p:cNvPr id="29" name="object 29"/>
          <p:cNvSpPr/>
          <p:nvPr/>
        </p:nvSpPr>
        <p:spPr>
          <a:xfrm>
            <a:off x="4137965" y="3006375"/>
            <a:ext cx="558284" cy="958691"/>
          </a:xfrm>
          <a:custGeom>
            <a:avLst/>
            <a:gdLst/>
            <a:ahLst/>
            <a:cxnLst/>
            <a:rect l="l" t="t" r="r" b="b"/>
            <a:pathLst>
              <a:path w="992504" h="1704340">
                <a:moveTo>
                  <a:pt x="345279" y="0"/>
                </a:moveTo>
                <a:lnTo>
                  <a:pt x="403445" y="21066"/>
                </a:lnTo>
                <a:lnTo>
                  <a:pt x="435322" y="74422"/>
                </a:lnTo>
                <a:lnTo>
                  <a:pt x="580356" y="782193"/>
                </a:lnTo>
                <a:lnTo>
                  <a:pt x="589131" y="797145"/>
                </a:lnTo>
                <a:lnTo>
                  <a:pt x="603787" y="802846"/>
                </a:lnTo>
                <a:lnTo>
                  <a:pt x="619111" y="799141"/>
                </a:lnTo>
                <a:lnTo>
                  <a:pt x="629886" y="785876"/>
                </a:lnTo>
                <a:lnTo>
                  <a:pt x="826355" y="173101"/>
                </a:lnTo>
                <a:lnTo>
                  <a:pt x="842232" y="145135"/>
                </a:lnTo>
                <a:lnTo>
                  <a:pt x="866407" y="125587"/>
                </a:lnTo>
                <a:lnTo>
                  <a:pt x="895988" y="116111"/>
                </a:lnTo>
                <a:lnTo>
                  <a:pt x="928082" y="118364"/>
                </a:lnTo>
                <a:lnTo>
                  <a:pt x="954049" y="129998"/>
                </a:lnTo>
                <a:lnTo>
                  <a:pt x="974278" y="148764"/>
                </a:lnTo>
                <a:lnTo>
                  <a:pt x="987411" y="172745"/>
                </a:lnTo>
                <a:lnTo>
                  <a:pt x="992090" y="200025"/>
                </a:lnTo>
                <a:lnTo>
                  <a:pt x="992090" y="205486"/>
                </a:lnTo>
                <a:lnTo>
                  <a:pt x="992090" y="210820"/>
                </a:lnTo>
                <a:lnTo>
                  <a:pt x="990312" y="217043"/>
                </a:lnTo>
                <a:lnTo>
                  <a:pt x="824577" y="1047750"/>
                </a:lnTo>
                <a:lnTo>
                  <a:pt x="823942" y="1050544"/>
                </a:lnTo>
                <a:lnTo>
                  <a:pt x="825085" y="1051687"/>
                </a:lnTo>
                <a:lnTo>
                  <a:pt x="917795" y="1207643"/>
                </a:lnTo>
                <a:lnTo>
                  <a:pt x="924194" y="1223260"/>
                </a:lnTo>
                <a:lnTo>
                  <a:pt x="925939" y="1239901"/>
                </a:lnTo>
                <a:lnTo>
                  <a:pt x="923135" y="1256541"/>
                </a:lnTo>
                <a:lnTo>
                  <a:pt x="915890" y="1272159"/>
                </a:lnTo>
                <a:lnTo>
                  <a:pt x="712690" y="1571625"/>
                </a:lnTo>
                <a:lnTo>
                  <a:pt x="712690" y="1703832"/>
                </a:lnTo>
                <a:lnTo>
                  <a:pt x="260697" y="1703832"/>
                </a:lnTo>
                <a:lnTo>
                  <a:pt x="260697" y="1588135"/>
                </a:lnTo>
                <a:lnTo>
                  <a:pt x="225778" y="1565997"/>
                </a:lnTo>
                <a:lnTo>
                  <a:pt x="159273" y="1501195"/>
                </a:lnTo>
                <a:lnTo>
                  <a:pt x="96994" y="1428623"/>
                </a:lnTo>
                <a:lnTo>
                  <a:pt x="66942" y="1385395"/>
                </a:lnTo>
                <a:lnTo>
                  <a:pt x="43654" y="1336167"/>
                </a:lnTo>
                <a:lnTo>
                  <a:pt x="20286" y="1249299"/>
                </a:lnTo>
                <a:lnTo>
                  <a:pt x="17492" y="1247267"/>
                </a:lnTo>
                <a:lnTo>
                  <a:pt x="15206" y="1230757"/>
                </a:lnTo>
                <a:lnTo>
                  <a:pt x="14317" y="1227328"/>
                </a:lnTo>
                <a:lnTo>
                  <a:pt x="12158" y="1207770"/>
                </a:lnTo>
                <a:lnTo>
                  <a:pt x="2506" y="1134237"/>
                </a:lnTo>
                <a:lnTo>
                  <a:pt x="0" y="1056453"/>
                </a:lnTo>
                <a:lnTo>
                  <a:pt x="1791" y="992314"/>
                </a:lnTo>
                <a:lnTo>
                  <a:pt x="4988" y="948749"/>
                </a:lnTo>
                <a:lnTo>
                  <a:pt x="6697" y="932688"/>
                </a:lnTo>
                <a:lnTo>
                  <a:pt x="6824" y="932307"/>
                </a:lnTo>
                <a:lnTo>
                  <a:pt x="19419" y="877079"/>
                </a:lnTo>
                <a:lnTo>
                  <a:pt x="36621" y="850534"/>
                </a:lnTo>
                <a:lnTo>
                  <a:pt x="70135" y="845349"/>
                </a:lnTo>
                <a:lnTo>
                  <a:pt x="131665" y="854202"/>
                </a:lnTo>
                <a:lnTo>
                  <a:pt x="134332" y="855091"/>
                </a:lnTo>
                <a:lnTo>
                  <a:pt x="137888" y="855091"/>
                </a:lnTo>
                <a:lnTo>
                  <a:pt x="141571" y="855980"/>
                </a:lnTo>
                <a:lnTo>
                  <a:pt x="147794" y="857758"/>
                </a:lnTo>
                <a:lnTo>
                  <a:pt x="153255" y="858774"/>
                </a:lnTo>
                <a:lnTo>
                  <a:pt x="159478" y="861441"/>
                </a:lnTo>
                <a:lnTo>
                  <a:pt x="159605" y="862457"/>
                </a:lnTo>
                <a:lnTo>
                  <a:pt x="159859" y="862584"/>
                </a:lnTo>
                <a:lnTo>
                  <a:pt x="166336" y="913130"/>
                </a:lnTo>
                <a:lnTo>
                  <a:pt x="166717" y="913130"/>
                </a:lnTo>
                <a:lnTo>
                  <a:pt x="159986" y="861568"/>
                </a:lnTo>
                <a:lnTo>
                  <a:pt x="183262" y="814026"/>
                </a:lnTo>
                <a:lnTo>
                  <a:pt x="204753" y="790797"/>
                </a:lnTo>
                <a:lnTo>
                  <a:pt x="236817" y="785237"/>
                </a:lnTo>
                <a:lnTo>
                  <a:pt x="291812" y="790702"/>
                </a:lnTo>
                <a:lnTo>
                  <a:pt x="348835" y="807593"/>
                </a:lnTo>
                <a:lnTo>
                  <a:pt x="347057" y="792988"/>
                </a:lnTo>
                <a:lnTo>
                  <a:pt x="253331" y="103124"/>
                </a:lnTo>
                <a:lnTo>
                  <a:pt x="256139" y="66879"/>
                </a:lnTo>
                <a:lnTo>
                  <a:pt x="272174" y="35575"/>
                </a:lnTo>
                <a:lnTo>
                  <a:pt x="298854" y="12487"/>
                </a:lnTo>
                <a:lnTo>
                  <a:pt x="333595" y="889"/>
                </a:lnTo>
                <a:lnTo>
                  <a:pt x="337151" y="889"/>
                </a:lnTo>
                <a:lnTo>
                  <a:pt x="341596" y="0"/>
                </a:lnTo>
                <a:lnTo>
                  <a:pt x="345279" y="0"/>
                </a:lnTo>
                <a:close/>
              </a:path>
            </a:pathLst>
          </a:custGeom>
          <a:ln w="140208">
            <a:solidFill>
              <a:srgbClr val="EFEDEE"/>
            </a:solidFill>
          </a:ln>
        </p:spPr>
        <p:txBody>
          <a:bodyPr wrap="square" lIns="0" tIns="0" rIns="0" bIns="0" rtlCol="0"/>
          <a:lstStyle/>
          <a:p>
            <a:endParaRPr sz="1013"/>
          </a:p>
        </p:txBody>
      </p:sp>
      <p:sp>
        <p:nvSpPr>
          <p:cNvPr id="30" name="object 30"/>
          <p:cNvSpPr/>
          <p:nvPr/>
        </p:nvSpPr>
        <p:spPr>
          <a:xfrm>
            <a:off x="4284679" y="3006375"/>
            <a:ext cx="415766" cy="756166"/>
          </a:xfrm>
          <a:custGeom>
            <a:avLst/>
            <a:gdLst/>
            <a:ahLst/>
            <a:cxnLst/>
            <a:rect l="l" t="t" r="r" b="b"/>
            <a:pathLst>
              <a:path w="739140" h="1344295">
                <a:moveTo>
                  <a:pt x="91821" y="0"/>
                </a:moveTo>
                <a:lnTo>
                  <a:pt x="88265" y="0"/>
                </a:lnTo>
                <a:lnTo>
                  <a:pt x="83820" y="889"/>
                </a:lnTo>
                <a:lnTo>
                  <a:pt x="80137" y="889"/>
                </a:lnTo>
                <a:lnTo>
                  <a:pt x="45452" y="12434"/>
                </a:lnTo>
                <a:lnTo>
                  <a:pt x="18780" y="35528"/>
                </a:lnTo>
                <a:lnTo>
                  <a:pt x="2752" y="66861"/>
                </a:lnTo>
                <a:lnTo>
                  <a:pt x="0" y="103124"/>
                </a:lnTo>
                <a:lnTo>
                  <a:pt x="93725" y="792734"/>
                </a:lnTo>
                <a:lnTo>
                  <a:pt x="95503" y="807974"/>
                </a:lnTo>
                <a:lnTo>
                  <a:pt x="110744" y="915543"/>
                </a:lnTo>
                <a:lnTo>
                  <a:pt x="121666" y="986409"/>
                </a:lnTo>
                <a:lnTo>
                  <a:pt x="153162" y="1208786"/>
                </a:lnTo>
                <a:lnTo>
                  <a:pt x="273939" y="1344168"/>
                </a:lnTo>
                <a:lnTo>
                  <a:pt x="447801" y="1302893"/>
                </a:lnTo>
                <a:lnTo>
                  <a:pt x="451485" y="1296670"/>
                </a:lnTo>
                <a:lnTo>
                  <a:pt x="561340" y="1095756"/>
                </a:lnTo>
                <a:lnTo>
                  <a:pt x="562228" y="1092200"/>
                </a:lnTo>
                <a:lnTo>
                  <a:pt x="571246" y="1047369"/>
                </a:lnTo>
                <a:lnTo>
                  <a:pt x="620144" y="802576"/>
                </a:lnTo>
                <a:lnTo>
                  <a:pt x="350520" y="802576"/>
                </a:lnTo>
                <a:lnTo>
                  <a:pt x="335819" y="796889"/>
                </a:lnTo>
                <a:lnTo>
                  <a:pt x="327025" y="781939"/>
                </a:lnTo>
                <a:lnTo>
                  <a:pt x="181991" y="74422"/>
                </a:lnTo>
                <a:lnTo>
                  <a:pt x="170562" y="44630"/>
                </a:lnTo>
                <a:lnTo>
                  <a:pt x="150098" y="21066"/>
                </a:lnTo>
                <a:lnTo>
                  <a:pt x="123037" y="5574"/>
                </a:lnTo>
                <a:lnTo>
                  <a:pt x="91821" y="0"/>
                </a:lnTo>
                <a:close/>
              </a:path>
              <a:path w="739140" h="1344295">
                <a:moveTo>
                  <a:pt x="642782" y="116058"/>
                </a:moveTo>
                <a:lnTo>
                  <a:pt x="613187" y="125539"/>
                </a:lnTo>
                <a:lnTo>
                  <a:pt x="588974" y="145117"/>
                </a:lnTo>
                <a:lnTo>
                  <a:pt x="573024" y="173101"/>
                </a:lnTo>
                <a:lnTo>
                  <a:pt x="376682" y="785495"/>
                </a:lnTo>
                <a:lnTo>
                  <a:pt x="365887" y="798833"/>
                </a:lnTo>
                <a:lnTo>
                  <a:pt x="350520" y="802576"/>
                </a:lnTo>
                <a:lnTo>
                  <a:pt x="620144" y="802576"/>
                </a:lnTo>
                <a:lnTo>
                  <a:pt x="737108" y="217043"/>
                </a:lnTo>
                <a:lnTo>
                  <a:pt x="738886" y="210693"/>
                </a:lnTo>
                <a:lnTo>
                  <a:pt x="738886" y="200025"/>
                </a:lnTo>
                <a:lnTo>
                  <a:pt x="734206" y="172745"/>
                </a:lnTo>
                <a:lnTo>
                  <a:pt x="721074" y="148764"/>
                </a:lnTo>
                <a:lnTo>
                  <a:pt x="700845" y="129998"/>
                </a:lnTo>
                <a:lnTo>
                  <a:pt x="674877" y="118364"/>
                </a:lnTo>
                <a:lnTo>
                  <a:pt x="642782" y="116058"/>
                </a:lnTo>
                <a:close/>
              </a:path>
            </a:pathLst>
          </a:custGeom>
          <a:solidFill>
            <a:srgbClr val="EBAD78"/>
          </a:solidFill>
        </p:spPr>
        <p:txBody>
          <a:bodyPr wrap="square" lIns="0" tIns="0" rIns="0" bIns="0" rtlCol="0"/>
          <a:lstStyle/>
          <a:p>
            <a:endParaRPr sz="1013"/>
          </a:p>
        </p:txBody>
      </p:sp>
      <p:sp>
        <p:nvSpPr>
          <p:cNvPr id="31" name="object 31"/>
          <p:cNvSpPr/>
          <p:nvPr/>
        </p:nvSpPr>
        <p:spPr>
          <a:xfrm>
            <a:off x="4142166" y="3519869"/>
            <a:ext cx="473273" cy="618292"/>
          </a:xfrm>
          <a:custGeom>
            <a:avLst/>
            <a:gdLst/>
            <a:ahLst/>
            <a:cxnLst/>
            <a:rect l="l" t="t" r="r" b="b"/>
            <a:pathLst>
              <a:path w="841375" h="1099184">
                <a:moveTo>
                  <a:pt x="131943" y="0"/>
                </a:moveTo>
                <a:lnTo>
                  <a:pt x="71745" y="0"/>
                </a:lnTo>
                <a:lnTo>
                  <a:pt x="6086" y="20573"/>
                </a:lnTo>
                <a:lnTo>
                  <a:pt x="1854" y="73187"/>
                </a:lnTo>
                <a:lnTo>
                  <a:pt x="0" y="149085"/>
                </a:lnTo>
                <a:lnTo>
                  <a:pt x="867" y="193324"/>
                </a:lnTo>
                <a:lnTo>
                  <a:pt x="3791" y="240721"/>
                </a:lnTo>
                <a:lnTo>
                  <a:pt x="9333" y="289933"/>
                </a:lnTo>
                <a:lnTo>
                  <a:pt x="18056" y="339619"/>
                </a:lnTo>
                <a:lnTo>
                  <a:pt x="30522" y="388436"/>
                </a:lnTo>
                <a:lnTo>
                  <a:pt x="47294" y="435042"/>
                </a:lnTo>
                <a:lnTo>
                  <a:pt x="68933" y="478096"/>
                </a:lnTo>
                <a:lnTo>
                  <a:pt x="96002" y="516254"/>
                </a:lnTo>
                <a:lnTo>
                  <a:pt x="158209" y="588827"/>
                </a:lnTo>
                <a:lnTo>
                  <a:pt x="195983" y="629634"/>
                </a:lnTo>
                <a:lnTo>
                  <a:pt x="259578" y="675766"/>
                </a:lnTo>
                <a:lnTo>
                  <a:pt x="259578" y="1098803"/>
                </a:lnTo>
                <a:lnTo>
                  <a:pt x="475351" y="1098803"/>
                </a:lnTo>
                <a:lnTo>
                  <a:pt x="841365" y="249173"/>
                </a:lnTo>
                <a:lnTo>
                  <a:pt x="823331" y="203453"/>
                </a:lnTo>
                <a:lnTo>
                  <a:pt x="814441" y="180085"/>
                </a:lnTo>
                <a:lnTo>
                  <a:pt x="776595" y="85089"/>
                </a:lnTo>
                <a:lnTo>
                  <a:pt x="747004" y="9016"/>
                </a:lnTo>
                <a:lnTo>
                  <a:pt x="387340" y="3555"/>
                </a:lnTo>
                <a:lnTo>
                  <a:pt x="363972" y="3555"/>
                </a:lnTo>
                <a:lnTo>
                  <a:pt x="131943" y="0"/>
                </a:lnTo>
                <a:close/>
              </a:path>
            </a:pathLst>
          </a:custGeom>
          <a:solidFill>
            <a:srgbClr val="EBAD78"/>
          </a:solidFill>
        </p:spPr>
        <p:txBody>
          <a:bodyPr wrap="square" lIns="0" tIns="0" rIns="0" bIns="0" rtlCol="0"/>
          <a:lstStyle/>
          <a:p>
            <a:endParaRPr sz="1013"/>
          </a:p>
        </p:txBody>
      </p:sp>
      <p:sp>
        <p:nvSpPr>
          <p:cNvPr id="32" name="object 32"/>
          <p:cNvSpPr/>
          <p:nvPr/>
        </p:nvSpPr>
        <p:spPr>
          <a:xfrm>
            <a:off x="4137330" y="3451288"/>
            <a:ext cx="478274" cy="499348"/>
          </a:xfrm>
          <a:custGeom>
            <a:avLst/>
            <a:gdLst/>
            <a:ahLst/>
            <a:cxnLst/>
            <a:rect l="l" t="t" r="r" b="b"/>
            <a:pathLst>
              <a:path w="850265" h="887729">
                <a:moveTo>
                  <a:pt x="776370" y="540257"/>
                </a:moveTo>
                <a:lnTo>
                  <a:pt x="410035" y="540257"/>
                </a:lnTo>
                <a:lnTo>
                  <a:pt x="362372" y="609316"/>
                </a:lnTo>
                <a:lnTo>
                  <a:pt x="345916" y="662670"/>
                </a:lnTo>
                <a:lnTo>
                  <a:pt x="360154" y="727620"/>
                </a:lnTo>
                <a:lnTo>
                  <a:pt x="404574" y="831469"/>
                </a:lnTo>
                <a:lnTo>
                  <a:pt x="425453" y="860796"/>
                </a:lnTo>
                <a:lnTo>
                  <a:pt x="455529" y="878934"/>
                </a:lnTo>
                <a:lnTo>
                  <a:pt x="493204" y="887221"/>
                </a:lnTo>
                <a:lnTo>
                  <a:pt x="536880" y="887000"/>
                </a:lnTo>
                <a:lnTo>
                  <a:pt x="584958" y="879611"/>
                </a:lnTo>
                <a:lnTo>
                  <a:pt x="635841" y="866394"/>
                </a:lnTo>
                <a:lnTo>
                  <a:pt x="776370" y="540257"/>
                </a:lnTo>
                <a:close/>
              </a:path>
              <a:path w="850265" h="887729">
                <a:moveTo>
                  <a:pt x="79835" y="120903"/>
                </a:moveTo>
                <a:lnTo>
                  <a:pt x="14176" y="141605"/>
                </a:lnTo>
                <a:lnTo>
                  <a:pt x="2700" y="238244"/>
                </a:lnTo>
                <a:lnTo>
                  <a:pt x="0" y="303212"/>
                </a:lnTo>
                <a:lnTo>
                  <a:pt x="7086" y="365990"/>
                </a:lnTo>
                <a:lnTo>
                  <a:pt x="24971" y="456056"/>
                </a:lnTo>
                <a:lnTo>
                  <a:pt x="70957" y="490341"/>
                </a:lnTo>
                <a:lnTo>
                  <a:pt x="146637" y="522970"/>
                </a:lnTo>
                <a:lnTo>
                  <a:pt x="197406" y="535304"/>
                </a:lnTo>
                <a:lnTo>
                  <a:pt x="257750" y="543192"/>
                </a:lnTo>
                <a:lnTo>
                  <a:pt x="328387" y="545292"/>
                </a:lnTo>
                <a:lnTo>
                  <a:pt x="410035" y="540257"/>
                </a:lnTo>
                <a:lnTo>
                  <a:pt x="776370" y="540257"/>
                </a:lnTo>
                <a:lnTo>
                  <a:pt x="821134" y="436371"/>
                </a:lnTo>
                <a:lnTo>
                  <a:pt x="844412" y="436371"/>
                </a:lnTo>
                <a:lnTo>
                  <a:pt x="842724" y="386206"/>
                </a:lnTo>
                <a:lnTo>
                  <a:pt x="849963" y="370077"/>
                </a:lnTo>
                <a:lnTo>
                  <a:pt x="841835" y="348488"/>
                </a:lnTo>
                <a:lnTo>
                  <a:pt x="841041" y="318896"/>
                </a:lnTo>
                <a:lnTo>
                  <a:pt x="791543" y="318896"/>
                </a:lnTo>
                <a:lnTo>
                  <a:pt x="807156" y="295824"/>
                </a:lnTo>
                <a:lnTo>
                  <a:pt x="818721" y="277383"/>
                </a:lnTo>
                <a:lnTo>
                  <a:pt x="825904" y="265158"/>
                </a:lnTo>
                <a:lnTo>
                  <a:pt x="828373" y="260731"/>
                </a:lnTo>
                <a:lnTo>
                  <a:pt x="828143" y="234729"/>
                </a:lnTo>
                <a:lnTo>
                  <a:pt x="823198" y="220837"/>
                </a:lnTo>
                <a:lnTo>
                  <a:pt x="814435" y="216788"/>
                </a:lnTo>
                <a:lnTo>
                  <a:pt x="567515" y="216788"/>
                </a:lnTo>
                <a:lnTo>
                  <a:pt x="535400" y="215261"/>
                </a:lnTo>
                <a:lnTo>
                  <a:pt x="500999" y="213233"/>
                </a:lnTo>
                <a:lnTo>
                  <a:pt x="464073" y="210538"/>
                </a:lnTo>
                <a:lnTo>
                  <a:pt x="434386" y="207899"/>
                </a:lnTo>
                <a:lnTo>
                  <a:pt x="412702" y="207899"/>
                </a:lnTo>
                <a:lnTo>
                  <a:pt x="412702" y="204215"/>
                </a:lnTo>
                <a:lnTo>
                  <a:pt x="410924" y="199770"/>
                </a:lnTo>
                <a:lnTo>
                  <a:pt x="410035" y="194437"/>
                </a:lnTo>
                <a:lnTo>
                  <a:pt x="410035" y="192658"/>
                </a:lnTo>
                <a:lnTo>
                  <a:pt x="406459" y="178639"/>
                </a:lnTo>
                <a:lnTo>
                  <a:pt x="402574" y="162512"/>
                </a:lnTo>
                <a:lnTo>
                  <a:pt x="398355" y="144885"/>
                </a:lnTo>
                <a:lnTo>
                  <a:pt x="393779" y="126364"/>
                </a:lnTo>
                <a:lnTo>
                  <a:pt x="393779" y="124587"/>
                </a:lnTo>
                <a:lnTo>
                  <a:pt x="393576" y="123698"/>
                </a:lnTo>
                <a:lnTo>
                  <a:pt x="305641" y="123698"/>
                </a:lnTo>
                <a:lnTo>
                  <a:pt x="79835" y="120903"/>
                </a:lnTo>
                <a:close/>
              </a:path>
              <a:path w="850265" h="887729">
                <a:moveTo>
                  <a:pt x="844412" y="436371"/>
                </a:moveTo>
                <a:lnTo>
                  <a:pt x="821134" y="436371"/>
                </a:lnTo>
                <a:lnTo>
                  <a:pt x="844502" y="439038"/>
                </a:lnTo>
                <a:lnTo>
                  <a:pt x="844412" y="436371"/>
                </a:lnTo>
                <a:close/>
              </a:path>
              <a:path w="850265" h="887729">
                <a:moveTo>
                  <a:pt x="840946" y="315340"/>
                </a:moveTo>
                <a:lnTo>
                  <a:pt x="791543" y="318896"/>
                </a:lnTo>
                <a:lnTo>
                  <a:pt x="841041" y="318896"/>
                </a:lnTo>
                <a:lnTo>
                  <a:pt x="840946" y="315340"/>
                </a:lnTo>
                <a:close/>
              </a:path>
              <a:path w="850265" h="887729">
                <a:moveTo>
                  <a:pt x="777954" y="209676"/>
                </a:moveTo>
                <a:lnTo>
                  <a:pt x="769953" y="209676"/>
                </a:lnTo>
                <a:lnTo>
                  <a:pt x="694324" y="214566"/>
                </a:lnTo>
                <a:lnTo>
                  <a:pt x="641865" y="216677"/>
                </a:lnTo>
                <a:lnTo>
                  <a:pt x="578310" y="216788"/>
                </a:lnTo>
                <a:lnTo>
                  <a:pt x="814435" y="216788"/>
                </a:lnTo>
                <a:lnTo>
                  <a:pt x="809156" y="214350"/>
                </a:lnTo>
                <a:lnTo>
                  <a:pt x="781522" y="210538"/>
                </a:lnTo>
                <a:lnTo>
                  <a:pt x="777954" y="209676"/>
                </a:lnTo>
                <a:close/>
              </a:path>
              <a:path w="850265" h="887729">
                <a:moveTo>
                  <a:pt x="420830" y="206120"/>
                </a:moveTo>
                <a:lnTo>
                  <a:pt x="416258" y="207009"/>
                </a:lnTo>
                <a:lnTo>
                  <a:pt x="412702" y="207899"/>
                </a:lnTo>
                <a:lnTo>
                  <a:pt x="434386" y="207899"/>
                </a:lnTo>
                <a:lnTo>
                  <a:pt x="424386" y="207009"/>
                </a:lnTo>
                <a:lnTo>
                  <a:pt x="420830" y="206120"/>
                </a:lnTo>
                <a:close/>
              </a:path>
              <a:path w="850265" h="887729">
                <a:moveTo>
                  <a:pt x="299418" y="0"/>
                </a:moveTo>
                <a:lnTo>
                  <a:pt x="305641" y="123698"/>
                </a:lnTo>
                <a:lnTo>
                  <a:pt x="393576" y="123698"/>
                </a:lnTo>
                <a:lnTo>
                  <a:pt x="384631" y="84544"/>
                </a:lnTo>
                <a:lnTo>
                  <a:pt x="369669" y="40844"/>
                </a:lnTo>
                <a:lnTo>
                  <a:pt x="341745" y="10554"/>
                </a:lnTo>
                <a:lnTo>
                  <a:pt x="299418" y="0"/>
                </a:lnTo>
                <a:close/>
              </a:path>
            </a:pathLst>
          </a:custGeom>
          <a:solidFill>
            <a:srgbClr val="D48B54"/>
          </a:solidFill>
        </p:spPr>
        <p:txBody>
          <a:bodyPr wrap="square" lIns="0" tIns="0" rIns="0" bIns="0" rtlCol="0"/>
          <a:lstStyle/>
          <a:p>
            <a:endParaRPr sz="1013"/>
          </a:p>
        </p:txBody>
      </p:sp>
      <p:sp>
        <p:nvSpPr>
          <p:cNvPr id="33" name="object 33"/>
          <p:cNvSpPr/>
          <p:nvPr/>
        </p:nvSpPr>
        <p:spPr>
          <a:xfrm>
            <a:off x="4145661" y="3482098"/>
            <a:ext cx="111085" cy="235029"/>
          </a:xfrm>
          <a:custGeom>
            <a:avLst/>
            <a:gdLst/>
            <a:ahLst/>
            <a:cxnLst/>
            <a:rect l="l" t="t" r="r" b="b"/>
            <a:pathLst>
              <a:path w="197484" h="417829">
                <a:moveTo>
                  <a:pt x="63132" y="0"/>
                </a:moveTo>
                <a:lnTo>
                  <a:pt x="29670" y="5171"/>
                </a:lnTo>
                <a:lnTo>
                  <a:pt x="12519" y="31678"/>
                </a:lnTo>
                <a:lnTo>
                  <a:pt x="0" y="86832"/>
                </a:lnTo>
                <a:lnTo>
                  <a:pt x="9054" y="180865"/>
                </a:lnTo>
                <a:lnTo>
                  <a:pt x="16908" y="255807"/>
                </a:lnTo>
                <a:lnTo>
                  <a:pt x="24884" y="313679"/>
                </a:lnTo>
                <a:lnTo>
                  <a:pt x="34305" y="356500"/>
                </a:lnTo>
                <a:lnTo>
                  <a:pt x="62775" y="405068"/>
                </a:lnTo>
                <a:lnTo>
                  <a:pt x="112902" y="417667"/>
                </a:lnTo>
                <a:lnTo>
                  <a:pt x="128087" y="417165"/>
                </a:lnTo>
                <a:lnTo>
                  <a:pt x="169417" y="405983"/>
                </a:lnTo>
                <a:lnTo>
                  <a:pt x="172974" y="403316"/>
                </a:lnTo>
                <a:lnTo>
                  <a:pt x="187497" y="393612"/>
                </a:lnTo>
                <a:lnTo>
                  <a:pt x="194865" y="386171"/>
                </a:lnTo>
                <a:lnTo>
                  <a:pt x="197352" y="377205"/>
                </a:lnTo>
                <a:lnTo>
                  <a:pt x="197230" y="362930"/>
                </a:lnTo>
                <a:lnTo>
                  <a:pt x="152400" y="16093"/>
                </a:lnTo>
                <a:lnTo>
                  <a:pt x="146176" y="13299"/>
                </a:lnTo>
                <a:lnTo>
                  <a:pt x="140715" y="12410"/>
                </a:lnTo>
                <a:lnTo>
                  <a:pt x="134492" y="10632"/>
                </a:lnTo>
                <a:lnTo>
                  <a:pt x="130936" y="9743"/>
                </a:lnTo>
                <a:lnTo>
                  <a:pt x="127253" y="9743"/>
                </a:lnTo>
                <a:lnTo>
                  <a:pt x="124586" y="8854"/>
                </a:lnTo>
                <a:lnTo>
                  <a:pt x="63132" y="0"/>
                </a:lnTo>
                <a:close/>
              </a:path>
            </a:pathLst>
          </a:custGeom>
          <a:solidFill>
            <a:srgbClr val="EBAD78"/>
          </a:solidFill>
        </p:spPr>
        <p:txBody>
          <a:bodyPr wrap="square" lIns="0" tIns="0" rIns="0" bIns="0" rtlCol="0"/>
          <a:lstStyle/>
          <a:p>
            <a:endParaRPr sz="1013"/>
          </a:p>
        </p:txBody>
      </p:sp>
      <p:sp>
        <p:nvSpPr>
          <p:cNvPr id="34" name="object 34"/>
          <p:cNvSpPr/>
          <p:nvPr/>
        </p:nvSpPr>
        <p:spPr>
          <a:xfrm>
            <a:off x="4232243" y="3447929"/>
            <a:ext cx="134660" cy="273963"/>
          </a:xfrm>
          <a:custGeom>
            <a:avLst/>
            <a:gdLst/>
            <a:ahLst/>
            <a:cxnLst/>
            <a:rect l="l" t="t" r="r" b="b"/>
            <a:pathLst>
              <a:path w="239395" h="487045">
                <a:moveTo>
                  <a:pt x="76420" y="0"/>
                </a:moveTo>
                <a:lnTo>
                  <a:pt x="44497" y="5560"/>
                </a:lnTo>
                <a:lnTo>
                  <a:pt x="23123" y="28789"/>
                </a:lnTo>
                <a:lnTo>
                  <a:pt x="0" y="76330"/>
                </a:lnTo>
                <a:lnTo>
                  <a:pt x="44576" y="423421"/>
                </a:lnTo>
                <a:lnTo>
                  <a:pt x="63390" y="457182"/>
                </a:lnTo>
                <a:lnTo>
                  <a:pt x="90408" y="478143"/>
                </a:lnTo>
                <a:lnTo>
                  <a:pt x="125783" y="486983"/>
                </a:lnTo>
                <a:lnTo>
                  <a:pt x="169671" y="484381"/>
                </a:lnTo>
                <a:lnTo>
                  <a:pt x="208782" y="464482"/>
                </a:lnTo>
                <a:lnTo>
                  <a:pt x="229568" y="431486"/>
                </a:lnTo>
                <a:lnTo>
                  <a:pt x="237805" y="399157"/>
                </a:lnTo>
                <a:lnTo>
                  <a:pt x="239267" y="381257"/>
                </a:lnTo>
                <a:lnTo>
                  <a:pt x="239267" y="380368"/>
                </a:lnTo>
                <a:lnTo>
                  <a:pt x="214248" y="203711"/>
                </a:lnTo>
                <a:lnTo>
                  <a:pt x="203580" y="130178"/>
                </a:lnTo>
                <a:lnTo>
                  <a:pt x="188340" y="22482"/>
                </a:lnTo>
                <a:lnTo>
                  <a:pt x="173303" y="16019"/>
                </a:lnTo>
                <a:lnTo>
                  <a:pt x="158813" y="11259"/>
                </a:lnTo>
                <a:lnTo>
                  <a:pt x="144799" y="7856"/>
                </a:lnTo>
                <a:lnTo>
                  <a:pt x="131190" y="5464"/>
                </a:lnTo>
                <a:lnTo>
                  <a:pt x="76420" y="0"/>
                </a:lnTo>
                <a:close/>
              </a:path>
            </a:pathLst>
          </a:custGeom>
          <a:solidFill>
            <a:srgbClr val="EBAD78"/>
          </a:solidFill>
        </p:spPr>
        <p:txBody>
          <a:bodyPr wrap="square" lIns="0" tIns="0" rIns="0" bIns="0" rtlCol="0"/>
          <a:lstStyle/>
          <a:p>
            <a:endParaRPr sz="1013"/>
          </a:p>
        </p:txBody>
      </p:sp>
      <p:sp>
        <p:nvSpPr>
          <p:cNvPr id="35" name="object 35"/>
          <p:cNvSpPr/>
          <p:nvPr/>
        </p:nvSpPr>
        <p:spPr>
          <a:xfrm>
            <a:off x="4215955" y="3487293"/>
            <a:ext cx="40719" cy="222171"/>
          </a:xfrm>
          <a:custGeom>
            <a:avLst/>
            <a:gdLst/>
            <a:ahLst/>
            <a:cxnLst/>
            <a:rect l="l" t="t" r="r" b="b"/>
            <a:pathLst>
              <a:path w="72390" h="394970">
                <a:moveTo>
                  <a:pt x="0" y="0"/>
                </a:moveTo>
                <a:lnTo>
                  <a:pt x="48133" y="394716"/>
                </a:lnTo>
                <a:lnTo>
                  <a:pt x="62583" y="385012"/>
                </a:lnTo>
                <a:lnTo>
                  <a:pt x="69913" y="377571"/>
                </a:lnTo>
                <a:lnTo>
                  <a:pt x="72386" y="368605"/>
                </a:lnTo>
                <a:lnTo>
                  <a:pt x="72263" y="354330"/>
                </a:lnTo>
                <a:lnTo>
                  <a:pt x="27686" y="7239"/>
                </a:lnTo>
                <a:lnTo>
                  <a:pt x="21463" y="4445"/>
                </a:lnTo>
                <a:lnTo>
                  <a:pt x="16001" y="3556"/>
                </a:lnTo>
                <a:lnTo>
                  <a:pt x="9778" y="1778"/>
                </a:lnTo>
                <a:lnTo>
                  <a:pt x="6223" y="889"/>
                </a:lnTo>
                <a:lnTo>
                  <a:pt x="2667" y="889"/>
                </a:lnTo>
                <a:lnTo>
                  <a:pt x="0" y="0"/>
                </a:lnTo>
                <a:close/>
              </a:path>
            </a:pathLst>
          </a:custGeom>
          <a:solidFill>
            <a:srgbClr val="D48B54"/>
          </a:solidFill>
        </p:spPr>
        <p:txBody>
          <a:bodyPr wrap="square" lIns="0" tIns="0" rIns="0" bIns="0" rtlCol="0"/>
          <a:lstStyle/>
          <a:p>
            <a:endParaRPr sz="1013"/>
          </a:p>
        </p:txBody>
      </p:sp>
      <p:sp>
        <p:nvSpPr>
          <p:cNvPr id="36" name="object 36"/>
          <p:cNvSpPr/>
          <p:nvPr/>
        </p:nvSpPr>
        <p:spPr>
          <a:xfrm>
            <a:off x="4359117" y="3581220"/>
            <a:ext cx="303252" cy="556855"/>
          </a:xfrm>
          <a:custGeom>
            <a:avLst/>
            <a:gdLst/>
            <a:ahLst/>
            <a:cxnLst/>
            <a:rect l="l" t="t" r="r" b="b"/>
            <a:pathLst>
              <a:path w="539115" h="989965">
                <a:moveTo>
                  <a:pt x="53848" y="8659"/>
                </a:moveTo>
                <a:lnTo>
                  <a:pt x="20700" y="33805"/>
                </a:lnTo>
                <a:lnTo>
                  <a:pt x="18738" y="62025"/>
                </a:lnTo>
                <a:lnTo>
                  <a:pt x="20975" y="95436"/>
                </a:lnTo>
                <a:lnTo>
                  <a:pt x="49553" y="165571"/>
                </a:lnTo>
                <a:lnTo>
                  <a:pt x="81648" y="196164"/>
                </a:lnTo>
                <a:lnTo>
                  <a:pt x="129449" y="219684"/>
                </a:lnTo>
                <a:lnTo>
                  <a:pt x="195833" y="233068"/>
                </a:lnTo>
                <a:lnTo>
                  <a:pt x="94761" y="260109"/>
                </a:lnTo>
                <a:lnTo>
                  <a:pt x="40671" y="291282"/>
                </a:lnTo>
                <a:lnTo>
                  <a:pt x="15204" y="346529"/>
                </a:lnTo>
                <a:lnTo>
                  <a:pt x="0" y="445793"/>
                </a:lnTo>
                <a:lnTo>
                  <a:pt x="0" y="989734"/>
                </a:lnTo>
                <a:lnTo>
                  <a:pt x="326008" y="989734"/>
                </a:lnTo>
                <a:lnTo>
                  <a:pt x="326008" y="549933"/>
                </a:lnTo>
                <a:lnTo>
                  <a:pt x="529081" y="250086"/>
                </a:lnTo>
                <a:lnTo>
                  <a:pt x="536307" y="234467"/>
                </a:lnTo>
                <a:lnTo>
                  <a:pt x="539067" y="217812"/>
                </a:lnTo>
                <a:lnTo>
                  <a:pt x="537279" y="201134"/>
                </a:lnTo>
                <a:lnTo>
                  <a:pt x="530859" y="185443"/>
                </a:lnTo>
                <a:lnTo>
                  <a:pt x="438403" y="29360"/>
                </a:lnTo>
                <a:lnTo>
                  <a:pt x="429187" y="17897"/>
                </a:lnTo>
                <a:lnTo>
                  <a:pt x="188519" y="17897"/>
                </a:lnTo>
                <a:lnTo>
                  <a:pt x="124027" y="15704"/>
                </a:lnTo>
                <a:lnTo>
                  <a:pt x="53848" y="8659"/>
                </a:lnTo>
                <a:close/>
              </a:path>
              <a:path w="539115" h="989965">
                <a:moveTo>
                  <a:pt x="393344" y="0"/>
                </a:moveTo>
                <a:lnTo>
                  <a:pt x="374523" y="531"/>
                </a:lnTo>
                <a:lnTo>
                  <a:pt x="340327" y="6557"/>
                </a:lnTo>
                <a:lnTo>
                  <a:pt x="297424" y="12206"/>
                </a:lnTo>
                <a:lnTo>
                  <a:pt x="246570" y="16359"/>
                </a:lnTo>
                <a:lnTo>
                  <a:pt x="188519" y="17897"/>
                </a:lnTo>
                <a:lnTo>
                  <a:pt x="429187" y="17897"/>
                </a:lnTo>
                <a:lnTo>
                  <a:pt x="426654" y="14747"/>
                </a:lnTo>
                <a:lnTo>
                  <a:pt x="411178" y="4849"/>
                </a:lnTo>
                <a:lnTo>
                  <a:pt x="393344" y="0"/>
                </a:lnTo>
                <a:close/>
              </a:path>
            </a:pathLst>
          </a:custGeom>
          <a:solidFill>
            <a:srgbClr val="EBAD78"/>
          </a:solidFill>
        </p:spPr>
        <p:txBody>
          <a:bodyPr wrap="square" lIns="0" tIns="0" rIns="0" bIns="0" rtlCol="0"/>
          <a:lstStyle/>
          <a:p>
            <a:endParaRPr sz="1013"/>
          </a:p>
        </p:txBody>
      </p:sp>
      <p:sp>
        <p:nvSpPr>
          <p:cNvPr id="37" name="object 37"/>
          <p:cNvSpPr/>
          <p:nvPr/>
        </p:nvSpPr>
        <p:spPr>
          <a:xfrm>
            <a:off x="6229422" y="2991373"/>
            <a:ext cx="694015" cy="957977"/>
          </a:xfrm>
          <a:custGeom>
            <a:avLst/>
            <a:gdLst/>
            <a:ahLst/>
            <a:cxnLst/>
            <a:rect l="l" t="t" r="r" b="b"/>
            <a:pathLst>
              <a:path w="1233804" h="1703070">
                <a:moveTo>
                  <a:pt x="61214" y="366649"/>
                </a:moveTo>
                <a:lnTo>
                  <a:pt x="33164" y="377616"/>
                </a:lnTo>
                <a:lnTo>
                  <a:pt x="12366" y="397716"/>
                </a:lnTo>
                <a:lnTo>
                  <a:pt x="688" y="424031"/>
                </a:lnTo>
                <a:lnTo>
                  <a:pt x="0" y="453643"/>
                </a:lnTo>
                <a:lnTo>
                  <a:pt x="94488" y="954785"/>
                </a:lnTo>
                <a:lnTo>
                  <a:pt x="92305" y="979807"/>
                </a:lnTo>
                <a:lnTo>
                  <a:pt x="90179" y="1015782"/>
                </a:lnTo>
                <a:lnTo>
                  <a:pt x="89026" y="1060545"/>
                </a:lnTo>
                <a:lnTo>
                  <a:pt x="89765" y="1111928"/>
                </a:lnTo>
                <a:lnTo>
                  <a:pt x="93313" y="1167765"/>
                </a:lnTo>
                <a:lnTo>
                  <a:pt x="100587" y="1225887"/>
                </a:lnTo>
                <a:lnTo>
                  <a:pt x="112504" y="1284128"/>
                </a:lnTo>
                <a:lnTo>
                  <a:pt x="129982" y="1340321"/>
                </a:lnTo>
                <a:lnTo>
                  <a:pt x="153940" y="1392298"/>
                </a:lnTo>
                <a:lnTo>
                  <a:pt x="185293" y="1437894"/>
                </a:lnTo>
                <a:lnTo>
                  <a:pt x="247513" y="1510526"/>
                </a:lnTo>
                <a:lnTo>
                  <a:pt x="285384" y="1551273"/>
                </a:lnTo>
                <a:lnTo>
                  <a:pt x="349757" y="1596644"/>
                </a:lnTo>
                <a:lnTo>
                  <a:pt x="349757" y="1703070"/>
                </a:lnTo>
                <a:lnTo>
                  <a:pt x="803528" y="1703070"/>
                </a:lnTo>
                <a:lnTo>
                  <a:pt x="803528" y="1580388"/>
                </a:lnTo>
                <a:lnTo>
                  <a:pt x="900556" y="1436115"/>
                </a:lnTo>
                <a:lnTo>
                  <a:pt x="928821" y="1405394"/>
                </a:lnTo>
                <a:lnTo>
                  <a:pt x="962961" y="1370051"/>
                </a:lnTo>
                <a:lnTo>
                  <a:pt x="1001296" y="1333026"/>
                </a:lnTo>
                <a:lnTo>
                  <a:pt x="1042142" y="1297257"/>
                </a:lnTo>
                <a:lnTo>
                  <a:pt x="1083818" y="1265682"/>
                </a:lnTo>
                <a:lnTo>
                  <a:pt x="1089991" y="1260647"/>
                </a:lnTo>
                <a:lnTo>
                  <a:pt x="1095105" y="1254839"/>
                </a:lnTo>
                <a:lnTo>
                  <a:pt x="1099052" y="1248197"/>
                </a:lnTo>
                <a:lnTo>
                  <a:pt x="1101725" y="1240663"/>
                </a:lnTo>
                <a:lnTo>
                  <a:pt x="1113573" y="1204968"/>
                </a:lnTo>
                <a:lnTo>
                  <a:pt x="1131458" y="1155795"/>
                </a:lnTo>
                <a:lnTo>
                  <a:pt x="1154606" y="1099716"/>
                </a:lnTo>
                <a:lnTo>
                  <a:pt x="1175461" y="1057147"/>
                </a:lnTo>
                <a:lnTo>
                  <a:pt x="941324" y="1057147"/>
                </a:lnTo>
                <a:lnTo>
                  <a:pt x="933608" y="1026413"/>
                </a:lnTo>
                <a:lnTo>
                  <a:pt x="933323" y="1026413"/>
                </a:lnTo>
                <a:lnTo>
                  <a:pt x="918082" y="923289"/>
                </a:lnTo>
                <a:lnTo>
                  <a:pt x="919479" y="923289"/>
                </a:lnTo>
                <a:lnTo>
                  <a:pt x="918285" y="916560"/>
                </a:lnTo>
                <a:lnTo>
                  <a:pt x="917257" y="909939"/>
                </a:lnTo>
                <a:lnTo>
                  <a:pt x="916229" y="903483"/>
                </a:lnTo>
                <a:lnTo>
                  <a:pt x="915034" y="897254"/>
                </a:lnTo>
                <a:lnTo>
                  <a:pt x="917194" y="892937"/>
                </a:lnTo>
                <a:lnTo>
                  <a:pt x="256286" y="892937"/>
                </a:lnTo>
                <a:lnTo>
                  <a:pt x="249047" y="888364"/>
                </a:lnTo>
                <a:lnTo>
                  <a:pt x="248157" y="880363"/>
                </a:lnTo>
                <a:lnTo>
                  <a:pt x="147447" y="427609"/>
                </a:lnTo>
                <a:lnTo>
                  <a:pt x="135723" y="400599"/>
                </a:lnTo>
                <a:lnTo>
                  <a:pt x="115760" y="380031"/>
                </a:lnTo>
                <a:lnTo>
                  <a:pt x="90082" y="368012"/>
                </a:lnTo>
                <a:lnTo>
                  <a:pt x="61214" y="366649"/>
                </a:lnTo>
                <a:close/>
              </a:path>
              <a:path w="1233804" h="1703070">
                <a:moveTo>
                  <a:pt x="1082802" y="916939"/>
                </a:moveTo>
                <a:lnTo>
                  <a:pt x="1043707" y="932352"/>
                </a:lnTo>
                <a:lnTo>
                  <a:pt x="1007802" y="958681"/>
                </a:lnTo>
                <a:lnTo>
                  <a:pt x="967277" y="1014620"/>
                </a:lnTo>
                <a:lnTo>
                  <a:pt x="950849" y="1053210"/>
                </a:lnTo>
                <a:lnTo>
                  <a:pt x="941324" y="1057147"/>
                </a:lnTo>
                <a:lnTo>
                  <a:pt x="1175461" y="1057147"/>
                </a:lnTo>
                <a:lnTo>
                  <a:pt x="1182243" y="1043304"/>
                </a:lnTo>
                <a:lnTo>
                  <a:pt x="1224152" y="979804"/>
                </a:lnTo>
                <a:lnTo>
                  <a:pt x="1224788" y="979551"/>
                </a:lnTo>
                <a:lnTo>
                  <a:pt x="1225677" y="979551"/>
                </a:lnTo>
                <a:lnTo>
                  <a:pt x="1225677" y="978662"/>
                </a:lnTo>
                <a:lnTo>
                  <a:pt x="1230629" y="972693"/>
                </a:lnTo>
                <a:lnTo>
                  <a:pt x="1232280" y="967739"/>
                </a:lnTo>
                <a:lnTo>
                  <a:pt x="1182497" y="967739"/>
                </a:lnTo>
                <a:lnTo>
                  <a:pt x="1211326" y="960246"/>
                </a:lnTo>
                <a:lnTo>
                  <a:pt x="1233225" y="960246"/>
                </a:lnTo>
                <a:lnTo>
                  <a:pt x="1233424" y="954151"/>
                </a:lnTo>
                <a:lnTo>
                  <a:pt x="1215644" y="954151"/>
                </a:lnTo>
                <a:lnTo>
                  <a:pt x="1215995" y="953515"/>
                </a:lnTo>
                <a:lnTo>
                  <a:pt x="1134999" y="953515"/>
                </a:lnTo>
                <a:lnTo>
                  <a:pt x="1132077" y="952626"/>
                </a:lnTo>
                <a:lnTo>
                  <a:pt x="1131824" y="952372"/>
                </a:lnTo>
                <a:lnTo>
                  <a:pt x="1126871" y="948689"/>
                </a:lnTo>
                <a:lnTo>
                  <a:pt x="1218664" y="948689"/>
                </a:lnTo>
                <a:lnTo>
                  <a:pt x="1228217" y="931418"/>
                </a:lnTo>
                <a:lnTo>
                  <a:pt x="1228567" y="920750"/>
                </a:lnTo>
                <a:lnTo>
                  <a:pt x="1088898" y="920750"/>
                </a:lnTo>
                <a:lnTo>
                  <a:pt x="1084038" y="917194"/>
                </a:lnTo>
                <a:lnTo>
                  <a:pt x="1083182" y="917194"/>
                </a:lnTo>
                <a:lnTo>
                  <a:pt x="1082802" y="916939"/>
                </a:lnTo>
                <a:close/>
              </a:path>
              <a:path w="1233804" h="1703070">
                <a:moveTo>
                  <a:pt x="933576" y="1026287"/>
                </a:moveTo>
                <a:lnTo>
                  <a:pt x="933323" y="1026413"/>
                </a:lnTo>
                <a:lnTo>
                  <a:pt x="933608" y="1026413"/>
                </a:lnTo>
                <a:close/>
              </a:path>
              <a:path w="1233804" h="1703070">
                <a:moveTo>
                  <a:pt x="1233225" y="960246"/>
                </a:moveTo>
                <a:lnTo>
                  <a:pt x="1211326" y="960246"/>
                </a:lnTo>
                <a:lnTo>
                  <a:pt x="1210182" y="961897"/>
                </a:lnTo>
                <a:lnTo>
                  <a:pt x="1182497" y="967739"/>
                </a:lnTo>
                <a:lnTo>
                  <a:pt x="1232280" y="967739"/>
                </a:lnTo>
                <a:lnTo>
                  <a:pt x="1233043" y="965453"/>
                </a:lnTo>
                <a:lnTo>
                  <a:pt x="1233225" y="960246"/>
                </a:lnTo>
                <a:close/>
              </a:path>
              <a:path w="1233804" h="1703070">
                <a:moveTo>
                  <a:pt x="1227454" y="937513"/>
                </a:moveTo>
                <a:lnTo>
                  <a:pt x="1215644" y="954151"/>
                </a:lnTo>
                <a:lnTo>
                  <a:pt x="1233424" y="954151"/>
                </a:lnTo>
                <a:lnTo>
                  <a:pt x="1233551" y="950594"/>
                </a:lnTo>
                <a:lnTo>
                  <a:pt x="1231519" y="943356"/>
                </a:lnTo>
                <a:lnTo>
                  <a:pt x="1227454" y="937513"/>
                </a:lnTo>
                <a:close/>
              </a:path>
              <a:path w="1233804" h="1703070">
                <a:moveTo>
                  <a:pt x="1218664" y="948689"/>
                </a:moveTo>
                <a:lnTo>
                  <a:pt x="1126871" y="948689"/>
                </a:lnTo>
                <a:lnTo>
                  <a:pt x="1134999" y="953515"/>
                </a:lnTo>
                <a:lnTo>
                  <a:pt x="1215995" y="953515"/>
                </a:lnTo>
                <a:lnTo>
                  <a:pt x="1218664" y="948689"/>
                </a:lnTo>
                <a:close/>
              </a:path>
              <a:path w="1233804" h="1703070">
                <a:moveTo>
                  <a:pt x="1220609" y="775462"/>
                </a:moveTo>
                <a:lnTo>
                  <a:pt x="962025" y="775462"/>
                </a:lnTo>
                <a:lnTo>
                  <a:pt x="984063" y="789820"/>
                </a:lnTo>
                <a:lnTo>
                  <a:pt x="999744" y="799369"/>
                </a:lnTo>
                <a:lnTo>
                  <a:pt x="1016567" y="808394"/>
                </a:lnTo>
                <a:lnTo>
                  <a:pt x="1042034" y="821182"/>
                </a:lnTo>
                <a:lnTo>
                  <a:pt x="1045154" y="840482"/>
                </a:lnTo>
                <a:lnTo>
                  <a:pt x="1049654" y="858043"/>
                </a:lnTo>
                <a:lnTo>
                  <a:pt x="1055393" y="873938"/>
                </a:lnTo>
                <a:lnTo>
                  <a:pt x="1062227" y="888238"/>
                </a:lnTo>
                <a:lnTo>
                  <a:pt x="1088898" y="920750"/>
                </a:lnTo>
                <a:lnTo>
                  <a:pt x="1228567" y="920750"/>
                </a:lnTo>
                <a:lnTo>
                  <a:pt x="1230300" y="867961"/>
                </a:lnTo>
                <a:lnTo>
                  <a:pt x="1225471" y="806108"/>
                </a:lnTo>
                <a:lnTo>
                  <a:pt x="1220609" y="775462"/>
                </a:lnTo>
                <a:close/>
              </a:path>
              <a:path w="1233804" h="1703070">
                <a:moveTo>
                  <a:pt x="1083691" y="916939"/>
                </a:moveTo>
                <a:lnTo>
                  <a:pt x="1083182" y="917194"/>
                </a:lnTo>
                <a:lnTo>
                  <a:pt x="1084038" y="917194"/>
                </a:lnTo>
                <a:lnTo>
                  <a:pt x="1083691" y="916939"/>
                </a:lnTo>
                <a:close/>
              </a:path>
              <a:path w="1233804" h="1703070">
                <a:moveTo>
                  <a:pt x="282321" y="151511"/>
                </a:moveTo>
                <a:lnTo>
                  <a:pt x="250840" y="161897"/>
                </a:lnTo>
                <a:lnTo>
                  <a:pt x="226695" y="182975"/>
                </a:lnTo>
                <a:lnTo>
                  <a:pt x="212169" y="211625"/>
                </a:lnTo>
                <a:lnTo>
                  <a:pt x="209550" y="244728"/>
                </a:lnTo>
                <a:lnTo>
                  <a:pt x="278765" y="883919"/>
                </a:lnTo>
                <a:lnTo>
                  <a:pt x="272415" y="891158"/>
                </a:lnTo>
                <a:lnTo>
                  <a:pt x="256286" y="892937"/>
                </a:lnTo>
                <a:lnTo>
                  <a:pt x="917194" y="892937"/>
                </a:lnTo>
                <a:lnTo>
                  <a:pt x="917701" y="891920"/>
                </a:lnTo>
                <a:lnTo>
                  <a:pt x="920369" y="887349"/>
                </a:lnTo>
                <a:lnTo>
                  <a:pt x="923925" y="882014"/>
                </a:lnTo>
                <a:lnTo>
                  <a:pt x="922147" y="881888"/>
                </a:lnTo>
                <a:lnTo>
                  <a:pt x="922527" y="881252"/>
                </a:lnTo>
                <a:lnTo>
                  <a:pt x="932587" y="861687"/>
                </a:lnTo>
                <a:lnTo>
                  <a:pt x="479555" y="861687"/>
                </a:lnTo>
                <a:lnTo>
                  <a:pt x="472948" y="861568"/>
                </a:lnTo>
                <a:lnTo>
                  <a:pt x="466598" y="860678"/>
                </a:lnTo>
                <a:lnTo>
                  <a:pt x="461264" y="856107"/>
                </a:lnTo>
                <a:lnTo>
                  <a:pt x="460375" y="849883"/>
                </a:lnTo>
                <a:lnTo>
                  <a:pt x="374903" y="223265"/>
                </a:lnTo>
                <a:lnTo>
                  <a:pt x="363384" y="192766"/>
                </a:lnTo>
                <a:lnTo>
                  <a:pt x="342471" y="168910"/>
                </a:lnTo>
                <a:lnTo>
                  <a:pt x="314628" y="154293"/>
                </a:lnTo>
                <a:lnTo>
                  <a:pt x="282321" y="151511"/>
                </a:lnTo>
                <a:close/>
              </a:path>
              <a:path w="1233804" h="1703070">
                <a:moveTo>
                  <a:pt x="544829" y="0"/>
                </a:moveTo>
                <a:lnTo>
                  <a:pt x="510236" y="11441"/>
                </a:lnTo>
                <a:lnTo>
                  <a:pt x="483631" y="34194"/>
                </a:lnTo>
                <a:lnTo>
                  <a:pt x="467623" y="65186"/>
                </a:lnTo>
                <a:lnTo>
                  <a:pt x="464820" y="101346"/>
                </a:lnTo>
                <a:lnTo>
                  <a:pt x="490093" y="846327"/>
                </a:lnTo>
                <a:lnTo>
                  <a:pt x="489057" y="853209"/>
                </a:lnTo>
                <a:lnTo>
                  <a:pt x="485235" y="858615"/>
                </a:lnTo>
                <a:lnTo>
                  <a:pt x="479555" y="861687"/>
                </a:lnTo>
                <a:lnTo>
                  <a:pt x="932587" y="861687"/>
                </a:lnTo>
                <a:lnTo>
                  <a:pt x="933753" y="859418"/>
                </a:lnTo>
                <a:lnTo>
                  <a:pt x="944324" y="834405"/>
                </a:lnTo>
                <a:lnTo>
                  <a:pt x="953871" y="806368"/>
                </a:lnTo>
                <a:lnTo>
                  <a:pt x="960148" y="782574"/>
                </a:lnTo>
                <a:lnTo>
                  <a:pt x="696849" y="782574"/>
                </a:lnTo>
                <a:lnTo>
                  <a:pt x="692276" y="781684"/>
                </a:lnTo>
                <a:lnTo>
                  <a:pt x="688721" y="777239"/>
                </a:lnTo>
                <a:lnTo>
                  <a:pt x="686943" y="768222"/>
                </a:lnTo>
                <a:lnTo>
                  <a:pt x="646429" y="73532"/>
                </a:lnTo>
                <a:lnTo>
                  <a:pt x="633144" y="41130"/>
                </a:lnTo>
                <a:lnTo>
                  <a:pt x="609869" y="16621"/>
                </a:lnTo>
                <a:lnTo>
                  <a:pt x="579475" y="2184"/>
                </a:lnTo>
                <a:lnTo>
                  <a:pt x="544829" y="0"/>
                </a:lnTo>
                <a:close/>
              </a:path>
              <a:path w="1233804" h="1703070">
                <a:moveTo>
                  <a:pt x="928751" y="530732"/>
                </a:moveTo>
                <a:lnTo>
                  <a:pt x="880122" y="556673"/>
                </a:lnTo>
                <a:lnTo>
                  <a:pt x="845077" y="588099"/>
                </a:lnTo>
                <a:lnTo>
                  <a:pt x="810367" y="625758"/>
                </a:lnTo>
                <a:lnTo>
                  <a:pt x="777088" y="666844"/>
                </a:lnTo>
                <a:lnTo>
                  <a:pt x="746343" y="708547"/>
                </a:lnTo>
                <a:lnTo>
                  <a:pt x="719230" y="748059"/>
                </a:lnTo>
                <a:lnTo>
                  <a:pt x="696849" y="782574"/>
                </a:lnTo>
                <a:lnTo>
                  <a:pt x="960148" y="782574"/>
                </a:lnTo>
                <a:lnTo>
                  <a:pt x="962025" y="775462"/>
                </a:lnTo>
                <a:lnTo>
                  <a:pt x="1220609" y="775462"/>
                </a:lnTo>
                <a:lnTo>
                  <a:pt x="1206316" y="703013"/>
                </a:lnTo>
                <a:lnTo>
                  <a:pt x="1194409" y="661802"/>
                </a:lnTo>
                <a:lnTo>
                  <a:pt x="1116382" y="606605"/>
                </a:lnTo>
                <a:lnTo>
                  <a:pt x="1057504" y="577645"/>
                </a:lnTo>
                <a:lnTo>
                  <a:pt x="1005203" y="555732"/>
                </a:lnTo>
                <a:lnTo>
                  <a:pt x="963394" y="540732"/>
                </a:lnTo>
                <a:lnTo>
                  <a:pt x="935990" y="532511"/>
                </a:lnTo>
                <a:lnTo>
                  <a:pt x="928751" y="530732"/>
                </a:lnTo>
                <a:close/>
              </a:path>
            </a:pathLst>
          </a:custGeom>
          <a:solidFill>
            <a:srgbClr val="F9B19A"/>
          </a:solidFill>
        </p:spPr>
        <p:txBody>
          <a:bodyPr wrap="square" lIns="0" tIns="0" rIns="0" bIns="0" rtlCol="0"/>
          <a:lstStyle/>
          <a:p>
            <a:endParaRPr sz="1013"/>
          </a:p>
        </p:txBody>
      </p:sp>
      <p:sp>
        <p:nvSpPr>
          <p:cNvPr id="38" name="object 38"/>
          <p:cNvSpPr/>
          <p:nvPr/>
        </p:nvSpPr>
        <p:spPr>
          <a:xfrm>
            <a:off x="6823853" y="3485578"/>
            <a:ext cx="126372" cy="89583"/>
          </a:xfrm>
          <a:prstGeom prst="rect">
            <a:avLst/>
          </a:prstGeom>
          <a:blipFill>
            <a:blip r:embed="rId2" cstate="print"/>
            <a:stretch>
              <a:fillRect/>
            </a:stretch>
          </a:blipFill>
        </p:spPr>
        <p:txBody>
          <a:bodyPr wrap="square" lIns="0" tIns="0" rIns="0" bIns="0" rtlCol="0"/>
          <a:lstStyle/>
          <a:p>
            <a:endParaRPr sz="1013"/>
          </a:p>
        </p:txBody>
      </p:sp>
      <p:sp>
        <p:nvSpPr>
          <p:cNvPr id="39" name="object 39"/>
          <p:cNvSpPr/>
          <p:nvPr/>
        </p:nvSpPr>
        <p:spPr>
          <a:xfrm>
            <a:off x="6744128" y="3427571"/>
            <a:ext cx="97869" cy="158591"/>
          </a:xfrm>
          <a:custGeom>
            <a:avLst/>
            <a:gdLst/>
            <a:ahLst/>
            <a:cxnLst/>
            <a:rect l="l" t="t" r="r" b="b"/>
            <a:pathLst>
              <a:path w="173990" h="281939">
                <a:moveTo>
                  <a:pt x="46990" y="0"/>
                </a:moveTo>
                <a:lnTo>
                  <a:pt x="29289" y="58943"/>
                </a:lnTo>
                <a:lnTo>
                  <a:pt x="7493" y="105790"/>
                </a:lnTo>
                <a:lnTo>
                  <a:pt x="7112" y="106425"/>
                </a:lnTo>
                <a:lnTo>
                  <a:pt x="8890" y="106552"/>
                </a:lnTo>
                <a:lnTo>
                  <a:pt x="5334" y="111887"/>
                </a:lnTo>
                <a:lnTo>
                  <a:pt x="2667" y="116458"/>
                </a:lnTo>
                <a:lnTo>
                  <a:pt x="0" y="121792"/>
                </a:lnTo>
                <a:lnTo>
                  <a:pt x="1194" y="128021"/>
                </a:lnTo>
                <a:lnTo>
                  <a:pt x="2222" y="134477"/>
                </a:lnTo>
                <a:lnTo>
                  <a:pt x="3250" y="141098"/>
                </a:lnTo>
                <a:lnTo>
                  <a:pt x="4445" y="147827"/>
                </a:lnTo>
                <a:lnTo>
                  <a:pt x="3048" y="147827"/>
                </a:lnTo>
                <a:lnTo>
                  <a:pt x="18288" y="250951"/>
                </a:lnTo>
                <a:lnTo>
                  <a:pt x="18542" y="250825"/>
                </a:lnTo>
                <a:lnTo>
                  <a:pt x="26289" y="281685"/>
                </a:lnTo>
                <a:lnTo>
                  <a:pt x="35814" y="277748"/>
                </a:lnTo>
                <a:lnTo>
                  <a:pt x="52242" y="239158"/>
                </a:lnTo>
                <a:lnTo>
                  <a:pt x="71421" y="207819"/>
                </a:lnTo>
                <a:lnTo>
                  <a:pt x="115697" y="164845"/>
                </a:lnTo>
                <a:lnTo>
                  <a:pt x="154862" y="145361"/>
                </a:lnTo>
                <a:lnTo>
                  <a:pt x="167767" y="141477"/>
                </a:lnTo>
                <a:lnTo>
                  <a:pt x="168148" y="141731"/>
                </a:lnTo>
                <a:lnTo>
                  <a:pt x="168656" y="141477"/>
                </a:lnTo>
                <a:lnTo>
                  <a:pt x="173863" y="145287"/>
                </a:lnTo>
                <a:lnTo>
                  <a:pt x="147193" y="112775"/>
                </a:lnTo>
                <a:lnTo>
                  <a:pt x="140358" y="98476"/>
                </a:lnTo>
                <a:lnTo>
                  <a:pt x="134620" y="82581"/>
                </a:lnTo>
                <a:lnTo>
                  <a:pt x="130119" y="65020"/>
                </a:lnTo>
                <a:lnTo>
                  <a:pt x="127000" y="45719"/>
                </a:lnTo>
                <a:lnTo>
                  <a:pt x="101532" y="32932"/>
                </a:lnTo>
                <a:lnTo>
                  <a:pt x="84709" y="23907"/>
                </a:lnTo>
                <a:lnTo>
                  <a:pt x="69028" y="14358"/>
                </a:lnTo>
                <a:lnTo>
                  <a:pt x="46990" y="0"/>
                </a:lnTo>
                <a:close/>
              </a:path>
            </a:pathLst>
          </a:custGeom>
          <a:ln w="140208">
            <a:solidFill>
              <a:srgbClr val="EFEDEE"/>
            </a:solidFill>
          </a:ln>
        </p:spPr>
        <p:txBody>
          <a:bodyPr wrap="square" lIns="0" tIns="0" rIns="0" bIns="0" rtlCol="0"/>
          <a:lstStyle/>
          <a:p>
            <a:endParaRPr sz="1013"/>
          </a:p>
        </p:txBody>
      </p:sp>
      <p:sp>
        <p:nvSpPr>
          <p:cNvPr id="40" name="object 40"/>
          <p:cNvSpPr/>
          <p:nvPr/>
        </p:nvSpPr>
        <p:spPr>
          <a:xfrm>
            <a:off x="6229422" y="2991373"/>
            <a:ext cx="694015" cy="957977"/>
          </a:xfrm>
          <a:custGeom>
            <a:avLst/>
            <a:gdLst/>
            <a:ahLst/>
            <a:cxnLst/>
            <a:rect l="l" t="t" r="r" b="b"/>
            <a:pathLst>
              <a:path w="1233804" h="1703070">
                <a:moveTo>
                  <a:pt x="544829" y="0"/>
                </a:moveTo>
                <a:lnTo>
                  <a:pt x="609869" y="16621"/>
                </a:lnTo>
                <a:lnTo>
                  <a:pt x="646429" y="73532"/>
                </a:lnTo>
                <a:lnTo>
                  <a:pt x="686943" y="768222"/>
                </a:lnTo>
                <a:lnTo>
                  <a:pt x="688721" y="777239"/>
                </a:lnTo>
                <a:lnTo>
                  <a:pt x="692276" y="781684"/>
                </a:lnTo>
                <a:lnTo>
                  <a:pt x="696849" y="782574"/>
                </a:lnTo>
                <a:lnTo>
                  <a:pt x="719230" y="748059"/>
                </a:lnTo>
                <a:lnTo>
                  <a:pt x="746343" y="708547"/>
                </a:lnTo>
                <a:lnTo>
                  <a:pt x="777088" y="666844"/>
                </a:lnTo>
                <a:lnTo>
                  <a:pt x="810367" y="625758"/>
                </a:lnTo>
                <a:lnTo>
                  <a:pt x="845077" y="588099"/>
                </a:lnTo>
                <a:lnTo>
                  <a:pt x="880122" y="556673"/>
                </a:lnTo>
                <a:lnTo>
                  <a:pt x="914400" y="534288"/>
                </a:lnTo>
                <a:lnTo>
                  <a:pt x="928751" y="530732"/>
                </a:lnTo>
                <a:lnTo>
                  <a:pt x="935990" y="532511"/>
                </a:lnTo>
                <a:lnTo>
                  <a:pt x="1005203" y="555732"/>
                </a:lnTo>
                <a:lnTo>
                  <a:pt x="1057504" y="577645"/>
                </a:lnTo>
                <a:lnTo>
                  <a:pt x="1116382" y="606605"/>
                </a:lnTo>
                <a:lnTo>
                  <a:pt x="1177925" y="642746"/>
                </a:lnTo>
                <a:lnTo>
                  <a:pt x="1206316" y="703013"/>
                </a:lnTo>
                <a:lnTo>
                  <a:pt x="1216540" y="749809"/>
                </a:lnTo>
                <a:lnTo>
                  <a:pt x="1225471" y="806108"/>
                </a:lnTo>
                <a:lnTo>
                  <a:pt x="1230300" y="867961"/>
                </a:lnTo>
                <a:lnTo>
                  <a:pt x="1228217" y="931418"/>
                </a:lnTo>
                <a:lnTo>
                  <a:pt x="1215644" y="954151"/>
                </a:lnTo>
                <a:lnTo>
                  <a:pt x="1227454" y="937513"/>
                </a:lnTo>
                <a:lnTo>
                  <a:pt x="1231519" y="943356"/>
                </a:lnTo>
                <a:lnTo>
                  <a:pt x="1233551" y="950594"/>
                </a:lnTo>
                <a:lnTo>
                  <a:pt x="1233297" y="957707"/>
                </a:lnTo>
                <a:lnTo>
                  <a:pt x="1233170" y="957960"/>
                </a:lnTo>
                <a:lnTo>
                  <a:pt x="1233297" y="958214"/>
                </a:lnTo>
                <a:lnTo>
                  <a:pt x="1233043" y="965453"/>
                </a:lnTo>
                <a:lnTo>
                  <a:pt x="1230629" y="972693"/>
                </a:lnTo>
                <a:lnTo>
                  <a:pt x="1225677" y="978662"/>
                </a:lnTo>
                <a:lnTo>
                  <a:pt x="1225677" y="979551"/>
                </a:lnTo>
                <a:lnTo>
                  <a:pt x="1224788" y="979551"/>
                </a:lnTo>
                <a:lnTo>
                  <a:pt x="1224152" y="979804"/>
                </a:lnTo>
                <a:lnTo>
                  <a:pt x="1182243" y="1043304"/>
                </a:lnTo>
                <a:lnTo>
                  <a:pt x="1154606" y="1099716"/>
                </a:lnTo>
                <a:lnTo>
                  <a:pt x="1131458" y="1155795"/>
                </a:lnTo>
                <a:lnTo>
                  <a:pt x="1113573" y="1204968"/>
                </a:lnTo>
                <a:lnTo>
                  <a:pt x="1101725" y="1240663"/>
                </a:lnTo>
                <a:lnTo>
                  <a:pt x="1099052" y="1248197"/>
                </a:lnTo>
                <a:lnTo>
                  <a:pt x="1095105" y="1254839"/>
                </a:lnTo>
                <a:lnTo>
                  <a:pt x="1089991" y="1260647"/>
                </a:lnTo>
                <a:lnTo>
                  <a:pt x="1083818" y="1265682"/>
                </a:lnTo>
                <a:lnTo>
                  <a:pt x="1042142" y="1297257"/>
                </a:lnTo>
                <a:lnTo>
                  <a:pt x="1001296" y="1333026"/>
                </a:lnTo>
                <a:lnTo>
                  <a:pt x="962961" y="1370051"/>
                </a:lnTo>
                <a:lnTo>
                  <a:pt x="928821" y="1405394"/>
                </a:lnTo>
                <a:lnTo>
                  <a:pt x="900556" y="1436115"/>
                </a:lnTo>
                <a:lnTo>
                  <a:pt x="803528" y="1580388"/>
                </a:lnTo>
                <a:lnTo>
                  <a:pt x="803528" y="1703070"/>
                </a:lnTo>
                <a:lnTo>
                  <a:pt x="349757" y="1703070"/>
                </a:lnTo>
                <a:lnTo>
                  <a:pt x="349757" y="1596644"/>
                </a:lnTo>
                <a:lnTo>
                  <a:pt x="314326" y="1575018"/>
                </a:lnTo>
                <a:lnTo>
                  <a:pt x="285384" y="1551273"/>
                </a:lnTo>
                <a:lnTo>
                  <a:pt x="247513" y="1510526"/>
                </a:lnTo>
                <a:lnTo>
                  <a:pt x="185293" y="1437894"/>
                </a:lnTo>
                <a:lnTo>
                  <a:pt x="153940" y="1392298"/>
                </a:lnTo>
                <a:lnTo>
                  <a:pt x="129982" y="1340321"/>
                </a:lnTo>
                <a:lnTo>
                  <a:pt x="112504" y="1284128"/>
                </a:lnTo>
                <a:lnTo>
                  <a:pt x="100587" y="1225887"/>
                </a:lnTo>
                <a:lnTo>
                  <a:pt x="93313" y="1167765"/>
                </a:lnTo>
                <a:lnTo>
                  <a:pt x="89765" y="1111928"/>
                </a:lnTo>
                <a:lnTo>
                  <a:pt x="89026" y="1060545"/>
                </a:lnTo>
                <a:lnTo>
                  <a:pt x="90179" y="1015782"/>
                </a:lnTo>
                <a:lnTo>
                  <a:pt x="92305" y="979807"/>
                </a:lnTo>
                <a:lnTo>
                  <a:pt x="94488" y="954785"/>
                </a:lnTo>
                <a:lnTo>
                  <a:pt x="0" y="453643"/>
                </a:lnTo>
                <a:lnTo>
                  <a:pt x="688" y="424031"/>
                </a:lnTo>
                <a:lnTo>
                  <a:pt x="12366" y="397716"/>
                </a:lnTo>
                <a:lnTo>
                  <a:pt x="33164" y="377616"/>
                </a:lnTo>
                <a:lnTo>
                  <a:pt x="61214" y="366649"/>
                </a:lnTo>
                <a:lnTo>
                  <a:pt x="90082" y="368012"/>
                </a:lnTo>
                <a:lnTo>
                  <a:pt x="135723" y="400599"/>
                </a:lnTo>
                <a:lnTo>
                  <a:pt x="248157" y="880363"/>
                </a:lnTo>
                <a:lnTo>
                  <a:pt x="249047" y="888364"/>
                </a:lnTo>
                <a:lnTo>
                  <a:pt x="256286" y="892937"/>
                </a:lnTo>
                <a:lnTo>
                  <a:pt x="264414" y="892047"/>
                </a:lnTo>
                <a:lnTo>
                  <a:pt x="272415" y="891158"/>
                </a:lnTo>
                <a:lnTo>
                  <a:pt x="278765" y="883919"/>
                </a:lnTo>
                <a:lnTo>
                  <a:pt x="277875" y="875919"/>
                </a:lnTo>
                <a:lnTo>
                  <a:pt x="209550" y="244728"/>
                </a:lnTo>
                <a:lnTo>
                  <a:pt x="212169" y="211625"/>
                </a:lnTo>
                <a:lnTo>
                  <a:pt x="226695" y="182975"/>
                </a:lnTo>
                <a:lnTo>
                  <a:pt x="250840" y="161897"/>
                </a:lnTo>
                <a:lnTo>
                  <a:pt x="282321" y="151511"/>
                </a:lnTo>
                <a:lnTo>
                  <a:pt x="314628" y="154293"/>
                </a:lnTo>
                <a:lnTo>
                  <a:pt x="342471" y="168910"/>
                </a:lnTo>
                <a:lnTo>
                  <a:pt x="363384" y="192766"/>
                </a:lnTo>
                <a:lnTo>
                  <a:pt x="374903" y="223265"/>
                </a:lnTo>
                <a:lnTo>
                  <a:pt x="460375" y="849883"/>
                </a:lnTo>
                <a:lnTo>
                  <a:pt x="461264" y="856107"/>
                </a:lnTo>
                <a:lnTo>
                  <a:pt x="466598" y="860678"/>
                </a:lnTo>
                <a:lnTo>
                  <a:pt x="472948" y="861568"/>
                </a:lnTo>
                <a:lnTo>
                  <a:pt x="479555" y="861687"/>
                </a:lnTo>
                <a:lnTo>
                  <a:pt x="485235" y="858615"/>
                </a:lnTo>
                <a:lnTo>
                  <a:pt x="489057" y="853209"/>
                </a:lnTo>
                <a:lnTo>
                  <a:pt x="490093" y="846327"/>
                </a:lnTo>
                <a:lnTo>
                  <a:pt x="464820" y="101346"/>
                </a:lnTo>
                <a:lnTo>
                  <a:pt x="467623" y="65186"/>
                </a:lnTo>
                <a:lnTo>
                  <a:pt x="483631" y="34194"/>
                </a:lnTo>
                <a:lnTo>
                  <a:pt x="510236" y="11441"/>
                </a:lnTo>
                <a:lnTo>
                  <a:pt x="544829" y="0"/>
                </a:lnTo>
                <a:close/>
              </a:path>
            </a:pathLst>
          </a:custGeom>
          <a:ln w="140208">
            <a:solidFill>
              <a:srgbClr val="EFEDEE"/>
            </a:solidFill>
          </a:ln>
        </p:spPr>
        <p:txBody>
          <a:bodyPr wrap="square" lIns="0" tIns="0" rIns="0" bIns="0" rtlCol="0"/>
          <a:lstStyle/>
          <a:p>
            <a:endParaRPr sz="1013"/>
          </a:p>
        </p:txBody>
      </p:sp>
      <p:sp>
        <p:nvSpPr>
          <p:cNvPr id="41" name="object 41"/>
          <p:cNvSpPr/>
          <p:nvPr/>
        </p:nvSpPr>
        <p:spPr>
          <a:xfrm>
            <a:off x="6232850" y="2994446"/>
            <a:ext cx="692587" cy="1136928"/>
          </a:xfrm>
          <a:custGeom>
            <a:avLst/>
            <a:gdLst/>
            <a:ahLst/>
            <a:cxnLst/>
            <a:rect l="l" t="t" r="r" b="b"/>
            <a:pathLst>
              <a:path w="1231265" h="2021204">
                <a:moveTo>
                  <a:pt x="61086" y="366649"/>
                </a:moveTo>
                <a:lnTo>
                  <a:pt x="33057" y="377634"/>
                </a:lnTo>
                <a:lnTo>
                  <a:pt x="12303" y="397763"/>
                </a:lnTo>
                <a:lnTo>
                  <a:pt x="668" y="424084"/>
                </a:lnTo>
                <a:lnTo>
                  <a:pt x="0" y="453643"/>
                </a:lnTo>
                <a:lnTo>
                  <a:pt x="94360" y="954785"/>
                </a:lnTo>
                <a:lnTo>
                  <a:pt x="92212" y="979810"/>
                </a:lnTo>
                <a:lnTo>
                  <a:pt x="90114" y="1015795"/>
                </a:lnTo>
                <a:lnTo>
                  <a:pt x="88983" y="1060572"/>
                </a:lnTo>
                <a:lnTo>
                  <a:pt x="89738" y="1111973"/>
                </a:lnTo>
                <a:lnTo>
                  <a:pt x="93297" y="1167828"/>
                </a:lnTo>
                <a:lnTo>
                  <a:pt x="100578" y="1225969"/>
                </a:lnTo>
                <a:lnTo>
                  <a:pt x="112501" y="1284228"/>
                </a:lnTo>
                <a:lnTo>
                  <a:pt x="129981" y="1340435"/>
                </a:lnTo>
                <a:lnTo>
                  <a:pt x="153939" y="1392422"/>
                </a:lnTo>
                <a:lnTo>
                  <a:pt x="185293" y="1438020"/>
                </a:lnTo>
                <a:lnTo>
                  <a:pt x="247515" y="1510579"/>
                </a:lnTo>
                <a:lnTo>
                  <a:pt x="285400" y="1551289"/>
                </a:lnTo>
                <a:lnTo>
                  <a:pt x="349884" y="1596643"/>
                </a:lnTo>
                <a:lnTo>
                  <a:pt x="349884" y="2020696"/>
                </a:lnTo>
                <a:lnTo>
                  <a:pt x="564769" y="2020696"/>
                </a:lnTo>
                <a:lnTo>
                  <a:pt x="696086" y="1716785"/>
                </a:lnTo>
                <a:lnTo>
                  <a:pt x="810386" y="1450593"/>
                </a:lnTo>
                <a:lnTo>
                  <a:pt x="815721" y="1413764"/>
                </a:lnTo>
                <a:lnTo>
                  <a:pt x="818628" y="1395253"/>
                </a:lnTo>
                <a:lnTo>
                  <a:pt x="821832" y="1373695"/>
                </a:lnTo>
                <a:lnTo>
                  <a:pt x="825347" y="1349755"/>
                </a:lnTo>
                <a:lnTo>
                  <a:pt x="829182" y="1324102"/>
                </a:lnTo>
                <a:lnTo>
                  <a:pt x="865845" y="1303358"/>
                </a:lnTo>
                <a:lnTo>
                  <a:pt x="901375" y="1277826"/>
                </a:lnTo>
                <a:lnTo>
                  <a:pt x="932100" y="1247505"/>
                </a:lnTo>
                <a:lnTo>
                  <a:pt x="954348" y="1212389"/>
                </a:lnTo>
                <a:lnTo>
                  <a:pt x="964446" y="1172475"/>
                </a:lnTo>
                <a:lnTo>
                  <a:pt x="958723" y="1127759"/>
                </a:lnTo>
                <a:lnTo>
                  <a:pt x="950632" y="1100246"/>
                </a:lnTo>
                <a:lnTo>
                  <a:pt x="943816" y="1074150"/>
                </a:lnTo>
                <a:lnTo>
                  <a:pt x="933576" y="1026540"/>
                </a:lnTo>
                <a:lnTo>
                  <a:pt x="924242" y="969819"/>
                </a:lnTo>
                <a:lnTo>
                  <a:pt x="918336" y="922527"/>
                </a:lnTo>
                <a:lnTo>
                  <a:pt x="917068" y="915798"/>
                </a:lnTo>
                <a:lnTo>
                  <a:pt x="914961" y="902721"/>
                </a:lnTo>
                <a:lnTo>
                  <a:pt x="913765" y="896492"/>
                </a:lnTo>
                <a:lnTo>
                  <a:pt x="915543" y="892936"/>
                </a:lnTo>
                <a:lnTo>
                  <a:pt x="256285" y="892936"/>
                </a:lnTo>
                <a:lnTo>
                  <a:pt x="249047" y="888491"/>
                </a:lnTo>
                <a:lnTo>
                  <a:pt x="248157" y="880363"/>
                </a:lnTo>
                <a:lnTo>
                  <a:pt x="147447" y="427608"/>
                </a:lnTo>
                <a:lnTo>
                  <a:pt x="135721" y="400599"/>
                </a:lnTo>
                <a:lnTo>
                  <a:pt x="115744" y="380031"/>
                </a:lnTo>
                <a:lnTo>
                  <a:pt x="90029" y="368012"/>
                </a:lnTo>
                <a:lnTo>
                  <a:pt x="61086" y="366649"/>
                </a:lnTo>
                <a:close/>
              </a:path>
              <a:path w="1231265" h="2021204">
                <a:moveTo>
                  <a:pt x="1220981" y="775461"/>
                </a:moveTo>
                <a:lnTo>
                  <a:pt x="962405" y="775461"/>
                </a:lnTo>
                <a:lnTo>
                  <a:pt x="984373" y="789820"/>
                </a:lnTo>
                <a:lnTo>
                  <a:pt x="1000029" y="799369"/>
                </a:lnTo>
                <a:lnTo>
                  <a:pt x="1016877" y="808394"/>
                </a:lnTo>
                <a:lnTo>
                  <a:pt x="1042416" y="821182"/>
                </a:lnTo>
                <a:lnTo>
                  <a:pt x="1056984" y="876917"/>
                </a:lnTo>
                <a:lnTo>
                  <a:pt x="1082610" y="916822"/>
                </a:lnTo>
                <a:lnTo>
                  <a:pt x="1114809" y="943565"/>
                </a:lnTo>
                <a:lnTo>
                  <a:pt x="1149091" y="959817"/>
                </a:lnTo>
                <a:lnTo>
                  <a:pt x="1180973" y="968247"/>
                </a:lnTo>
                <a:lnTo>
                  <a:pt x="1198022" y="967281"/>
                </a:lnTo>
                <a:lnTo>
                  <a:pt x="1212881" y="959945"/>
                </a:lnTo>
                <a:lnTo>
                  <a:pt x="1223692" y="947584"/>
                </a:lnTo>
                <a:lnTo>
                  <a:pt x="1228598" y="931544"/>
                </a:lnTo>
                <a:lnTo>
                  <a:pt x="1230681" y="868075"/>
                </a:lnTo>
                <a:lnTo>
                  <a:pt x="1225852" y="806190"/>
                </a:lnTo>
                <a:lnTo>
                  <a:pt x="1220981" y="775461"/>
                </a:lnTo>
                <a:close/>
              </a:path>
              <a:path w="1231265" h="2021204">
                <a:moveTo>
                  <a:pt x="282321" y="151511"/>
                </a:moveTo>
                <a:lnTo>
                  <a:pt x="250840" y="161950"/>
                </a:lnTo>
                <a:lnTo>
                  <a:pt x="226694" y="183022"/>
                </a:lnTo>
                <a:lnTo>
                  <a:pt x="212169" y="211643"/>
                </a:lnTo>
                <a:lnTo>
                  <a:pt x="209550" y="244728"/>
                </a:lnTo>
                <a:lnTo>
                  <a:pt x="278765" y="883919"/>
                </a:lnTo>
                <a:lnTo>
                  <a:pt x="272542" y="891158"/>
                </a:lnTo>
                <a:lnTo>
                  <a:pt x="256285" y="892936"/>
                </a:lnTo>
                <a:lnTo>
                  <a:pt x="915543" y="892936"/>
                </a:lnTo>
                <a:lnTo>
                  <a:pt x="916431" y="891158"/>
                </a:lnTo>
                <a:lnTo>
                  <a:pt x="919226" y="886713"/>
                </a:lnTo>
                <a:lnTo>
                  <a:pt x="922781" y="881252"/>
                </a:lnTo>
                <a:lnTo>
                  <a:pt x="932834" y="861704"/>
                </a:lnTo>
                <a:lnTo>
                  <a:pt x="479680" y="861704"/>
                </a:lnTo>
                <a:lnTo>
                  <a:pt x="473075" y="861567"/>
                </a:lnTo>
                <a:lnTo>
                  <a:pt x="466725" y="860678"/>
                </a:lnTo>
                <a:lnTo>
                  <a:pt x="461391" y="856233"/>
                </a:lnTo>
                <a:lnTo>
                  <a:pt x="460501" y="849883"/>
                </a:lnTo>
                <a:lnTo>
                  <a:pt x="375030" y="223265"/>
                </a:lnTo>
                <a:lnTo>
                  <a:pt x="363456" y="192766"/>
                </a:lnTo>
                <a:lnTo>
                  <a:pt x="342534" y="168910"/>
                </a:lnTo>
                <a:lnTo>
                  <a:pt x="314684" y="154293"/>
                </a:lnTo>
                <a:lnTo>
                  <a:pt x="282321" y="151511"/>
                </a:lnTo>
                <a:close/>
              </a:path>
              <a:path w="1231265" h="2021204">
                <a:moveTo>
                  <a:pt x="544956" y="0"/>
                </a:moveTo>
                <a:lnTo>
                  <a:pt x="510363" y="11459"/>
                </a:lnTo>
                <a:lnTo>
                  <a:pt x="483758" y="34242"/>
                </a:lnTo>
                <a:lnTo>
                  <a:pt x="467750" y="65240"/>
                </a:lnTo>
                <a:lnTo>
                  <a:pt x="464947" y="101345"/>
                </a:lnTo>
                <a:lnTo>
                  <a:pt x="490093" y="846327"/>
                </a:lnTo>
                <a:lnTo>
                  <a:pt x="489130" y="853263"/>
                </a:lnTo>
                <a:lnTo>
                  <a:pt x="485346" y="858662"/>
                </a:lnTo>
                <a:lnTo>
                  <a:pt x="479680" y="861704"/>
                </a:lnTo>
                <a:lnTo>
                  <a:pt x="932834" y="861704"/>
                </a:lnTo>
                <a:lnTo>
                  <a:pt x="934009" y="859418"/>
                </a:lnTo>
                <a:lnTo>
                  <a:pt x="944594" y="834405"/>
                </a:lnTo>
                <a:lnTo>
                  <a:pt x="954226" y="806190"/>
                </a:lnTo>
                <a:lnTo>
                  <a:pt x="960479" y="782701"/>
                </a:lnTo>
                <a:lnTo>
                  <a:pt x="696976" y="782701"/>
                </a:lnTo>
                <a:lnTo>
                  <a:pt x="692530" y="781811"/>
                </a:lnTo>
                <a:lnTo>
                  <a:pt x="688975" y="777239"/>
                </a:lnTo>
                <a:lnTo>
                  <a:pt x="687070" y="768349"/>
                </a:lnTo>
                <a:lnTo>
                  <a:pt x="646683" y="73532"/>
                </a:lnTo>
                <a:lnTo>
                  <a:pt x="633325" y="41130"/>
                </a:lnTo>
                <a:lnTo>
                  <a:pt x="610012" y="16621"/>
                </a:lnTo>
                <a:lnTo>
                  <a:pt x="579604" y="2184"/>
                </a:lnTo>
                <a:lnTo>
                  <a:pt x="544956" y="0"/>
                </a:lnTo>
                <a:close/>
              </a:path>
              <a:path w="1231265" h="2021204">
                <a:moveTo>
                  <a:pt x="929131" y="530732"/>
                </a:moveTo>
                <a:lnTo>
                  <a:pt x="880375" y="556673"/>
                </a:lnTo>
                <a:lnTo>
                  <a:pt x="845329" y="588102"/>
                </a:lnTo>
                <a:lnTo>
                  <a:pt x="810611" y="625768"/>
                </a:lnTo>
                <a:lnTo>
                  <a:pt x="777319" y="666868"/>
                </a:lnTo>
                <a:lnTo>
                  <a:pt x="746551" y="708593"/>
                </a:lnTo>
                <a:lnTo>
                  <a:pt x="719404" y="748139"/>
                </a:lnTo>
                <a:lnTo>
                  <a:pt x="696976" y="782701"/>
                </a:lnTo>
                <a:lnTo>
                  <a:pt x="960479" y="782701"/>
                </a:lnTo>
                <a:lnTo>
                  <a:pt x="962405" y="775461"/>
                </a:lnTo>
                <a:lnTo>
                  <a:pt x="1220981" y="775461"/>
                </a:lnTo>
                <a:lnTo>
                  <a:pt x="1206697" y="703026"/>
                </a:lnTo>
                <a:lnTo>
                  <a:pt x="1194788" y="661858"/>
                </a:lnTo>
                <a:lnTo>
                  <a:pt x="1116685" y="606670"/>
                </a:lnTo>
                <a:lnTo>
                  <a:pt x="1057813" y="577673"/>
                </a:lnTo>
                <a:lnTo>
                  <a:pt x="1005494" y="555740"/>
                </a:lnTo>
                <a:lnTo>
                  <a:pt x="963660" y="540733"/>
                </a:lnTo>
                <a:lnTo>
                  <a:pt x="936244" y="532511"/>
                </a:lnTo>
                <a:lnTo>
                  <a:pt x="929131" y="530732"/>
                </a:lnTo>
                <a:close/>
              </a:path>
            </a:pathLst>
          </a:custGeom>
          <a:solidFill>
            <a:srgbClr val="EBAD78"/>
          </a:solidFill>
        </p:spPr>
        <p:txBody>
          <a:bodyPr wrap="square" lIns="0" tIns="0" rIns="0" bIns="0" rtlCol="0"/>
          <a:lstStyle/>
          <a:p>
            <a:endParaRPr sz="1013"/>
          </a:p>
        </p:txBody>
      </p:sp>
      <p:sp>
        <p:nvSpPr>
          <p:cNvPr id="42" name="object 42"/>
          <p:cNvSpPr/>
          <p:nvPr/>
        </p:nvSpPr>
        <p:spPr>
          <a:xfrm>
            <a:off x="6504313" y="3572161"/>
            <a:ext cx="271105" cy="388620"/>
          </a:xfrm>
          <a:custGeom>
            <a:avLst/>
            <a:gdLst/>
            <a:ahLst/>
            <a:cxnLst/>
            <a:rect l="l" t="t" r="r" b="b"/>
            <a:pathLst>
              <a:path w="481965" h="690879">
                <a:moveTo>
                  <a:pt x="450723" y="0"/>
                </a:moveTo>
                <a:lnTo>
                  <a:pt x="427220" y="7812"/>
                </a:lnTo>
                <a:lnTo>
                  <a:pt x="403955" y="16017"/>
                </a:lnTo>
                <a:lnTo>
                  <a:pt x="383214" y="24056"/>
                </a:lnTo>
                <a:lnTo>
                  <a:pt x="367283" y="31369"/>
                </a:lnTo>
                <a:lnTo>
                  <a:pt x="297162" y="35073"/>
                </a:lnTo>
                <a:lnTo>
                  <a:pt x="149685" y="79200"/>
                </a:lnTo>
                <a:lnTo>
                  <a:pt x="19186" y="213266"/>
                </a:lnTo>
                <a:lnTo>
                  <a:pt x="0" y="486791"/>
                </a:lnTo>
                <a:lnTo>
                  <a:pt x="14840" y="542974"/>
                </a:lnTo>
                <a:lnTo>
                  <a:pt x="35973" y="588977"/>
                </a:lnTo>
                <a:lnTo>
                  <a:pt x="62775" y="625487"/>
                </a:lnTo>
                <a:lnTo>
                  <a:pt x="94616" y="653192"/>
                </a:lnTo>
                <a:lnTo>
                  <a:pt x="130872" y="672783"/>
                </a:lnTo>
                <a:lnTo>
                  <a:pt x="170916" y="684946"/>
                </a:lnTo>
                <a:lnTo>
                  <a:pt x="214122" y="690372"/>
                </a:lnTo>
                <a:lnTo>
                  <a:pt x="327913" y="424053"/>
                </a:lnTo>
                <a:lnTo>
                  <a:pt x="328372" y="421461"/>
                </a:lnTo>
                <a:lnTo>
                  <a:pt x="329580" y="414083"/>
                </a:lnTo>
                <a:lnTo>
                  <a:pt x="331289" y="402514"/>
                </a:lnTo>
                <a:lnTo>
                  <a:pt x="333248" y="387350"/>
                </a:lnTo>
                <a:lnTo>
                  <a:pt x="336155" y="368768"/>
                </a:lnTo>
                <a:lnTo>
                  <a:pt x="339359" y="347186"/>
                </a:lnTo>
                <a:lnTo>
                  <a:pt x="342874" y="323270"/>
                </a:lnTo>
                <a:lnTo>
                  <a:pt x="346709" y="297688"/>
                </a:lnTo>
                <a:lnTo>
                  <a:pt x="383237" y="276891"/>
                </a:lnTo>
                <a:lnTo>
                  <a:pt x="418629" y="251328"/>
                </a:lnTo>
                <a:lnTo>
                  <a:pt x="449230" y="220995"/>
                </a:lnTo>
                <a:lnTo>
                  <a:pt x="471386" y="185890"/>
                </a:lnTo>
                <a:lnTo>
                  <a:pt x="481441" y="146008"/>
                </a:lnTo>
                <a:lnTo>
                  <a:pt x="475742" y="101346"/>
                </a:lnTo>
                <a:lnTo>
                  <a:pt x="467653" y="73759"/>
                </a:lnTo>
                <a:lnTo>
                  <a:pt x="460851" y="47625"/>
                </a:lnTo>
                <a:lnTo>
                  <a:pt x="455239" y="23014"/>
                </a:lnTo>
                <a:lnTo>
                  <a:pt x="450723" y="0"/>
                </a:lnTo>
                <a:close/>
              </a:path>
            </a:pathLst>
          </a:custGeom>
          <a:solidFill>
            <a:srgbClr val="D48B54"/>
          </a:solidFill>
        </p:spPr>
        <p:txBody>
          <a:bodyPr wrap="square" lIns="0" tIns="0" rIns="0" bIns="0" rtlCol="0"/>
          <a:lstStyle/>
          <a:p>
            <a:endParaRPr sz="1013"/>
          </a:p>
        </p:txBody>
      </p:sp>
      <p:sp>
        <p:nvSpPr>
          <p:cNvPr id="43" name="object 43"/>
          <p:cNvSpPr/>
          <p:nvPr/>
        </p:nvSpPr>
        <p:spPr>
          <a:xfrm>
            <a:off x="6501384" y="3510438"/>
            <a:ext cx="425768" cy="620792"/>
          </a:xfrm>
          <a:custGeom>
            <a:avLst/>
            <a:gdLst/>
            <a:ahLst/>
            <a:cxnLst/>
            <a:rect l="l" t="t" r="r" b="b"/>
            <a:pathLst>
              <a:path w="756920" h="1103629">
                <a:moveTo>
                  <a:pt x="606298" y="0"/>
                </a:moveTo>
                <a:lnTo>
                  <a:pt x="567132" y="15359"/>
                </a:lnTo>
                <a:lnTo>
                  <a:pt x="531225" y="41687"/>
                </a:lnTo>
                <a:lnTo>
                  <a:pt x="490648" y="97678"/>
                </a:lnTo>
                <a:lnTo>
                  <a:pt x="474217" y="136271"/>
                </a:lnTo>
                <a:lnTo>
                  <a:pt x="453925" y="142349"/>
                </a:lnTo>
                <a:lnTo>
                  <a:pt x="432371" y="150129"/>
                </a:lnTo>
                <a:lnTo>
                  <a:pt x="409959" y="159934"/>
                </a:lnTo>
                <a:lnTo>
                  <a:pt x="387095" y="172085"/>
                </a:lnTo>
                <a:lnTo>
                  <a:pt x="326612" y="179153"/>
                </a:lnTo>
                <a:lnTo>
                  <a:pt x="193547" y="223202"/>
                </a:lnTo>
                <a:lnTo>
                  <a:pt x="60483" y="338498"/>
                </a:lnTo>
                <a:lnTo>
                  <a:pt x="0" y="559308"/>
                </a:lnTo>
                <a:lnTo>
                  <a:pt x="0" y="1103376"/>
                </a:lnTo>
                <a:lnTo>
                  <a:pt x="326898" y="1103376"/>
                </a:lnTo>
                <a:lnTo>
                  <a:pt x="326898" y="663321"/>
                </a:lnTo>
                <a:lnTo>
                  <a:pt x="423925" y="518922"/>
                </a:lnTo>
                <a:lnTo>
                  <a:pt x="452190" y="488213"/>
                </a:lnTo>
                <a:lnTo>
                  <a:pt x="486330" y="452902"/>
                </a:lnTo>
                <a:lnTo>
                  <a:pt x="524665" y="415914"/>
                </a:lnTo>
                <a:lnTo>
                  <a:pt x="565511" y="380177"/>
                </a:lnTo>
                <a:lnTo>
                  <a:pt x="607186" y="348615"/>
                </a:lnTo>
                <a:lnTo>
                  <a:pt x="613413" y="343598"/>
                </a:lnTo>
                <a:lnTo>
                  <a:pt x="618521" y="337820"/>
                </a:lnTo>
                <a:lnTo>
                  <a:pt x="622438" y="331184"/>
                </a:lnTo>
                <a:lnTo>
                  <a:pt x="625093" y="323596"/>
                </a:lnTo>
                <a:lnTo>
                  <a:pt x="635321" y="292697"/>
                </a:lnTo>
                <a:lnTo>
                  <a:pt x="650395" y="250571"/>
                </a:lnTo>
                <a:lnTo>
                  <a:pt x="669766" y="201818"/>
                </a:lnTo>
                <a:lnTo>
                  <a:pt x="692883" y="151045"/>
                </a:lnTo>
                <a:lnTo>
                  <a:pt x="719197" y="102854"/>
                </a:lnTo>
                <a:lnTo>
                  <a:pt x="748156" y="61849"/>
                </a:lnTo>
                <a:lnTo>
                  <a:pt x="749045" y="61849"/>
                </a:lnTo>
                <a:lnTo>
                  <a:pt x="749045" y="60960"/>
                </a:lnTo>
                <a:lnTo>
                  <a:pt x="754645" y="51363"/>
                </a:lnTo>
                <a:lnTo>
                  <a:pt x="754705" y="51054"/>
                </a:lnTo>
                <a:lnTo>
                  <a:pt x="704214" y="51054"/>
                </a:lnTo>
                <a:lnTo>
                  <a:pt x="680914" y="45362"/>
                </a:lnTo>
                <a:lnTo>
                  <a:pt x="655542" y="35623"/>
                </a:lnTo>
                <a:lnTo>
                  <a:pt x="630027" y="20835"/>
                </a:lnTo>
                <a:lnTo>
                  <a:pt x="606298" y="0"/>
                </a:lnTo>
                <a:close/>
              </a:path>
              <a:path w="756920" h="1103629">
                <a:moveTo>
                  <a:pt x="750824" y="20574"/>
                </a:moveTo>
                <a:lnTo>
                  <a:pt x="744309" y="34587"/>
                </a:lnTo>
                <a:lnTo>
                  <a:pt x="733567" y="44958"/>
                </a:lnTo>
                <a:lnTo>
                  <a:pt x="719802" y="50756"/>
                </a:lnTo>
                <a:lnTo>
                  <a:pt x="704214" y="51054"/>
                </a:lnTo>
                <a:lnTo>
                  <a:pt x="754705" y="51054"/>
                </a:lnTo>
                <a:lnTo>
                  <a:pt x="756697" y="40767"/>
                </a:lnTo>
                <a:lnTo>
                  <a:pt x="755368" y="30170"/>
                </a:lnTo>
                <a:lnTo>
                  <a:pt x="750824" y="20574"/>
                </a:lnTo>
                <a:close/>
              </a:path>
            </a:pathLst>
          </a:custGeom>
          <a:solidFill>
            <a:srgbClr val="EBAD78"/>
          </a:solidFill>
        </p:spPr>
        <p:txBody>
          <a:bodyPr wrap="square" lIns="0" tIns="0" rIns="0" bIns="0" rtlCol="0"/>
          <a:lstStyle/>
          <a:p>
            <a:endParaRPr sz="1013"/>
          </a:p>
        </p:txBody>
      </p:sp>
      <p:sp>
        <p:nvSpPr>
          <p:cNvPr id="44" name="object 44"/>
          <p:cNvSpPr/>
          <p:nvPr/>
        </p:nvSpPr>
        <p:spPr>
          <a:xfrm>
            <a:off x="6315360" y="3489228"/>
            <a:ext cx="437198" cy="64294"/>
          </a:xfrm>
          <a:custGeom>
            <a:avLst/>
            <a:gdLst/>
            <a:ahLst/>
            <a:cxnLst/>
            <a:rect l="l" t="t" r="r" b="b"/>
            <a:pathLst>
              <a:path w="777240" h="114300">
                <a:moveTo>
                  <a:pt x="639633" y="0"/>
                </a:moveTo>
                <a:lnTo>
                  <a:pt x="591932" y="393"/>
                </a:lnTo>
                <a:lnTo>
                  <a:pt x="540525" y="1703"/>
                </a:lnTo>
                <a:lnTo>
                  <a:pt x="486217" y="4150"/>
                </a:lnTo>
                <a:lnTo>
                  <a:pt x="429815" y="7957"/>
                </a:lnTo>
                <a:lnTo>
                  <a:pt x="372126" y="13344"/>
                </a:lnTo>
                <a:lnTo>
                  <a:pt x="313956" y="20533"/>
                </a:lnTo>
                <a:lnTo>
                  <a:pt x="256112" y="29746"/>
                </a:lnTo>
                <a:lnTo>
                  <a:pt x="199399" y="41203"/>
                </a:lnTo>
                <a:lnTo>
                  <a:pt x="144626" y="55126"/>
                </a:lnTo>
                <a:lnTo>
                  <a:pt x="92597" y="71737"/>
                </a:lnTo>
                <a:lnTo>
                  <a:pt x="44119" y="91257"/>
                </a:lnTo>
                <a:lnTo>
                  <a:pt x="0" y="113907"/>
                </a:lnTo>
                <a:lnTo>
                  <a:pt x="7303" y="110533"/>
                </a:lnTo>
                <a:lnTo>
                  <a:pt x="18902" y="105655"/>
                </a:lnTo>
                <a:lnTo>
                  <a:pt x="55991" y="92565"/>
                </a:lnTo>
                <a:lnTo>
                  <a:pt x="113273" y="76989"/>
                </a:lnTo>
                <a:lnTo>
                  <a:pt x="192754" y="61281"/>
                </a:lnTo>
                <a:lnTo>
                  <a:pt x="241446" y="54113"/>
                </a:lnTo>
                <a:lnTo>
                  <a:pt x="296440" y="47793"/>
                </a:lnTo>
                <a:lnTo>
                  <a:pt x="357988" y="42618"/>
                </a:lnTo>
                <a:lnTo>
                  <a:pt x="426339" y="38879"/>
                </a:lnTo>
                <a:lnTo>
                  <a:pt x="501744" y="36873"/>
                </a:lnTo>
                <a:lnTo>
                  <a:pt x="771420" y="36873"/>
                </a:lnTo>
                <a:lnTo>
                  <a:pt x="769419" y="24503"/>
                </a:lnTo>
                <a:lnTo>
                  <a:pt x="768223" y="18276"/>
                </a:lnTo>
                <a:lnTo>
                  <a:pt x="770890" y="12942"/>
                </a:lnTo>
                <a:lnTo>
                  <a:pt x="773684" y="8497"/>
                </a:lnTo>
                <a:lnTo>
                  <a:pt x="777240" y="3163"/>
                </a:lnTo>
                <a:lnTo>
                  <a:pt x="752430" y="2104"/>
                </a:lnTo>
                <a:lnTo>
                  <a:pt x="720689" y="1077"/>
                </a:lnTo>
                <a:lnTo>
                  <a:pt x="682821" y="301"/>
                </a:lnTo>
                <a:lnTo>
                  <a:pt x="639633" y="0"/>
                </a:lnTo>
                <a:close/>
              </a:path>
              <a:path w="777240" h="114300">
                <a:moveTo>
                  <a:pt x="771420" y="36873"/>
                </a:moveTo>
                <a:lnTo>
                  <a:pt x="501744" y="36873"/>
                </a:lnTo>
                <a:lnTo>
                  <a:pt x="584454" y="36892"/>
                </a:lnTo>
                <a:lnTo>
                  <a:pt x="674721" y="39231"/>
                </a:lnTo>
                <a:lnTo>
                  <a:pt x="772795" y="44184"/>
                </a:lnTo>
                <a:lnTo>
                  <a:pt x="771526" y="37528"/>
                </a:lnTo>
                <a:lnTo>
                  <a:pt x="771420" y="36873"/>
                </a:lnTo>
                <a:close/>
              </a:path>
            </a:pathLst>
          </a:custGeom>
          <a:solidFill>
            <a:srgbClr val="D48B54"/>
          </a:solidFill>
        </p:spPr>
        <p:txBody>
          <a:bodyPr wrap="square" lIns="0" tIns="0" rIns="0" bIns="0" rtlCol="0"/>
          <a:lstStyle/>
          <a:p>
            <a:endParaRPr sz="1013"/>
          </a:p>
        </p:txBody>
      </p:sp>
      <p:sp>
        <p:nvSpPr>
          <p:cNvPr id="45" name="object 45"/>
          <p:cNvSpPr/>
          <p:nvPr/>
        </p:nvSpPr>
        <p:spPr>
          <a:xfrm>
            <a:off x="6813423" y="3510438"/>
            <a:ext cx="113612" cy="47162"/>
          </a:xfrm>
          <a:prstGeom prst="rect">
            <a:avLst/>
          </a:prstGeom>
          <a:blipFill>
            <a:blip r:embed="rId3" cstate="print"/>
            <a:stretch>
              <a:fillRect/>
            </a:stretch>
          </a:blipFill>
        </p:spPr>
        <p:txBody>
          <a:bodyPr wrap="square" lIns="0" tIns="0" rIns="0" bIns="0" rtlCol="0"/>
          <a:lstStyle/>
          <a:p>
            <a:endParaRPr sz="1013"/>
          </a:p>
        </p:txBody>
      </p:sp>
      <p:sp>
        <p:nvSpPr>
          <p:cNvPr id="46" name="object 46"/>
          <p:cNvSpPr/>
          <p:nvPr/>
        </p:nvSpPr>
        <p:spPr>
          <a:xfrm>
            <a:off x="1150429" y="1667322"/>
            <a:ext cx="6540818" cy="73752"/>
          </a:xfrm>
          <a:prstGeom prst="rect">
            <a:avLst/>
          </a:prstGeom>
          <a:blipFill>
            <a:blip r:embed="rId4" cstate="print"/>
            <a:stretch>
              <a:fillRect/>
            </a:stretch>
          </a:blipFill>
        </p:spPr>
        <p:txBody>
          <a:bodyPr wrap="square" lIns="0" tIns="0" rIns="0" bIns="0" rtlCol="0"/>
          <a:lstStyle/>
          <a:p>
            <a:endParaRPr sz="1013"/>
          </a:p>
        </p:txBody>
      </p:sp>
      <p:sp>
        <p:nvSpPr>
          <p:cNvPr id="47" name="object 47"/>
          <p:cNvSpPr/>
          <p:nvPr/>
        </p:nvSpPr>
        <p:spPr>
          <a:xfrm>
            <a:off x="1174861" y="1689211"/>
            <a:ext cx="6484739" cy="6787"/>
          </a:xfrm>
          <a:custGeom>
            <a:avLst/>
            <a:gdLst/>
            <a:ahLst/>
            <a:cxnLst/>
            <a:rect l="l" t="t" r="r" b="b"/>
            <a:pathLst>
              <a:path w="11528425" h="12064">
                <a:moveTo>
                  <a:pt x="0" y="11684"/>
                </a:moveTo>
                <a:lnTo>
                  <a:pt x="11528044" y="0"/>
                </a:lnTo>
              </a:path>
            </a:pathLst>
          </a:custGeom>
          <a:ln w="38099">
            <a:solidFill>
              <a:srgbClr val="FFFFFF"/>
            </a:solidFill>
          </a:ln>
        </p:spPr>
        <p:txBody>
          <a:bodyPr wrap="square" lIns="0" tIns="0" rIns="0" bIns="0" rtlCol="0"/>
          <a:lstStyle/>
          <a:p>
            <a:endParaRPr sz="1013"/>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6034" y="56063"/>
            <a:ext cx="3883700" cy="561212"/>
          </a:xfrm>
          <a:prstGeom prst="rect">
            <a:avLst/>
          </a:prstGeom>
        </p:spPr>
        <p:txBody>
          <a:bodyPr vert="horz" wrap="square" lIns="0" tIns="7144" rIns="0" bIns="0" rtlCol="0">
            <a:spAutoFit/>
          </a:bodyPr>
          <a:lstStyle/>
          <a:p>
            <a:pPr marL="7858">
              <a:spcBef>
                <a:spcPts val="56"/>
              </a:spcBef>
            </a:pPr>
            <a:r>
              <a:rPr spc="-59" dirty="0"/>
              <a:t>Decision </a:t>
            </a:r>
            <a:r>
              <a:rPr spc="-127" dirty="0"/>
              <a:t>Tree</a:t>
            </a:r>
            <a:endParaRPr spc="-68" dirty="0"/>
          </a:p>
        </p:txBody>
      </p:sp>
      <p:sp>
        <p:nvSpPr>
          <p:cNvPr id="4" name="object 4"/>
          <p:cNvSpPr/>
          <p:nvPr/>
        </p:nvSpPr>
        <p:spPr>
          <a:xfrm>
            <a:off x="1714" y="1133284"/>
            <a:ext cx="4255388" cy="2652332"/>
          </a:xfrm>
          <a:prstGeom prst="rect">
            <a:avLst/>
          </a:prstGeom>
          <a:blipFill>
            <a:blip r:embed="rId2" cstate="print"/>
            <a:stretch>
              <a:fillRect/>
            </a:stretch>
          </a:blipFill>
        </p:spPr>
        <p:txBody>
          <a:bodyPr wrap="square" lIns="0" tIns="0" rIns="0" bIns="0" rtlCol="0"/>
          <a:lstStyle/>
          <a:p>
            <a:endParaRPr sz="1013"/>
          </a:p>
        </p:txBody>
      </p:sp>
      <p:sp>
        <p:nvSpPr>
          <p:cNvPr id="5" name="object 5"/>
          <p:cNvSpPr txBox="1"/>
          <p:nvPr/>
        </p:nvSpPr>
        <p:spPr>
          <a:xfrm>
            <a:off x="4457271" y="1045059"/>
            <a:ext cx="4258032" cy="3606789"/>
          </a:xfrm>
          <a:prstGeom prst="rect">
            <a:avLst/>
          </a:prstGeom>
        </p:spPr>
        <p:txBody>
          <a:bodyPr vert="horz" wrap="square" lIns="0" tIns="7144" rIns="0" bIns="0" rtlCol="0">
            <a:spAutoFit/>
          </a:bodyPr>
          <a:lstStyle/>
          <a:p>
            <a:pPr marL="200025" marR="2858" indent="-192881">
              <a:lnSpc>
                <a:spcPct val="150000"/>
              </a:lnSpc>
              <a:spcBef>
                <a:spcPts val="56"/>
              </a:spcBef>
              <a:buClr>
                <a:srgbClr val="EC7C30"/>
              </a:buClr>
              <a:buSzPct val="150000"/>
              <a:buFont typeface="Arial"/>
              <a:buChar char="•"/>
              <a:tabLst>
                <a:tab pos="200025" algn="l"/>
              </a:tabLst>
            </a:pPr>
            <a:r>
              <a:rPr sz="1350" spc="-45" dirty="0">
                <a:solidFill>
                  <a:srgbClr val="404040"/>
                </a:solidFill>
                <a:latin typeface="Noto Sans"/>
                <a:cs typeface="Noto Sans"/>
              </a:rPr>
              <a:t>Decision </a:t>
            </a:r>
            <a:r>
              <a:rPr sz="1350" spc="-90" dirty="0">
                <a:solidFill>
                  <a:srgbClr val="404040"/>
                </a:solidFill>
                <a:latin typeface="Noto Sans"/>
                <a:cs typeface="Noto Sans"/>
              </a:rPr>
              <a:t>Trees </a:t>
            </a:r>
            <a:r>
              <a:rPr sz="1350" spc="-73" dirty="0">
                <a:solidFill>
                  <a:srgbClr val="404040"/>
                </a:solidFill>
                <a:latin typeface="Noto Sans"/>
                <a:cs typeface="Noto Sans"/>
              </a:rPr>
              <a:t>(DT) </a:t>
            </a:r>
            <a:r>
              <a:rPr sz="1350" spc="-56" dirty="0">
                <a:solidFill>
                  <a:srgbClr val="404040"/>
                </a:solidFill>
                <a:latin typeface="Noto Sans"/>
                <a:cs typeface="Noto Sans"/>
              </a:rPr>
              <a:t>can </a:t>
            </a:r>
            <a:r>
              <a:rPr sz="1350" spc="-48" dirty="0">
                <a:solidFill>
                  <a:srgbClr val="404040"/>
                </a:solidFill>
                <a:latin typeface="Noto Sans"/>
                <a:cs typeface="Noto Sans"/>
              </a:rPr>
              <a:t>be </a:t>
            </a:r>
            <a:r>
              <a:rPr sz="1350" spc="-59" dirty="0">
                <a:solidFill>
                  <a:srgbClr val="404040"/>
                </a:solidFill>
                <a:latin typeface="Noto Sans"/>
                <a:cs typeface="Noto Sans"/>
              </a:rPr>
              <a:t>used </a:t>
            </a:r>
            <a:r>
              <a:rPr sz="1350" spc="-42" dirty="0">
                <a:solidFill>
                  <a:srgbClr val="404040"/>
                </a:solidFill>
                <a:latin typeface="Noto Sans"/>
                <a:cs typeface="Noto Sans"/>
              </a:rPr>
              <a:t>both </a:t>
            </a:r>
            <a:r>
              <a:rPr sz="1350" spc="-53" dirty="0">
                <a:solidFill>
                  <a:srgbClr val="404040"/>
                </a:solidFill>
                <a:latin typeface="Noto Sans"/>
                <a:cs typeface="Noto Sans"/>
              </a:rPr>
              <a:t>for </a:t>
            </a:r>
            <a:r>
              <a:rPr sz="1350" spc="-45" dirty="0">
                <a:solidFill>
                  <a:srgbClr val="404040"/>
                </a:solidFill>
                <a:latin typeface="Noto Sans"/>
                <a:cs typeface="Noto Sans"/>
              </a:rPr>
              <a:t>classification  </a:t>
            </a:r>
            <a:r>
              <a:rPr sz="1350" spc="-59" dirty="0">
                <a:solidFill>
                  <a:srgbClr val="404040"/>
                </a:solidFill>
                <a:latin typeface="Noto Sans"/>
                <a:cs typeface="Noto Sans"/>
              </a:rPr>
              <a:t>and</a:t>
            </a:r>
            <a:r>
              <a:rPr sz="1350" spc="23" dirty="0">
                <a:solidFill>
                  <a:srgbClr val="404040"/>
                </a:solidFill>
                <a:latin typeface="Noto Sans"/>
                <a:cs typeface="Noto Sans"/>
              </a:rPr>
              <a:t> </a:t>
            </a:r>
            <a:r>
              <a:rPr sz="1350" spc="-64" dirty="0">
                <a:solidFill>
                  <a:srgbClr val="404040"/>
                </a:solidFill>
                <a:latin typeface="Noto Sans"/>
                <a:cs typeface="Noto Sans"/>
              </a:rPr>
              <a:t>regression.</a:t>
            </a:r>
            <a:endParaRPr sz="1350" dirty="0">
              <a:latin typeface="Noto Sans"/>
              <a:cs typeface="Noto Sans"/>
            </a:endParaRPr>
          </a:p>
          <a:p>
            <a:pPr marL="200025" marR="192524" indent="-192881">
              <a:lnSpc>
                <a:spcPct val="150000"/>
              </a:lnSpc>
              <a:spcBef>
                <a:spcPts val="383"/>
              </a:spcBef>
              <a:buClr>
                <a:srgbClr val="EC7C30"/>
              </a:buClr>
              <a:buSzPct val="150000"/>
              <a:buFont typeface="Arial"/>
              <a:buChar char="•"/>
              <a:tabLst>
                <a:tab pos="200025" algn="l"/>
              </a:tabLst>
            </a:pPr>
            <a:r>
              <a:rPr sz="1350" spc="-59" dirty="0">
                <a:solidFill>
                  <a:srgbClr val="404040"/>
                </a:solidFill>
                <a:latin typeface="Noto Sans"/>
                <a:cs typeface="Noto Sans"/>
              </a:rPr>
              <a:t>The </a:t>
            </a:r>
            <a:r>
              <a:rPr sz="1350" spc="-56" dirty="0">
                <a:solidFill>
                  <a:srgbClr val="404040"/>
                </a:solidFill>
                <a:latin typeface="Noto Sans"/>
                <a:cs typeface="Noto Sans"/>
              </a:rPr>
              <a:t>advantage </a:t>
            </a:r>
            <a:r>
              <a:rPr sz="1350" spc="-48" dirty="0">
                <a:solidFill>
                  <a:srgbClr val="404040"/>
                </a:solidFill>
                <a:latin typeface="Noto Sans"/>
                <a:cs typeface="Noto Sans"/>
              </a:rPr>
              <a:t>of </a:t>
            </a:r>
            <a:r>
              <a:rPr sz="1350" spc="-45" dirty="0">
                <a:solidFill>
                  <a:srgbClr val="404040"/>
                </a:solidFill>
                <a:latin typeface="Noto Sans"/>
                <a:cs typeface="Noto Sans"/>
              </a:rPr>
              <a:t>decision </a:t>
            </a:r>
            <a:r>
              <a:rPr sz="1350" spc="-64" dirty="0">
                <a:solidFill>
                  <a:srgbClr val="404040"/>
                </a:solidFill>
                <a:latin typeface="Noto Sans"/>
                <a:cs typeface="Noto Sans"/>
              </a:rPr>
              <a:t>trees </a:t>
            </a:r>
            <a:r>
              <a:rPr sz="1350" spc="-51" dirty="0">
                <a:solidFill>
                  <a:srgbClr val="404040"/>
                </a:solidFill>
                <a:latin typeface="Noto Sans"/>
                <a:cs typeface="Noto Sans"/>
              </a:rPr>
              <a:t>is that </a:t>
            </a:r>
            <a:r>
              <a:rPr sz="1350" spc="-48" dirty="0">
                <a:solidFill>
                  <a:srgbClr val="404040"/>
                </a:solidFill>
                <a:latin typeface="Noto Sans"/>
                <a:cs typeface="Noto Sans"/>
              </a:rPr>
              <a:t>they </a:t>
            </a:r>
            <a:r>
              <a:rPr sz="1350" spc="-68" dirty="0">
                <a:solidFill>
                  <a:srgbClr val="404040"/>
                </a:solidFill>
                <a:latin typeface="Noto Sans"/>
                <a:cs typeface="Noto Sans"/>
              </a:rPr>
              <a:t>require  </a:t>
            </a:r>
            <a:r>
              <a:rPr sz="1350" spc="-42" dirty="0">
                <a:solidFill>
                  <a:srgbClr val="404040"/>
                </a:solidFill>
                <a:latin typeface="Noto Sans"/>
                <a:cs typeface="Noto Sans"/>
              </a:rPr>
              <a:t>very </a:t>
            </a:r>
            <a:r>
              <a:rPr sz="1350" spc="-34" dirty="0">
                <a:solidFill>
                  <a:srgbClr val="404040"/>
                </a:solidFill>
                <a:latin typeface="Noto Sans"/>
                <a:cs typeface="Noto Sans"/>
              </a:rPr>
              <a:t>little </a:t>
            </a:r>
            <a:r>
              <a:rPr sz="1350" spc="-53" dirty="0">
                <a:solidFill>
                  <a:srgbClr val="404040"/>
                </a:solidFill>
                <a:latin typeface="Noto Sans"/>
                <a:cs typeface="Noto Sans"/>
              </a:rPr>
              <a:t>data</a:t>
            </a:r>
            <a:r>
              <a:rPr sz="1350" spc="135" dirty="0">
                <a:solidFill>
                  <a:srgbClr val="404040"/>
                </a:solidFill>
                <a:latin typeface="Noto Sans"/>
                <a:cs typeface="Noto Sans"/>
              </a:rPr>
              <a:t> </a:t>
            </a:r>
            <a:r>
              <a:rPr sz="1350" spc="-59" dirty="0">
                <a:solidFill>
                  <a:srgbClr val="404040"/>
                </a:solidFill>
                <a:latin typeface="Noto Sans"/>
                <a:cs typeface="Noto Sans"/>
              </a:rPr>
              <a:t>preparation.</a:t>
            </a:r>
            <a:endParaRPr sz="1350" dirty="0">
              <a:latin typeface="Noto Sans"/>
              <a:cs typeface="Noto Sans"/>
            </a:endParaRPr>
          </a:p>
          <a:p>
            <a:pPr marL="200025" indent="-192881">
              <a:spcBef>
                <a:spcPts val="1443"/>
              </a:spcBef>
              <a:buClr>
                <a:srgbClr val="EC7C30"/>
              </a:buClr>
              <a:buSzPct val="150000"/>
              <a:buFont typeface="Arial"/>
              <a:buChar char="•"/>
              <a:tabLst>
                <a:tab pos="200025" algn="l"/>
              </a:tabLst>
            </a:pPr>
            <a:r>
              <a:rPr sz="1350" spc="-51" dirty="0">
                <a:solidFill>
                  <a:srgbClr val="404040"/>
                </a:solidFill>
                <a:latin typeface="Noto Sans"/>
                <a:cs typeface="Noto Sans"/>
              </a:rPr>
              <a:t>They</a:t>
            </a:r>
            <a:r>
              <a:rPr sz="1350" spc="17" dirty="0">
                <a:solidFill>
                  <a:srgbClr val="404040"/>
                </a:solidFill>
                <a:latin typeface="Noto Sans"/>
                <a:cs typeface="Noto Sans"/>
              </a:rPr>
              <a:t> </a:t>
            </a:r>
            <a:r>
              <a:rPr sz="1350" spc="-31" dirty="0">
                <a:solidFill>
                  <a:srgbClr val="404040"/>
                </a:solidFill>
                <a:latin typeface="Noto Sans"/>
                <a:cs typeface="Noto Sans"/>
              </a:rPr>
              <a:t>do</a:t>
            </a:r>
            <a:r>
              <a:rPr sz="1350" spc="25" dirty="0">
                <a:solidFill>
                  <a:srgbClr val="404040"/>
                </a:solidFill>
                <a:latin typeface="Noto Sans"/>
                <a:cs typeface="Noto Sans"/>
              </a:rPr>
              <a:t> </a:t>
            </a:r>
            <a:r>
              <a:rPr sz="1350" spc="-45" dirty="0">
                <a:solidFill>
                  <a:srgbClr val="404040"/>
                </a:solidFill>
                <a:latin typeface="Noto Sans"/>
                <a:cs typeface="Noto Sans"/>
              </a:rPr>
              <a:t>not</a:t>
            </a:r>
            <a:r>
              <a:rPr sz="1350" spc="25" dirty="0">
                <a:solidFill>
                  <a:srgbClr val="404040"/>
                </a:solidFill>
                <a:latin typeface="Noto Sans"/>
                <a:cs typeface="Noto Sans"/>
              </a:rPr>
              <a:t> </a:t>
            </a:r>
            <a:r>
              <a:rPr sz="1350" spc="-64" dirty="0">
                <a:solidFill>
                  <a:srgbClr val="404040"/>
                </a:solidFill>
                <a:latin typeface="Noto Sans"/>
                <a:cs typeface="Noto Sans"/>
              </a:rPr>
              <a:t>require</a:t>
            </a:r>
            <a:r>
              <a:rPr sz="1350" spc="20" dirty="0">
                <a:solidFill>
                  <a:srgbClr val="404040"/>
                </a:solidFill>
                <a:latin typeface="Noto Sans"/>
                <a:cs typeface="Noto Sans"/>
              </a:rPr>
              <a:t> </a:t>
            </a:r>
            <a:r>
              <a:rPr sz="1350" spc="-62" dirty="0">
                <a:solidFill>
                  <a:srgbClr val="404040"/>
                </a:solidFill>
                <a:latin typeface="Noto Sans"/>
                <a:cs typeface="Noto Sans"/>
              </a:rPr>
              <a:t>feature</a:t>
            </a:r>
            <a:r>
              <a:rPr sz="1350" spc="8" dirty="0">
                <a:solidFill>
                  <a:srgbClr val="404040"/>
                </a:solidFill>
                <a:latin typeface="Noto Sans"/>
                <a:cs typeface="Noto Sans"/>
              </a:rPr>
              <a:t> </a:t>
            </a:r>
            <a:r>
              <a:rPr sz="1350" spc="-51" dirty="0">
                <a:solidFill>
                  <a:srgbClr val="404040"/>
                </a:solidFill>
                <a:latin typeface="Noto Sans"/>
                <a:cs typeface="Noto Sans"/>
              </a:rPr>
              <a:t>scaling</a:t>
            </a:r>
            <a:r>
              <a:rPr sz="1350" spc="37" dirty="0">
                <a:solidFill>
                  <a:srgbClr val="404040"/>
                </a:solidFill>
                <a:latin typeface="Noto Sans"/>
                <a:cs typeface="Noto Sans"/>
              </a:rPr>
              <a:t> </a:t>
            </a:r>
            <a:r>
              <a:rPr sz="1350" spc="-59" dirty="0">
                <a:solidFill>
                  <a:srgbClr val="404040"/>
                </a:solidFill>
                <a:latin typeface="Noto Sans"/>
                <a:cs typeface="Noto Sans"/>
              </a:rPr>
              <a:t>or</a:t>
            </a:r>
            <a:r>
              <a:rPr sz="1350" spc="25" dirty="0">
                <a:solidFill>
                  <a:srgbClr val="404040"/>
                </a:solidFill>
                <a:latin typeface="Noto Sans"/>
                <a:cs typeface="Noto Sans"/>
              </a:rPr>
              <a:t> </a:t>
            </a:r>
            <a:r>
              <a:rPr sz="1350" spc="-53" dirty="0">
                <a:solidFill>
                  <a:srgbClr val="404040"/>
                </a:solidFill>
                <a:latin typeface="Noto Sans"/>
                <a:cs typeface="Noto Sans"/>
              </a:rPr>
              <a:t>centering</a:t>
            </a:r>
            <a:r>
              <a:rPr sz="1350" spc="25" dirty="0">
                <a:solidFill>
                  <a:srgbClr val="404040"/>
                </a:solidFill>
                <a:latin typeface="Noto Sans"/>
                <a:cs typeface="Noto Sans"/>
              </a:rPr>
              <a:t> </a:t>
            </a:r>
            <a:r>
              <a:rPr sz="1350" spc="-51" dirty="0">
                <a:solidFill>
                  <a:srgbClr val="404040"/>
                </a:solidFill>
                <a:latin typeface="Noto Sans"/>
                <a:cs typeface="Noto Sans"/>
              </a:rPr>
              <a:t>at</a:t>
            </a:r>
            <a:r>
              <a:rPr lang="en-IN" sz="1350" spc="-51" dirty="0">
                <a:solidFill>
                  <a:srgbClr val="404040"/>
                </a:solidFill>
                <a:latin typeface="Noto Sans"/>
                <a:cs typeface="Noto Sans"/>
              </a:rPr>
              <a:t> </a:t>
            </a:r>
            <a:r>
              <a:rPr sz="1350" spc="-48" dirty="0">
                <a:solidFill>
                  <a:srgbClr val="404040"/>
                </a:solidFill>
                <a:latin typeface="Noto Sans"/>
                <a:cs typeface="Noto Sans"/>
              </a:rPr>
              <a:t>all</a:t>
            </a:r>
            <a:endParaRPr sz="1350" dirty="0">
              <a:latin typeface="Noto Sans"/>
              <a:cs typeface="Noto Sans"/>
            </a:endParaRPr>
          </a:p>
          <a:p>
            <a:pPr marL="200025" marR="547926" indent="-192881" algn="just">
              <a:lnSpc>
                <a:spcPct val="150100"/>
              </a:lnSpc>
              <a:spcBef>
                <a:spcPts val="298"/>
              </a:spcBef>
              <a:buClr>
                <a:srgbClr val="EC7C30"/>
              </a:buClr>
              <a:buSzPct val="150000"/>
              <a:buFont typeface="Arial"/>
              <a:buChar char="•"/>
              <a:tabLst>
                <a:tab pos="200025" algn="l"/>
              </a:tabLst>
            </a:pPr>
            <a:r>
              <a:rPr sz="1350" spc="-53" dirty="0">
                <a:solidFill>
                  <a:srgbClr val="404040"/>
                </a:solidFill>
                <a:latin typeface="Noto Sans"/>
                <a:cs typeface="Noto Sans"/>
              </a:rPr>
              <a:t>They </a:t>
            </a:r>
            <a:r>
              <a:rPr sz="1350" spc="-79" dirty="0">
                <a:solidFill>
                  <a:srgbClr val="404040"/>
                </a:solidFill>
                <a:latin typeface="Noto Sans"/>
                <a:cs typeface="Noto Sans"/>
              </a:rPr>
              <a:t>are </a:t>
            </a:r>
            <a:r>
              <a:rPr sz="1350" spc="-51" dirty="0">
                <a:solidFill>
                  <a:srgbClr val="404040"/>
                </a:solidFill>
                <a:latin typeface="Noto Sans"/>
                <a:cs typeface="Noto Sans"/>
              </a:rPr>
              <a:t>also </a:t>
            </a:r>
            <a:r>
              <a:rPr sz="1350" spc="-53" dirty="0">
                <a:solidFill>
                  <a:srgbClr val="404040"/>
                </a:solidFill>
                <a:latin typeface="Noto Sans"/>
                <a:cs typeface="Noto Sans"/>
              </a:rPr>
              <a:t>the </a:t>
            </a:r>
            <a:r>
              <a:rPr sz="1350" spc="-59" dirty="0">
                <a:solidFill>
                  <a:srgbClr val="404040"/>
                </a:solidFill>
                <a:latin typeface="Noto Sans"/>
                <a:cs typeface="Noto Sans"/>
              </a:rPr>
              <a:t>fundamental </a:t>
            </a:r>
            <a:r>
              <a:rPr sz="1350" spc="-56" dirty="0">
                <a:solidFill>
                  <a:srgbClr val="404040"/>
                </a:solidFill>
                <a:latin typeface="Noto Sans"/>
                <a:cs typeface="Noto Sans"/>
              </a:rPr>
              <a:t>components </a:t>
            </a:r>
            <a:r>
              <a:rPr sz="1350" spc="-51" dirty="0">
                <a:solidFill>
                  <a:srgbClr val="404040"/>
                </a:solidFill>
                <a:latin typeface="Noto Sans"/>
                <a:cs typeface="Noto Sans"/>
              </a:rPr>
              <a:t>of  </a:t>
            </a:r>
            <a:r>
              <a:rPr sz="1350" spc="-56" dirty="0">
                <a:solidFill>
                  <a:srgbClr val="404040"/>
                </a:solidFill>
                <a:latin typeface="Noto Sans"/>
                <a:cs typeface="Noto Sans"/>
              </a:rPr>
              <a:t>Random </a:t>
            </a:r>
            <a:r>
              <a:rPr sz="1350" spc="-59" dirty="0">
                <a:solidFill>
                  <a:srgbClr val="404040"/>
                </a:solidFill>
                <a:latin typeface="Noto Sans"/>
                <a:cs typeface="Noto Sans"/>
              </a:rPr>
              <a:t>Forests, </a:t>
            </a:r>
            <a:r>
              <a:rPr sz="1350" spc="-51" dirty="0">
                <a:solidFill>
                  <a:srgbClr val="404040"/>
                </a:solidFill>
                <a:latin typeface="Noto Sans"/>
                <a:cs typeface="Noto Sans"/>
              </a:rPr>
              <a:t>one of </a:t>
            </a:r>
            <a:r>
              <a:rPr sz="1350" spc="-53" dirty="0">
                <a:solidFill>
                  <a:srgbClr val="404040"/>
                </a:solidFill>
                <a:latin typeface="Noto Sans"/>
                <a:cs typeface="Noto Sans"/>
              </a:rPr>
              <a:t>the </a:t>
            </a:r>
            <a:r>
              <a:rPr sz="1350" spc="-59" dirty="0">
                <a:solidFill>
                  <a:srgbClr val="404040"/>
                </a:solidFill>
                <a:latin typeface="Noto Sans"/>
                <a:cs typeface="Noto Sans"/>
              </a:rPr>
              <a:t>most </a:t>
            </a:r>
            <a:r>
              <a:rPr sz="1350" spc="-51" dirty="0">
                <a:solidFill>
                  <a:srgbClr val="404040"/>
                </a:solidFill>
                <a:latin typeface="Noto Sans"/>
                <a:cs typeface="Noto Sans"/>
              </a:rPr>
              <a:t>powerful </a:t>
            </a:r>
            <a:r>
              <a:rPr sz="1350" spc="-42" dirty="0">
                <a:solidFill>
                  <a:srgbClr val="404040"/>
                </a:solidFill>
                <a:latin typeface="Noto Sans"/>
                <a:cs typeface="Noto Sans"/>
              </a:rPr>
              <a:t>ML  </a:t>
            </a:r>
            <a:r>
              <a:rPr sz="1350" spc="-56" dirty="0">
                <a:solidFill>
                  <a:srgbClr val="404040"/>
                </a:solidFill>
                <a:latin typeface="Noto Sans"/>
                <a:cs typeface="Noto Sans"/>
              </a:rPr>
              <a:t>algorithms.</a:t>
            </a:r>
            <a:endParaRPr lang="en-IN" sz="1350" spc="-56" dirty="0">
              <a:solidFill>
                <a:srgbClr val="404040"/>
              </a:solidFill>
              <a:latin typeface="Noto Sans"/>
              <a:cs typeface="Noto Sans"/>
            </a:endParaRPr>
          </a:p>
          <a:p>
            <a:pPr marL="200025" marR="547926" indent="-192881" algn="just">
              <a:lnSpc>
                <a:spcPct val="150100"/>
              </a:lnSpc>
              <a:spcBef>
                <a:spcPts val="298"/>
              </a:spcBef>
              <a:buClr>
                <a:srgbClr val="EC7C30"/>
              </a:buClr>
              <a:buSzPct val="150000"/>
              <a:buFont typeface="Arial"/>
              <a:buChar char="•"/>
              <a:tabLst>
                <a:tab pos="200025" algn="l"/>
              </a:tabLst>
            </a:pPr>
            <a:r>
              <a:rPr lang="en-IN" sz="1350" spc="-56" dirty="0">
                <a:solidFill>
                  <a:srgbClr val="404040"/>
                </a:solidFill>
                <a:latin typeface="Noto Sans"/>
                <a:cs typeface="Noto Sans"/>
              </a:rPr>
              <a:t>Unlike Random </a:t>
            </a:r>
            <a:r>
              <a:rPr lang="en-IN" sz="1350" spc="-59" dirty="0">
                <a:solidFill>
                  <a:srgbClr val="404040"/>
                </a:solidFill>
                <a:latin typeface="Noto Sans"/>
                <a:cs typeface="Noto Sans"/>
              </a:rPr>
              <a:t>Forests </a:t>
            </a:r>
            <a:r>
              <a:rPr lang="en-IN" sz="1350" spc="-62" dirty="0">
                <a:solidFill>
                  <a:srgbClr val="404040"/>
                </a:solidFill>
                <a:latin typeface="Noto Sans"/>
                <a:cs typeface="Noto Sans"/>
              </a:rPr>
              <a:t>and </a:t>
            </a:r>
            <a:r>
              <a:rPr lang="en-IN" sz="1350" spc="-53" dirty="0">
                <a:solidFill>
                  <a:srgbClr val="404040"/>
                </a:solidFill>
                <a:latin typeface="Noto Sans"/>
                <a:cs typeface="Noto Sans"/>
              </a:rPr>
              <a:t>Neural </a:t>
            </a:r>
            <a:r>
              <a:rPr lang="en-IN" sz="1350" spc="-56" dirty="0">
                <a:solidFill>
                  <a:srgbClr val="404040"/>
                </a:solidFill>
                <a:latin typeface="Noto Sans"/>
                <a:cs typeface="Noto Sans"/>
              </a:rPr>
              <a:t>Networks </a:t>
            </a:r>
            <a:r>
              <a:rPr lang="en-IN" sz="1350" spc="-59" dirty="0">
                <a:solidFill>
                  <a:srgbClr val="404040"/>
                </a:solidFill>
                <a:latin typeface="Noto Sans"/>
                <a:cs typeface="Noto Sans"/>
              </a:rPr>
              <a:t>(which </a:t>
            </a:r>
            <a:r>
              <a:rPr lang="en-IN" sz="1350" spc="-31" dirty="0">
                <a:solidFill>
                  <a:srgbClr val="404040"/>
                </a:solidFill>
                <a:latin typeface="Noto Sans"/>
                <a:cs typeface="Noto Sans"/>
              </a:rPr>
              <a:t>do  </a:t>
            </a:r>
            <a:r>
              <a:rPr lang="en-IN" sz="1350" spc="-34" dirty="0">
                <a:solidFill>
                  <a:srgbClr val="404040"/>
                </a:solidFill>
                <a:latin typeface="Noto Sans"/>
                <a:cs typeface="Noto Sans"/>
              </a:rPr>
              <a:t>black-box </a:t>
            </a:r>
            <a:r>
              <a:rPr lang="en-IN" sz="1350" spc="-48" dirty="0">
                <a:solidFill>
                  <a:srgbClr val="404040"/>
                </a:solidFill>
                <a:latin typeface="Noto Sans"/>
                <a:cs typeface="Noto Sans"/>
              </a:rPr>
              <a:t>modelling), </a:t>
            </a:r>
            <a:r>
              <a:rPr lang="en-IN" sz="1350" spc="-45" dirty="0">
                <a:solidFill>
                  <a:srgbClr val="404040"/>
                </a:solidFill>
                <a:latin typeface="Noto Sans"/>
                <a:cs typeface="Noto Sans"/>
              </a:rPr>
              <a:t>Decision </a:t>
            </a:r>
            <a:r>
              <a:rPr lang="en-IN" sz="1350" spc="-90" dirty="0">
                <a:solidFill>
                  <a:srgbClr val="404040"/>
                </a:solidFill>
                <a:latin typeface="Noto Sans"/>
                <a:cs typeface="Noto Sans"/>
              </a:rPr>
              <a:t>Trees </a:t>
            </a:r>
            <a:r>
              <a:rPr lang="en-IN" sz="1350" spc="-79" dirty="0">
                <a:solidFill>
                  <a:srgbClr val="404040"/>
                </a:solidFill>
                <a:latin typeface="Noto Sans"/>
                <a:cs typeface="Noto Sans"/>
              </a:rPr>
              <a:t>are </a:t>
            </a:r>
            <a:r>
              <a:rPr lang="en-IN" sz="1350" spc="-56" dirty="0">
                <a:solidFill>
                  <a:srgbClr val="404040"/>
                </a:solidFill>
                <a:latin typeface="Noto Sans"/>
                <a:cs typeface="Noto Sans"/>
              </a:rPr>
              <a:t>white </a:t>
            </a:r>
            <a:r>
              <a:rPr lang="en-IN" sz="1350" spc="-59" dirty="0">
                <a:solidFill>
                  <a:srgbClr val="404040"/>
                </a:solidFill>
                <a:latin typeface="Noto Sans"/>
                <a:cs typeface="Noto Sans"/>
              </a:rPr>
              <a:t>box  </a:t>
            </a:r>
            <a:r>
              <a:rPr lang="en-IN" sz="1350" spc="-53" dirty="0">
                <a:solidFill>
                  <a:srgbClr val="404040"/>
                </a:solidFill>
                <a:latin typeface="Noto Sans"/>
                <a:cs typeface="Noto Sans"/>
              </a:rPr>
              <a:t>models, </a:t>
            </a:r>
            <a:r>
              <a:rPr lang="en-IN" sz="1350" spc="-56" dirty="0">
                <a:solidFill>
                  <a:srgbClr val="404040"/>
                </a:solidFill>
                <a:latin typeface="Noto Sans"/>
                <a:cs typeface="Noto Sans"/>
              </a:rPr>
              <a:t>which </a:t>
            </a:r>
            <a:r>
              <a:rPr lang="en-IN" sz="1350" spc="-79" dirty="0">
                <a:solidFill>
                  <a:srgbClr val="404040"/>
                </a:solidFill>
                <a:latin typeface="Noto Sans"/>
                <a:cs typeface="Noto Sans"/>
              </a:rPr>
              <a:t>means </a:t>
            </a:r>
            <a:r>
              <a:rPr lang="en-IN" sz="1350" spc="-51" dirty="0">
                <a:solidFill>
                  <a:srgbClr val="404040"/>
                </a:solidFill>
                <a:latin typeface="Noto Sans"/>
                <a:cs typeface="Noto Sans"/>
              </a:rPr>
              <a:t>that </a:t>
            </a:r>
            <a:r>
              <a:rPr lang="en-IN" sz="1350" spc="-64" dirty="0">
                <a:solidFill>
                  <a:srgbClr val="404040"/>
                </a:solidFill>
                <a:latin typeface="Noto Sans"/>
                <a:cs typeface="Noto Sans"/>
              </a:rPr>
              <a:t>inner </a:t>
            </a:r>
            <a:r>
              <a:rPr lang="en-IN" sz="1350" spc="-59" dirty="0">
                <a:solidFill>
                  <a:srgbClr val="404040"/>
                </a:solidFill>
                <a:latin typeface="Noto Sans"/>
                <a:cs typeface="Noto Sans"/>
              </a:rPr>
              <a:t>workings </a:t>
            </a:r>
            <a:r>
              <a:rPr lang="en-IN" sz="1350" spc="-51" dirty="0">
                <a:solidFill>
                  <a:srgbClr val="404040"/>
                </a:solidFill>
                <a:latin typeface="Noto Sans"/>
                <a:cs typeface="Noto Sans"/>
              </a:rPr>
              <a:t>of </a:t>
            </a:r>
            <a:r>
              <a:rPr lang="en-IN" sz="1350" spc="-59" dirty="0">
                <a:solidFill>
                  <a:srgbClr val="404040"/>
                </a:solidFill>
                <a:latin typeface="Noto Sans"/>
                <a:cs typeface="Noto Sans"/>
              </a:rPr>
              <a:t>these  </a:t>
            </a:r>
            <a:r>
              <a:rPr lang="en-IN" sz="1350" spc="-56" dirty="0">
                <a:solidFill>
                  <a:srgbClr val="404040"/>
                </a:solidFill>
                <a:latin typeface="Noto Sans"/>
                <a:cs typeface="Noto Sans"/>
              </a:rPr>
              <a:t>models </a:t>
            </a:r>
            <a:r>
              <a:rPr lang="en-IN" sz="1350" spc="-79" dirty="0">
                <a:solidFill>
                  <a:srgbClr val="404040"/>
                </a:solidFill>
                <a:latin typeface="Noto Sans"/>
                <a:cs typeface="Noto Sans"/>
              </a:rPr>
              <a:t>are </a:t>
            </a:r>
            <a:r>
              <a:rPr lang="en-IN" sz="1350" spc="-48" dirty="0">
                <a:solidFill>
                  <a:srgbClr val="404040"/>
                </a:solidFill>
                <a:latin typeface="Noto Sans"/>
                <a:cs typeface="Noto Sans"/>
              </a:rPr>
              <a:t>clearly</a:t>
            </a:r>
            <a:r>
              <a:rPr lang="en-IN" sz="1350" spc="-84" dirty="0">
                <a:solidFill>
                  <a:srgbClr val="404040"/>
                </a:solidFill>
                <a:latin typeface="Noto Sans"/>
                <a:cs typeface="Noto Sans"/>
              </a:rPr>
              <a:t> </a:t>
            </a:r>
            <a:r>
              <a:rPr lang="en-IN" sz="1350" spc="-53" dirty="0">
                <a:solidFill>
                  <a:srgbClr val="404040"/>
                </a:solidFill>
                <a:latin typeface="Noto Sans"/>
                <a:cs typeface="Noto Sans"/>
              </a:rPr>
              <a:t>understood</a:t>
            </a:r>
            <a:endParaRPr sz="1350" dirty="0">
              <a:latin typeface="Noto Sans"/>
              <a:cs typeface="Noto Sans"/>
            </a:endParaRPr>
          </a:p>
        </p:txBody>
      </p:sp>
    </p:spTree>
    <p:extLst>
      <p:ext uri="{BB962C8B-B14F-4D97-AF65-F5344CB8AC3E}">
        <p14:creationId xmlns:p14="http://schemas.microsoft.com/office/powerpoint/2010/main" val="2578825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206150" y="813664"/>
            <a:ext cx="4823817" cy="3744199"/>
          </a:xfrm>
          <a:prstGeom prst="rect">
            <a:avLst/>
          </a:prstGeom>
        </p:spPr>
        <p:txBody>
          <a:bodyPr vert="horz" wrap="square" lIns="0" tIns="7144" rIns="0" bIns="0" rtlCol="0">
            <a:spAutoFit/>
          </a:bodyPr>
          <a:lstStyle/>
          <a:p>
            <a:pPr>
              <a:spcBef>
                <a:spcPts val="11"/>
              </a:spcBef>
            </a:pPr>
            <a:endParaRPr sz="1941" dirty="0">
              <a:latin typeface="Times New Roman"/>
              <a:cs typeface="Times New Roman"/>
            </a:endParaRPr>
          </a:p>
          <a:p>
            <a:pPr marL="168235" indent="-161092">
              <a:buFont typeface="Arial"/>
              <a:buChar char="•"/>
              <a:tabLst>
                <a:tab pos="168235" algn="l"/>
                <a:tab pos="168593" algn="l"/>
              </a:tabLst>
            </a:pPr>
            <a:r>
              <a:rPr sz="1238" spc="-6" dirty="0">
                <a:solidFill>
                  <a:srgbClr val="404040"/>
                </a:solidFill>
                <a:latin typeface="Noto Sans"/>
                <a:cs typeface="Noto Sans"/>
              </a:rPr>
              <a:t>Consider </a:t>
            </a:r>
            <a:r>
              <a:rPr sz="1238" spc="-8" dirty="0">
                <a:solidFill>
                  <a:srgbClr val="404040"/>
                </a:solidFill>
                <a:latin typeface="Noto Sans"/>
                <a:cs typeface="Noto Sans"/>
              </a:rPr>
              <a:t>data </a:t>
            </a:r>
            <a:r>
              <a:rPr sz="1238" spc="-11" dirty="0">
                <a:solidFill>
                  <a:srgbClr val="404040"/>
                </a:solidFill>
                <a:latin typeface="Noto Sans"/>
                <a:cs typeface="Noto Sans"/>
              </a:rPr>
              <a:t>with two </a:t>
            </a:r>
            <a:r>
              <a:rPr sz="1238" spc="-8" dirty="0">
                <a:solidFill>
                  <a:srgbClr val="404040"/>
                </a:solidFill>
                <a:latin typeface="Noto Sans"/>
                <a:cs typeface="Noto Sans"/>
              </a:rPr>
              <a:t>independent variables, </a:t>
            </a:r>
            <a:r>
              <a:rPr sz="1238" spc="11" dirty="0">
                <a:solidFill>
                  <a:srgbClr val="404040"/>
                </a:solidFill>
                <a:latin typeface="Noto Sans"/>
                <a:cs typeface="Noto Sans"/>
              </a:rPr>
              <a:t>X</a:t>
            </a:r>
            <a:r>
              <a:rPr sz="1223" spc="17" baseline="-21072" dirty="0">
                <a:solidFill>
                  <a:srgbClr val="404040"/>
                </a:solidFill>
                <a:latin typeface="Noto Sans"/>
                <a:cs typeface="Noto Sans"/>
              </a:rPr>
              <a:t>1 </a:t>
            </a:r>
            <a:r>
              <a:rPr sz="1238" spc="-8" dirty="0">
                <a:solidFill>
                  <a:srgbClr val="404040"/>
                </a:solidFill>
                <a:latin typeface="Noto Sans"/>
                <a:cs typeface="Noto Sans"/>
              </a:rPr>
              <a:t>and</a:t>
            </a:r>
            <a:r>
              <a:rPr sz="1238" spc="-3" dirty="0">
                <a:solidFill>
                  <a:srgbClr val="404040"/>
                </a:solidFill>
                <a:latin typeface="Noto Sans"/>
                <a:cs typeface="Noto Sans"/>
              </a:rPr>
              <a:t> </a:t>
            </a:r>
            <a:r>
              <a:rPr sz="1238" spc="3" dirty="0">
                <a:solidFill>
                  <a:srgbClr val="404040"/>
                </a:solidFill>
                <a:latin typeface="Noto Sans"/>
                <a:cs typeface="Noto Sans"/>
              </a:rPr>
              <a:t>X</a:t>
            </a:r>
            <a:r>
              <a:rPr sz="1223" spc="4" baseline="-21072" dirty="0">
                <a:solidFill>
                  <a:srgbClr val="404040"/>
                </a:solidFill>
                <a:latin typeface="Noto Sans"/>
                <a:cs typeface="Noto Sans"/>
              </a:rPr>
              <a:t>2</a:t>
            </a:r>
            <a:r>
              <a:rPr sz="1238" spc="3" dirty="0">
                <a:solidFill>
                  <a:srgbClr val="404040"/>
                </a:solidFill>
                <a:latin typeface="Noto Sans"/>
                <a:cs typeface="Noto Sans"/>
              </a:rPr>
              <a:t>.</a:t>
            </a:r>
            <a:endParaRPr sz="1238" dirty="0">
              <a:latin typeface="Noto Sans"/>
              <a:cs typeface="Noto Sans"/>
            </a:endParaRPr>
          </a:p>
          <a:p>
            <a:pPr marL="168235" marR="500776" indent="-161092">
              <a:spcBef>
                <a:spcPts val="1485"/>
              </a:spcBef>
              <a:buFont typeface="Arial"/>
              <a:buChar char="•"/>
              <a:tabLst>
                <a:tab pos="168235" algn="l"/>
                <a:tab pos="168593" algn="l"/>
              </a:tabLst>
            </a:pPr>
            <a:r>
              <a:rPr sz="1238" spc="-8" dirty="0">
                <a:solidFill>
                  <a:srgbClr val="404040"/>
                </a:solidFill>
                <a:latin typeface="Noto Sans"/>
                <a:cs typeface="Noto Sans"/>
              </a:rPr>
              <a:t>The </a:t>
            </a:r>
            <a:r>
              <a:rPr sz="1238" spc="-20" dirty="0">
                <a:solidFill>
                  <a:srgbClr val="404040"/>
                </a:solidFill>
                <a:latin typeface="Noto Sans"/>
                <a:cs typeface="Noto Sans"/>
              </a:rPr>
              <a:t>algorithm </a:t>
            </a:r>
            <a:r>
              <a:rPr sz="1238" spc="-8" dirty="0">
                <a:solidFill>
                  <a:srgbClr val="404040"/>
                </a:solidFill>
                <a:latin typeface="Noto Sans"/>
                <a:cs typeface="Noto Sans"/>
              </a:rPr>
              <a:t>splits data </a:t>
            </a:r>
            <a:r>
              <a:rPr sz="1238" spc="-11" dirty="0">
                <a:solidFill>
                  <a:srgbClr val="404040"/>
                </a:solidFill>
                <a:latin typeface="Noto Sans"/>
                <a:cs typeface="Noto Sans"/>
              </a:rPr>
              <a:t>into </a:t>
            </a:r>
            <a:r>
              <a:rPr sz="1238" spc="-8" dirty="0">
                <a:solidFill>
                  <a:srgbClr val="404040"/>
                </a:solidFill>
                <a:latin typeface="Noto Sans"/>
                <a:cs typeface="Noto Sans"/>
              </a:rPr>
              <a:t>two parts. Split boundaries  </a:t>
            </a:r>
            <a:r>
              <a:rPr sz="1238" spc="-17" dirty="0">
                <a:solidFill>
                  <a:srgbClr val="404040"/>
                </a:solidFill>
                <a:latin typeface="Noto Sans"/>
                <a:cs typeface="Noto Sans"/>
              </a:rPr>
              <a:t>are </a:t>
            </a:r>
            <a:r>
              <a:rPr sz="1238" spc="-6" dirty="0">
                <a:solidFill>
                  <a:srgbClr val="404040"/>
                </a:solidFill>
                <a:latin typeface="Noto Sans"/>
                <a:cs typeface="Noto Sans"/>
              </a:rPr>
              <a:t>decided based on </a:t>
            </a:r>
            <a:r>
              <a:rPr sz="1238" spc="-11" dirty="0">
                <a:solidFill>
                  <a:srgbClr val="404040"/>
                </a:solidFill>
                <a:latin typeface="Noto Sans"/>
                <a:cs typeface="Noto Sans"/>
              </a:rPr>
              <a:t>reduction </a:t>
            </a:r>
            <a:r>
              <a:rPr sz="1238" spc="-8" dirty="0">
                <a:solidFill>
                  <a:srgbClr val="404040"/>
                </a:solidFill>
                <a:latin typeface="Noto Sans"/>
                <a:cs typeface="Noto Sans"/>
              </a:rPr>
              <a:t>in leaf</a:t>
            </a:r>
            <a:r>
              <a:rPr sz="1238" spc="107" dirty="0">
                <a:solidFill>
                  <a:srgbClr val="404040"/>
                </a:solidFill>
                <a:latin typeface="Noto Sans"/>
                <a:cs typeface="Noto Sans"/>
              </a:rPr>
              <a:t> </a:t>
            </a:r>
            <a:r>
              <a:rPr sz="1238" spc="-14" dirty="0">
                <a:solidFill>
                  <a:srgbClr val="404040"/>
                </a:solidFill>
                <a:latin typeface="Noto Sans"/>
                <a:cs typeface="Noto Sans"/>
              </a:rPr>
              <a:t>impurity.</a:t>
            </a:r>
            <a:endParaRPr sz="1238" dirty="0">
              <a:latin typeface="Noto Sans"/>
              <a:cs typeface="Noto Sans"/>
            </a:endParaRPr>
          </a:p>
          <a:p>
            <a:pPr marL="168235" marR="387906" indent="-161092">
              <a:spcBef>
                <a:spcPts val="1488"/>
              </a:spcBef>
              <a:buFont typeface="Arial"/>
              <a:buChar char="•"/>
              <a:tabLst>
                <a:tab pos="168235" algn="l"/>
                <a:tab pos="168593" algn="l"/>
              </a:tabLst>
            </a:pPr>
            <a:r>
              <a:rPr sz="1238" spc="-8" dirty="0">
                <a:solidFill>
                  <a:srgbClr val="404040"/>
                </a:solidFill>
                <a:latin typeface="Noto Sans"/>
                <a:cs typeface="Noto Sans"/>
              </a:rPr>
              <a:t>The </a:t>
            </a:r>
            <a:r>
              <a:rPr sz="1238" spc="-20" dirty="0">
                <a:solidFill>
                  <a:srgbClr val="404040"/>
                </a:solidFill>
                <a:latin typeface="Noto Sans"/>
                <a:cs typeface="Noto Sans"/>
              </a:rPr>
              <a:t>algorithm </a:t>
            </a:r>
            <a:r>
              <a:rPr sz="1238" spc="-14" dirty="0">
                <a:solidFill>
                  <a:srgbClr val="404040"/>
                </a:solidFill>
                <a:latin typeface="Noto Sans"/>
                <a:cs typeface="Noto Sans"/>
              </a:rPr>
              <a:t>keeps </a:t>
            </a:r>
            <a:r>
              <a:rPr sz="1238" spc="-6" dirty="0">
                <a:solidFill>
                  <a:srgbClr val="404040"/>
                </a:solidFill>
                <a:latin typeface="Noto Sans"/>
                <a:cs typeface="Noto Sans"/>
              </a:rPr>
              <a:t>on </a:t>
            </a:r>
            <a:r>
              <a:rPr sz="1238" spc="-20" dirty="0">
                <a:solidFill>
                  <a:srgbClr val="404040"/>
                </a:solidFill>
                <a:latin typeface="Noto Sans"/>
                <a:cs typeface="Noto Sans"/>
              </a:rPr>
              <a:t>splitting </a:t>
            </a:r>
            <a:r>
              <a:rPr sz="1238" spc="-8" dirty="0">
                <a:solidFill>
                  <a:srgbClr val="404040"/>
                </a:solidFill>
                <a:latin typeface="Noto Sans"/>
                <a:cs typeface="Noto Sans"/>
              </a:rPr>
              <a:t>subsets </a:t>
            </a:r>
            <a:r>
              <a:rPr sz="1238" spc="-6" dirty="0">
                <a:solidFill>
                  <a:srgbClr val="404040"/>
                </a:solidFill>
                <a:latin typeface="Noto Sans"/>
                <a:cs typeface="Noto Sans"/>
              </a:rPr>
              <a:t>of </a:t>
            </a:r>
            <a:r>
              <a:rPr sz="1238" spc="-8" dirty="0">
                <a:solidFill>
                  <a:srgbClr val="404040"/>
                </a:solidFill>
                <a:latin typeface="Noto Sans"/>
                <a:cs typeface="Noto Sans"/>
              </a:rPr>
              <a:t>data till </a:t>
            </a:r>
            <a:r>
              <a:rPr sz="1238" spc="-11" dirty="0">
                <a:solidFill>
                  <a:srgbClr val="404040"/>
                </a:solidFill>
                <a:latin typeface="Noto Sans"/>
                <a:cs typeface="Noto Sans"/>
              </a:rPr>
              <a:t>it </a:t>
            </a:r>
            <a:r>
              <a:rPr sz="1238" spc="-8" dirty="0">
                <a:solidFill>
                  <a:srgbClr val="404040"/>
                </a:solidFill>
                <a:latin typeface="Noto Sans"/>
                <a:cs typeface="Noto Sans"/>
              </a:rPr>
              <a:t>finds  </a:t>
            </a:r>
            <a:r>
              <a:rPr sz="1238" spc="-11" dirty="0">
                <a:solidFill>
                  <a:srgbClr val="404040"/>
                </a:solidFill>
                <a:latin typeface="Noto Sans"/>
                <a:cs typeface="Noto Sans"/>
              </a:rPr>
              <a:t>that </a:t>
            </a:r>
            <a:r>
              <a:rPr sz="1238" spc="-8" dirty="0">
                <a:solidFill>
                  <a:srgbClr val="404040"/>
                </a:solidFill>
                <a:latin typeface="Noto Sans"/>
                <a:cs typeface="Noto Sans"/>
              </a:rPr>
              <a:t>further </a:t>
            </a:r>
            <a:r>
              <a:rPr sz="1238" spc="-11" dirty="0">
                <a:solidFill>
                  <a:srgbClr val="404040"/>
                </a:solidFill>
                <a:latin typeface="Noto Sans"/>
                <a:cs typeface="Noto Sans"/>
              </a:rPr>
              <a:t>split will </a:t>
            </a:r>
            <a:r>
              <a:rPr sz="1238" spc="-8" dirty="0">
                <a:solidFill>
                  <a:srgbClr val="404040"/>
                </a:solidFill>
                <a:latin typeface="Noto Sans"/>
                <a:cs typeface="Noto Sans"/>
              </a:rPr>
              <a:t>not </a:t>
            </a:r>
            <a:r>
              <a:rPr sz="1238" spc="-28" dirty="0">
                <a:solidFill>
                  <a:srgbClr val="404040"/>
                </a:solidFill>
                <a:latin typeface="Noto Sans"/>
                <a:cs typeface="Noto Sans"/>
              </a:rPr>
              <a:t>give </a:t>
            </a:r>
            <a:r>
              <a:rPr sz="1238" spc="-8" dirty="0">
                <a:solidFill>
                  <a:srgbClr val="404040"/>
                </a:solidFill>
                <a:latin typeface="Noto Sans"/>
                <a:cs typeface="Noto Sans"/>
              </a:rPr>
              <a:t>any further</a:t>
            </a:r>
            <a:r>
              <a:rPr sz="1238" spc="155" dirty="0">
                <a:solidFill>
                  <a:srgbClr val="404040"/>
                </a:solidFill>
                <a:latin typeface="Noto Sans"/>
                <a:cs typeface="Noto Sans"/>
              </a:rPr>
              <a:t> </a:t>
            </a:r>
            <a:r>
              <a:rPr sz="1238" spc="-8" dirty="0">
                <a:solidFill>
                  <a:srgbClr val="404040"/>
                </a:solidFill>
                <a:latin typeface="Noto Sans"/>
                <a:cs typeface="Noto Sans"/>
              </a:rPr>
              <a:t>value.</a:t>
            </a:r>
            <a:endParaRPr sz="1238" dirty="0">
              <a:latin typeface="Noto Sans"/>
              <a:cs typeface="Noto Sans"/>
            </a:endParaRPr>
          </a:p>
          <a:p>
            <a:pPr marL="168235" marR="318254" indent="-161092">
              <a:spcBef>
                <a:spcPts val="1485"/>
              </a:spcBef>
              <a:buFont typeface="Arial"/>
              <a:buChar char="•"/>
              <a:tabLst>
                <a:tab pos="168235" algn="l"/>
                <a:tab pos="168593" algn="l"/>
              </a:tabLst>
            </a:pPr>
            <a:r>
              <a:rPr sz="1238" spc="-8" dirty="0">
                <a:solidFill>
                  <a:srgbClr val="404040"/>
                </a:solidFill>
                <a:latin typeface="Noto Sans"/>
                <a:cs typeface="Noto Sans"/>
              </a:rPr>
              <a:t>Calculate </a:t>
            </a:r>
            <a:r>
              <a:rPr sz="1238" spc="-25" dirty="0">
                <a:solidFill>
                  <a:srgbClr val="404040"/>
                </a:solidFill>
                <a:latin typeface="Noto Sans"/>
                <a:cs typeface="Noto Sans"/>
              </a:rPr>
              <a:t>average </a:t>
            </a:r>
            <a:r>
              <a:rPr sz="1238" spc="-6" dirty="0">
                <a:solidFill>
                  <a:srgbClr val="404040"/>
                </a:solidFill>
                <a:latin typeface="Noto Sans"/>
                <a:cs typeface="Noto Sans"/>
              </a:rPr>
              <a:t>of </a:t>
            </a:r>
            <a:r>
              <a:rPr sz="1238" spc="-8" dirty="0">
                <a:solidFill>
                  <a:srgbClr val="404040"/>
                </a:solidFill>
                <a:latin typeface="Noto Sans"/>
                <a:cs typeface="Noto Sans"/>
              </a:rPr>
              <a:t>dependent variables </a:t>
            </a:r>
            <a:r>
              <a:rPr sz="1238" spc="-53" dirty="0">
                <a:solidFill>
                  <a:srgbClr val="404040"/>
                </a:solidFill>
                <a:latin typeface="Noto Sans"/>
                <a:cs typeface="Noto Sans"/>
              </a:rPr>
              <a:t>(y) </a:t>
            </a:r>
            <a:r>
              <a:rPr sz="1238" spc="-6" dirty="0">
                <a:solidFill>
                  <a:srgbClr val="404040"/>
                </a:solidFill>
                <a:latin typeface="Noto Sans"/>
                <a:cs typeface="Noto Sans"/>
              </a:rPr>
              <a:t>of </a:t>
            </a:r>
            <a:r>
              <a:rPr sz="1238" spc="-8" dirty="0">
                <a:solidFill>
                  <a:srgbClr val="404040"/>
                </a:solidFill>
                <a:latin typeface="Noto Sans"/>
                <a:cs typeface="Noto Sans"/>
              </a:rPr>
              <a:t>each leaf.  </a:t>
            </a:r>
            <a:r>
              <a:rPr sz="1238" spc="-11" dirty="0">
                <a:solidFill>
                  <a:srgbClr val="404040"/>
                </a:solidFill>
                <a:latin typeface="Noto Sans"/>
                <a:cs typeface="Noto Sans"/>
              </a:rPr>
              <a:t>That </a:t>
            </a:r>
            <a:r>
              <a:rPr sz="1238" spc="-8" dirty="0">
                <a:solidFill>
                  <a:srgbClr val="404040"/>
                </a:solidFill>
                <a:latin typeface="Noto Sans"/>
                <a:cs typeface="Noto Sans"/>
              </a:rPr>
              <a:t>value </a:t>
            </a:r>
            <a:r>
              <a:rPr sz="1238" spc="-14" dirty="0">
                <a:solidFill>
                  <a:srgbClr val="404040"/>
                </a:solidFill>
                <a:latin typeface="Noto Sans"/>
                <a:cs typeface="Noto Sans"/>
              </a:rPr>
              <a:t>represents </a:t>
            </a:r>
            <a:r>
              <a:rPr sz="1238" spc="-11" dirty="0">
                <a:solidFill>
                  <a:srgbClr val="404040"/>
                </a:solidFill>
                <a:latin typeface="Noto Sans"/>
                <a:cs typeface="Noto Sans"/>
              </a:rPr>
              <a:t>the </a:t>
            </a:r>
            <a:r>
              <a:rPr sz="1238" spc="-23" dirty="0">
                <a:solidFill>
                  <a:srgbClr val="404040"/>
                </a:solidFill>
                <a:latin typeface="Noto Sans"/>
                <a:cs typeface="Noto Sans"/>
              </a:rPr>
              <a:t>regression </a:t>
            </a:r>
            <a:r>
              <a:rPr sz="1238" spc="-11" dirty="0">
                <a:solidFill>
                  <a:srgbClr val="404040"/>
                </a:solidFill>
                <a:latin typeface="Noto Sans"/>
                <a:cs typeface="Noto Sans"/>
              </a:rPr>
              <a:t>prediction </a:t>
            </a:r>
            <a:r>
              <a:rPr sz="1238" spc="-6" dirty="0">
                <a:solidFill>
                  <a:srgbClr val="404040"/>
                </a:solidFill>
                <a:latin typeface="Noto Sans"/>
                <a:cs typeface="Noto Sans"/>
              </a:rPr>
              <a:t>of </a:t>
            </a:r>
            <a:r>
              <a:rPr sz="1238" spc="-11" dirty="0">
                <a:solidFill>
                  <a:srgbClr val="404040"/>
                </a:solidFill>
                <a:latin typeface="Noto Sans"/>
                <a:cs typeface="Noto Sans"/>
              </a:rPr>
              <a:t>that</a:t>
            </a:r>
            <a:r>
              <a:rPr sz="1238" spc="163" dirty="0">
                <a:solidFill>
                  <a:srgbClr val="404040"/>
                </a:solidFill>
                <a:latin typeface="Noto Sans"/>
                <a:cs typeface="Noto Sans"/>
              </a:rPr>
              <a:t> </a:t>
            </a:r>
            <a:r>
              <a:rPr sz="1238" spc="-8" dirty="0">
                <a:solidFill>
                  <a:srgbClr val="404040"/>
                </a:solidFill>
                <a:latin typeface="Noto Sans"/>
                <a:cs typeface="Noto Sans"/>
              </a:rPr>
              <a:t>leaf.</a:t>
            </a:r>
            <a:endParaRPr sz="1238" dirty="0">
              <a:latin typeface="Noto Sans"/>
              <a:cs typeface="Noto Sans"/>
            </a:endParaRPr>
          </a:p>
          <a:p>
            <a:pPr marL="168235" marR="347901" indent="-161092">
              <a:spcBef>
                <a:spcPts val="1485"/>
              </a:spcBef>
              <a:buFont typeface="Arial"/>
              <a:buChar char="•"/>
              <a:tabLst>
                <a:tab pos="168235" algn="l"/>
                <a:tab pos="168593" algn="l"/>
              </a:tabLst>
            </a:pPr>
            <a:r>
              <a:rPr sz="1238" spc="-8" dirty="0">
                <a:solidFill>
                  <a:srgbClr val="404040"/>
                </a:solidFill>
                <a:latin typeface="Noto Sans"/>
                <a:cs typeface="Noto Sans"/>
              </a:rPr>
              <a:t>This </a:t>
            </a:r>
            <a:r>
              <a:rPr sz="1238" spc="-14" dirty="0">
                <a:solidFill>
                  <a:srgbClr val="404040"/>
                </a:solidFill>
                <a:latin typeface="Noto Sans"/>
                <a:cs typeface="Noto Sans"/>
              </a:rPr>
              <a:t>tree </a:t>
            </a:r>
            <a:r>
              <a:rPr sz="1238" spc="-11" dirty="0">
                <a:solidFill>
                  <a:srgbClr val="404040"/>
                </a:solidFill>
                <a:latin typeface="Noto Sans"/>
                <a:cs typeface="Noto Sans"/>
              </a:rPr>
              <a:t>splits </a:t>
            </a:r>
            <a:r>
              <a:rPr sz="1238" spc="-8" dirty="0">
                <a:solidFill>
                  <a:srgbClr val="404040"/>
                </a:solidFill>
                <a:latin typeface="Noto Sans"/>
                <a:cs typeface="Noto Sans"/>
              </a:rPr>
              <a:t>leaves </a:t>
            </a:r>
            <a:r>
              <a:rPr sz="1238" spc="-6" dirty="0">
                <a:solidFill>
                  <a:srgbClr val="404040"/>
                </a:solidFill>
                <a:latin typeface="Noto Sans"/>
                <a:cs typeface="Noto Sans"/>
              </a:rPr>
              <a:t>based on </a:t>
            </a:r>
            <a:r>
              <a:rPr sz="1238" spc="8" dirty="0">
                <a:solidFill>
                  <a:srgbClr val="404040"/>
                </a:solidFill>
                <a:latin typeface="Noto Sans"/>
                <a:cs typeface="Noto Sans"/>
              </a:rPr>
              <a:t>x</a:t>
            </a:r>
            <a:r>
              <a:rPr sz="1223" spc="12" baseline="-21072" dirty="0">
                <a:solidFill>
                  <a:srgbClr val="404040"/>
                </a:solidFill>
                <a:latin typeface="Noto Sans"/>
                <a:cs typeface="Noto Sans"/>
              </a:rPr>
              <a:t>1 </a:t>
            </a:r>
            <a:r>
              <a:rPr sz="1238" spc="-23" dirty="0">
                <a:solidFill>
                  <a:srgbClr val="404040"/>
                </a:solidFill>
                <a:latin typeface="Noto Sans"/>
                <a:cs typeface="Noto Sans"/>
              </a:rPr>
              <a:t>being </a:t>
            </a:r>
            <a:r>
              <a:rPr sz="1238" spc="-14" dirty="0">
                <a:solidFill>
                  <a:srgbClr val="404040"/>
                </a:solidFill>
                <a:latin typeface="Noto Sans"/>
                <a:cs typeface="Noto Sans"/>
              </a:rPr>
              <a:t>lower </a:t>
            </a:r>
            <a:r>
              <a:rPr sz="1238" spc="-11" dirty="0">
                <a:solidFill>
                  <a:srgbClr val="404040"/>
                </a:solidFill>
                <a:latin typeface="Noto Sans"/>
                <a:cs typeface="Noto Sans"/>
              </a:rPr>
              <a:t>than </a:t>
            </a:r>
            <a:r>
              <a:rPr sz="1238" spc="17" dirty="0">
                <a:solidFill>
                  <a:srgbClr val="404040"/>
                </a:solidFill>
                <a:latin typeface="Noto Sans"/>
                <a:cs typeface="Noto Sans"/>
              </a:rPr>
              <a:t>0.1973.  </a:t>
            </a:r>
            <a:r>
              <a:rPr sz="1238" spc="-11" dirty="0">
                <a:solidFill>
                  <a:srgbClr val="404040"/>
                </a:solidFill>
                <a:latin typeface="Noto Sans"/>
                <a:cs typeface="Noto Sans"/>
              </a:rPr>
              <a:t>At </a:t>
            </a:r>
            <a:r>
              <a:rPr sz="1238" spc="-8" dirty="0">
                <a:solidFill>
                  <a:srgbClr val="404040"/>
                </a:solidFill>
                <a:latin typeface="Noto Sans"/>
                <a:cs typeface="Noto Sans"/>
              </a:rPr>
              <a:t>second </a:t>
            </a:r>
            <a:r>
              <a:rPr sz="1238" spc="-11" dirty="0">
                <a:solidFill>
                  <a:srgbClr val="404040"/>
                </a:solidFill>
                <a:latin typeface="Noto Sans"/>
                <a:cs typeface="Noto Sans"/>
              </a:rPr>
              <a:t>level, it </a:t>
            </a:r>
            <a:r>
              <a:rPr sz="1238" spc="-8" dirty="0">
                <a:solidFill>
                  <a:srgbClr val="404040"/>
                </a:solidFill>
                <a:latin typeface="Noto Sans"/>
                <a:cs typeface="Noto Sans"/>
              </a:rPr>
              <a:t>splits </a:t>
            </a:r>
            <a:r>
              <a:rPr sz="1238" spc="-6" dirty="0">
                <a:solidFill>
                  <a:srgbClr val="404040"/>
                </a:solidFill>
                <a:latin typeface="Noto Sans"/>
                <a:cs typeface="Noto Sans"/>
              </a:rPr>
              <a:t>based on </a:t>
            </a:r>
            <a:r>
              <a:rPr sz="1238" spc="14" dirty="0">
                <a:solidFill>
                  <a:srgbClr val="404040"/>
                </a:solidFill>
                <a:latin typeface="Noto Sans"/>
                <a:cs typeface="Noto Sans"/>
              </a:rPr>
              <a:t>x</a:t>
            </a:r>
            <a:r>
              <a:rPr sz="1223" spc="21" baseline="-21072" dirty="0">
                <a:solidFill>
                  <a:srgbClr val="404040"/>
                </a:solidFill>
                <a:latin typeface="Noto Sans"/>
                <a:cs typeface="Noto Sans"/>
              </a:rPr>
              <a:t>1 </a:t>
            </a:r>
            <a:r>
              <a:rPr sz="1238" spc="-8" dirty="0">
                <a:solidFill>
                  <a:srgbClr val="404040"/>
                </a:solidFill>
                <a:latin typeface="Noto Sans"/>
                <a:cs typeface="Noto Sans"/>
              </a:rPr>
              <a:t>value</a:t>
            </a:r>
            <a:r>
              <a:rPr sz="1238" spc="-20" dirty="0">
                <a:solidFill>
                  <a:srgbClr val="404040"/>
                </a:solidFill>
                <a:latin typeface="Noto Sans"/>
                <a:cs typeface="Noto Sans"/>
              </a:rPr>
              <a:t> </a:t>
            </a:r>
            <a:r>
              <a:rPr sz="1238" spc="-23" dirty="0">
                <a:solidFill>
                  <a:srgbClr val="404040"/>
                </a:solidFill>
                <a:latin typeface="Noto Sans"/>
                <a:cs typeface="Noto Sans"/>
              </a:rPr>
              <a:t>again.</a:t>
            </a:r>
            <a:endParaRPr sz="1238" dirty="0">
              <a:latin typeface="Noto Sans"/>
              <a:cs typeface="Noto Sans"/>
            </a:endParaRPr>
          </a:p>
          <a:p>
            <a:pPr marL="168235" marR="337542" indent="-161092">
              <a:spcBef>
                <a:spcPts val="1485"/>
              </a:spcBef>
              <a:buFont typeface="Arial"/>
              <a:buChar char="•"/>
              <a:tabLst>
                <a:tab pos="168235" algn="l"/>
                <a:tab pos="168593" algn="l"/>
              </a:tabLst>
            </a:pPr>
            <a:r>
              <a:rPr sz="1238" spc="-11" dirty="0">
                <a:solidFill>
                  <a:srgbClr val="404040"/>
                </a:solidFill>
                <a:latin typeface="Noto Sans"/>
                <a:cs typeface="Noto Sans"/>
              </a:rPr>
              <a:t>At </a:t>
            </a:r>
            <a:r>
              <a:rPr sz="1238" spc="-8" dirty="0">
                <a:solidFill>
                  <a:srgbClr val="404040"/>
                </a:solidFill>
                <a:latin typeface="Noto Sans"/>
                <a:cs typeface="Noto Sans"/>
              </a:rPr>
              <a:t>each </a:t>
            </a:r>
            <a:r>
              <a:rPr sz="1238" spc="-6" dirty="0">
                <a:solidFill>
                  <a:srgbClr val="404040"/>
                </a:solidFill>
                <a:latin typeface="Noto Sans"/>
                <a:cs typeface="Noto Sans"/>
              </a:rPr>
              <a:t>node, </a:t>
            </a:r>
            <a:r>
              <a:rPr sz="1238" spc="-11" dirty="0">
                <a:solidFill>
                  <a:srgbClr val="404040"/>
                </a:solidFill>
                <a:latin typeface="Noto Sans"/>
                <a:cs typeface="Noto Sans"/>
              </a:rPr>
              <a:t>the </a:t>
            </a:r>
            <a:r>
              <a:rPr sz="1238" spc="-6" dirty="0">
                <a:solidFill>
                  <a:srgbClr val="404040"/>
                </a:solidFill>
                <a:latin typeface="Noto Sans"/>
                <a:cs typeface="Noto Sans"/>
              </a:rPr>
              <a:t>MSE </a:t>
            </a:r>
            <a:r>
              <a:rPr sz="1238" spc="-23" dirty="0">
                <a:solidFill>
                  <a:srgbClr val="404040"/>
                </a:solidFill>
                <a:latin typeface="Noto Sans"/>
                <a:cs typeface="Noto Sans"/>
              </a:rPr>
              <a:t>(mean </a:t>
            </a:r>
            <a:r>
              <a:rPr sz="1238" spc="-14" dirty="0">
                <a:solidFill>
                  <a:srgbClr val="404040"/>
                </a:solidFill>
                <a:latin typeface="Noto Sans"/>
                <a:cs typeface="Noto Sans"/>
              </a:rPr>
              <a:t>square </a:t>
            </a:r>
            <a:r>
              <a:rPr sz="1238" spc="-11" dirty="0">
                <a:solidFill>
                  <a:srgbClr val="404040"/>
                </a:solidFill>
                <a:latin typeface="Noto Sans"/>
                <a:cs typeface="Noto Sans"/>
              </a:rPr>
              <a:t>error </a:t>
            </a:r>
            <a:r>
              <a:rPr sz="1238" spc="-6" dirty="0">
                <a:solidFill>
                  <a:srgbClr val="404040"/>
                </a:solidFill>
                <a:latin typeface="Noto Sans"/>
                <a:cs typeface="Noto Sans"/>
              </a:rPr>
              <a:t>or </a:t>
            </a:r>
            <a:r>
              <a:rPr sz="1238" spc="-11" dirty="0">
                <a:solidFill>
                  <a:srgbClr val="404040"/>
                </a:solidFill>
                <a:latin typeface="Noto Sans"/>
                <a:cs typeface="Noto Sans"/>
              </a:rPr>
              <a:t>the </a:t>
            </a:r>
            <a:r>
              <a:rPr sz="1238" spc="-25" dirty="0">
                <a:solidFill>
                  <a:srgbClr val="404040"/>
                </a:solidFill>
                <a:latin typeface="Noto Sans"/>
                <a:cs typeface="Noto Sans"/>
              </a:rPr>
              <a:t>average  </a:t>
            </a:r>
            <a:r>
              <a:rPr sz="1238" spc="-8" dirty="0">
                <a:solidFill>
                  <a:srgbClr val="404040"/>
                </a:solidFill>
                <a:latin typeface="Noto Sans"/>
                <a:cs typeface="Noto Sans"/>
              </a:rPr>
              <a:t>distance </a:t>
            </a:r>
            <a:r>
              <a:rPr sz="1238" spc="-6" dirty="0">
                <a:solidFill>
                  <a:srgbClr val="404040"/>
                </a:solidFill>
                <a:latin typeface="Noto Sans"/>
                <a:cs typeface="Noto Sans"/>
              </a:rPr>
              <a:t>of </a:t>
            </a:r>
            <a:r>
              <a:rPr sz="1238" spc="-8" dirty="0">
                <a:solidFill>
                  <a:srgbClr val="404040"/>
                </a:solidFill>
                <a:latin typeface="Noto Sans"/>
                <a:cs typeface="Noto Sans"/>
              </a:rPr>
              <a:t>data samples </a:t>
            </a:r>
            <a:r>
              <a:rPr sz="1238" spc="-14" dirty="0">
                <a:solidFill>
                  <a:srgbClr val="404040"/>
                </a:solidFill>
                <a:latin typeface="Noto Sans"/>
                <a:cs typeface="Noto Sans"/>
              </a:rPr>
              <a:t>from </a:t>
            </a:r>
            <a:r>
              <a:rPr sz="1238" spc="-11" dirty="0">
                <a:solidFill>
                  <a:srgbClr val="404040"/>
                </a:solidFill>
                <a:latin typeface="Noto Sans"/>
                <a:cs typeface="Noto Sans"/>
              </a:rPr>
              <a:t>their </a:t>
            </a:r>
            <a:r>
              <a:rPr sz="1238" spc="-23" dirty="0">
                <a:solidFill>
                  <a:srgbClr val="404040"/>
                </a:solidFill>
                <a:latin typeface="Noto Sans"/>
                <a:cs typeface="Noto Sans"/>
              </a:rPr>
              <a:t>mean) </a:t>
            </a:r>
            <a:r>
              <a:rPr sz="1238" spc="-6" dirty="0">
                <a:solidFill>
                  <a:srgbClr val="404040"/>
                </a:solidFill>
                <a:latin typeface="Noto Sans"/>
                <a:cs typeface="Noto Sans"/>
              </a:rPr>
              <a:t>of </a:t>
            </a:r>
            <a:r>
              <a:rPr sz="1238" spc="-11" dirty="0">
                <a:solidFill>
                  <a:srgbClr val="404040"/>
                </a:solidFill>
                <a:latin typeface="Noto Sans"/>
                <a:cs typeface="Noto Sans"/>
              </a:rPr>
              <a:t>all </a:t>
            </a:r>
            <a:r>
              <a:rPr sz="1238" spc="-8" dirty="0">
                <a:solidFill>
                  <a:srgbClr val="404040"/>
                </a:solidFill>
                <a:latin typeface="Noto Sans"/>
                <a:cs typeface="Noto Sans"/>
              </a:rPr>
              <a:t>data  samples in </a:t>
            </a:r>
            <a:r>
              <a:rPr sz="1238" spc="-11" dirty="0">
                <a:solidFill>
                  <a:srgbClr val="404040"/>
                </a:solidFill>
                <a:latin typeface="Noto Sans"/>
                <a:cs typeface="Noto Sans"/>
              </a:rPr>
              <a:t>that </a:t>
            </a:r>
            <a:r>
              <a:rPr sz="1238" spc="-6" dirty="0">
                <a:solidFill>
                  <a:srgbClr val="404040"/>
                </a:solidFill>
                <a:latin typeface="Noto Sans"/>
                <a:cs typeface="Noto Sans"/>
              </a:rPr>
              <a:t>node is </a:t>
            </a:r>
            <a:r>
              <a:rPr sz="1238" spc="-8" dirty="0">
                <a:solidFill>
                  <a:srgbClr val="404040"/>
                </a:solidFill>
                <a:latin typeface="Noto Sans"/>
                <a:cs typeface="Noto Sans"/>
              </a:rPr>
              <a:t>calculated. The </a:t>
            </a:r>
            <a:r>
              <a:rPr sz="1238" spc="-11" dirty="0">
                <a:solidFill>
                  <a:srgbClr val="404040"/>
                </a:solidFill>
                <a:latin typeface="Noto Sans"/>
                <a:cs typeface="Noto Sans"/>
              </a:rPr>
              <a:t>mean </a:t>
            </a:r>
            <a:r>
              <a:rPr sz="1238" spc="-8" dirty="0">
                <a:solidFill>
                  <a:srgbClr val="404040"/>
                </a:solidFill>
                <a:latin typeface="Noto Sans"/>
                <a:cs typeface="Noto Sans"/>
              </a:rPr>
              <a:t>value </a:t>
            </a:r>
            <a:r>
              <a:rPr sz="1238" spc="-6" dirty="0">
                <a:solidFill>
                  <a:srgbClr val="404040"/>
                </a:solidFill>
                <a:latin typeface="Noto Sans"/>
                <a:cs typeface="Noto Sans"/>
              </a:rPr>
              <a:t>for </a:t>
            </a:r>
            <a:r>
              <a:rPr sz="1238" spc="-8" dirty="0">
                <a:solidFill>
                  <a:srgbClr val="404040"/>
                </a:solidFill>
                <a:latin typeface="Noto Sans"/>
                <a:cs typeface="Noto Sans"/>
              </a:rPr>
              <a:t>that  </a:t>
            </a:r>
            <a:r>
              <a:rPr sz="1238" spc="-6" dirty="0">
                <a:solidFill>
                  <a:srgbClr val="404040"/>
                </a:solidFill>
                <a:latin typeface="Noto Sans"/>
                <a:cs typeface="Noto Sans"/>
              </a:rPr>
              <a:t>node is </a:t>
            </a:r>
            <a:r>
              <a:rPr sz="1238" spc="-14" dirty="0">
                <a:solidFill>
                  <a:srgbClr val="404040"/>
                </a:solidFill>
                <a:latin typeface="Noto Sans"/>
                <a:cs typeface="Noto Sans"/>
              </a:rPr>
              <a:t>provided </a:t>
            </a:r>
            <a:r>
              <a:rPr sz="1238" spc="-8" dirty="0">
                <a:solidFill>
                  <a:srgbClr val="404040"/>
                </a:solidFill>
                <a:latin typeface="Noto Sans"/>
                <a:cs typeface="Noto Sans"/>
              </a:rPr>
              <a:t>as </a:t>
            </a:r>
            <a:r>
              <a:rPr sz="1238" spc="-62" dirty="0">
                <a:solidFill>
                  <a:srgbClr val="404040"/>
                </a:solidFill>
                <a:latin typeface="Noto Sans"/>
                <a:cs typeface="Noto Sans"/>
              </a:rPr>
              <a:t>“value”</a:t>
            </a:r>
            <a:r>
              <a:rPr sz="1238" spc="73" dirty="0">
                <a:solidFill>
                  <a:srgbClr val="404040"/>
                </a:solidFill>
                <a:latin typeface="Noto Sans"/>
                <a:cs typeface="Noto Sans"/>
              </a:rPr>
              <a:t> </a:t>
            </a:r>
            <a:r>
              <a:rPr sz="1238" spc="-8" dirty="0">
                <a:solidFill>
                  <a:srgbClr val="404040"/>
                </a:solidFill>
                <a:latin typeface="Noto Sans"/>
                <a:cs typeface="Noto Sans"/>
              </a:rPr>
              <a:t>attribute.</a:t>
            </a:r>
            <a:endParaRPr sz="1238" dirty="0">
              <a:latin typeface="Noto Sans"/>
              <a:cs typeface="Noto Sans"/>
            </a:endParaRPr>
          </a:p>
        </p:txBody>
      </p:sp>
      <p:sp>
        <p:nvSpPr>
          <p:cNvPr id="6" name="object 6"/>
          <p:cNvSpPr/>
          <p:nvPr/>
        </p:nvSpPr>
        <p:spPr>
          <a:xfrm>
            <a:off x="5866161" y="1601343"/>
            <a:ext cx="3151251" cy="1722215"/>
          </a:xfrm>
          <a:prstGeom prst="rect">
            <a:avLst/>
          </a:prstGeom>
          <a:blipFill>
            <a:blip r:embed="rId2" cstate="print"/>
            <a:stretch>
              <a:fillRect/>
            </a:stretch>
          </a:blipFill>
        </p:spPr>
        <p:txBody>
          <a:bodyPr wrap="square" lIns="0" tIns="0" rIns="0" bIns="0" rtlCol="0"/>
          <a:lstStyle/>
          <a:p>
            <a:endParaRPr sz="1013"/>
          </a:p>
        </p:txBody>
      </p:sp>
      <p:sp>
        <p:nvSpPr>
          <p:cNvPr id="8" name="object 8"/>
          <p:cNvSpPr/>
          <p:nvPr/>
        </p:nvSpPr>
        <p:spPr>
          <a:xfrm>
            <a:off x="1212151" y="1143572"/>
            <a:ext cx="107156" cy="114871"/>
          </a:xfrm>
          <a:prstGeom prst="rect">
            <a:avLst/>
          </a:prstGeom>
          <a:blipFill>
            <a:blip r:embed="rId3" cstate="print"/>
            <a:stretch>
              <a:fillRect/>
            </a:stretch>
          </a:blipFill>
        </p:spPr>
        <p:txBody>
          <a:bodyPr wrap="square" lIns="0" tIns="0" rIns="0" bIns="0" rtlCol="0"/>
          <a:lstStyle/>
          <a:p>
            <a:endParaRPr sz="1013"/>
          </a:p>
        </p:txBody>
      </p:sp>
      <p:sp>
        <p:nvSpPr>
          <p:cNvPr id="9" name="object 9"/>
          <p:cNvSpPr/>
          <p:nvPr/>
        </p:nvSpPr>
        <p:spPr>
          <a:xfrm>
            <a:off x="1212151" y="2685764"/>
            <a:ext cx="107156" cy="114014"/>
          </a:xfrm>
          <a:prstGeom prst="rect">
            <a:avLst/>
          </a:prstGeom>
          <a:blipFill>
            <a:blip r:embed="rId4" cstate="print"/>
            <a:stretch>
              <a:fillRect/>
            </a:stretch>
          </a:blipFill>
        </p:spPr>
        <p:txBody>
          <a:bodyPr wrap="square" lIns="0" tIns="0" rIns="0" bIns="0" rtlCol="0"/>
          <a:lstStyle/>
          <a:p>
            <a:endParaRPr sz="1013"/>
          </a:p>
        </p:txBody>
      </p:sp>
      <p:sp>
        <p:nvSpPr>
          <p:cNvPr id="10" name="object 10"/>
          <p:cNvSpPr/>
          <p:nvPr/>
        </p:nvSpPr>
        <p:spPr>
          <a:xfrm>
            <a:off x="1206150" y="1546479"/>
            <a:ext cx="121729" cy="120872"/>
          </a:xfrm>
          <a:prstGeom prst="rect">
            <a:avLst/>
          </a:prstGeom>
          <a:blipFill>
            <a:blip r:embed="rId5" cstate="print"/>
            <a:stretch>
              <a:fillRect/>
            </a:stretch>
          </a:blipFill>
        </p:spPr>
        <p:txBody>
          <a:bodyPr wrap="square" lIns="0" tIns="0" rIns="0" bIns="0" rtlCol="0"/>
          <a:lstStyle/>
          <a:p>
            <a:endParaRPr sz="1013"/>
          </a:p>
        </p:txBody>
      </p:sp>
      <p:sp>
        <p:nvSpPr>
          <p:cNvPr id="11" name="object 11"/>
          <p:cNvSpPr/>
          <p:nvPr/>
        </p:nvSpPr>
        <p:spPr>
          <a:xfrm>
            <a:off x="1212151" y="2119979"/>
            <a:ext cx="107156" cy="114014"/>
          </a:xfrm>
          <a:prstGeom prst="rect">
            <a:avLst/>
          </a:prstGeom>
          <a:blipFill>
            <a:blip r:embed="rId6" cstate="print"/>
            <a:stretch>
              <a:fillRect/>
            </a:stretch>
          </a:blipFill>
        </p:spPr>
        <p:txBody>
          <a:bodyPr wrap="square" lIns="0" tIns="0" rIns="0" bIns="0" rtlCol="0"/>
          <a:lstStyle/>
          <a:p>
            <a:endParaRPr sz="1013"/>
          </a:p>
        </p:txBody>
      </p:sp>
      <p:sp>
        <p:nvSpPr>
          <p:cNvPr id="12" name="object 12"/>
          <p:cNvSpPr/>
          <p:nvPr/>
        </p:nvSpPr>
        <p:spPr>
          <a:xfrm>
            <a:off x="1199293" y="3216402"/>
            <a:ext cx="107156" cy="114014"/>
          </a:xfrm>
          <a:prstGeom prst="rect">
            <a:avLst/>
          </a:prstGeom>
          <a:blipFill>
            <a:blip r:embed="rId4" cstate="print"/>
            <a:stretch>
              <a:fillRect/>
            </a:stretch>
          </a:blipFill>
        </p:spPr>
        <p:txBody>
          <a:bodyPr wrap="square" lIns="0" tIns="0" rIns="0" bIns="0" rtlCol="0"/>
          <a:lstStyle/>
          <a:p>
            <a:endParaRPr sz="1013"/>
          </a:p>
        </p:txBody>
      </p:sp>
      <p:sp>
        <p:nvSpPr>
          <p:cNvPr id="13" name="object 13"/>
          <p:cNvSpPr/>
          <p:nvPr/>
        </p:nvSpPr>
        <p:spPr>
          <a:xfrm>
            <a:off x="1206151" y="3801047"/>
            <a:ext cx="106298" cy="114014"/>
          </a:xfrm>
          <a:prstGeom prst="rect">
            <a:avLst/>
          </a:prstGeom>
          <a:blipFill>
            <a:blip r:embed="rId7" cstate="print"/>
            <a:stretch>
              <a:fillRect/>
            </a:stretch>
          </a:blipFill>
        </p:spPr>
        <p:txBody>
          <a:bodyPr wrap="square" lIns="0" tIns="0" rIns="0" bIns="0" rtlCol="0"/>
          <a:lstStyle/>
          <a:p>
            <a:endParaRPr sz="1013"/>
          </a:p>
        </p:txBody>
      </p:sp>
      <p:sp>
        <p:nvSpPr>
          <p:cNvPr id="16" name="Rectangle 15">
            <a:extLst>
              <a:ext uri="{FF2B5EF4-FFF2-40B4-BE49-F238E27FC236}">
                <a16:creationId xmlns:a16="http://schemas.microsoft.com/office/drawing/2014/main" id="{3C626A14-8B9E-482A-B57C-7E2DA8C6781D}"/>
              </a:ext>
            </a:extLst>
          </p:cNvPr>
          <p:cNvSpPr/>
          <p:nvPr/>
        </p:nvSpPr>
        <p:spPr>
          <a:xfrm>
            <a:off x="685800" y="256742"/>
            <a:ext cx="7391400" cy="369332"/>
          </a:xfrm>
          <a:prstGeom prst="rect">
            <a:avLst/>
          </a:prstGeom>
        </p:spPr>
        <p:txBody>
          <a:bodyPr wrap="square">
            <a:spAutoFit/>
          </a:bodyPr>
          <a:lstStyle/>
          <a:p>
            <a:pPr marL="1888093">
              <a:spcBef>
                <a:spcPts val="56"/>
              </a:spcBef>
            </a:pPr>
            <a:r>
              <a:rPr lang="en-IN" b="1" dirty="0">
                <a:solidFill>
                  <a:srgbClr val="7E7E7E"/>
                </a:solidFill>
                <a:latin typeface="Arial"/>
                <a:cs typeface="Arial"/>
              </a:rPr>
              <a:t>DECISION </a:t>
            </a:r>
            <a:r>
              <a:rPr lang="en-IN" b="1" spc="-84" dirty="0">
                <a:solidFill>
                  <a:srgbClr val="7E7E7E"/>
                </a:solidFill>
                <a:latin typeface="Arial"/>
                <a:cs typeface="Arial"/>
              </a:rPr>
              <a:t>TREE </a:t>
            </a:r>
            <a:r>
              <a:rPr lang="en-IN" b="1" spc="-39" dirty="0">
                <a:solidFill>
                  <a:srgbClr val="7E7E7E"/>
                </a:solidFill>
                <a:latin typeface="Arial"/>
                <a:cs typeface="Arial"/>
              </a:rPr>
              <a:t>REGRESSION  </a:t>
            </a:r>
            <a:r>
              <a:rPr lang="en-IN" b="1" spc="14" dirty="0">
                <a:solidFill>
                  <a:srgbClr val="7E7E7E"/>
                </a:solidFill>
                <a:latin typeface="Arial"/>
                <a:cs typeface="Arial"/>
              </a:rPr>
              <a:t>ALGORITHM</a:t>
            </a:r>
            <a:endParaRPr lang="en-IN" dirty="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148857"/>
            <a:ext cx="3885843" cy="561212"/>
          </a:xfrm>
          <a:prstGeom prst="rect">
            <a:avLst/>
          </a:prstGeom>
        </p:spPr>
        <p:txBody>
          <a:bodyPr vert="horz" wrap="square" lIns="0" tIns="7144" rIns="0" bIns="0" rtlCol="0">
            <a:spAutoFit/>
          </a:bodyPr>
          <a:lstStyle/>
          <a:p>
            <a:pPr marL="7144">
              <a:spcBef>
                <a:spcPts val="56"/>
              </a:spcBef>
            </a:pPr>
            <a:r>
              <a:rPr spc="-118" dirty="0"/>
              <a:t>DT:</a:t>
            </a:r>
            <a:r>
              <a:rPr spc="-14" dirty="0"/>
              <a:t> </a:t>
            </a:r>
            <a:r>
              <a:rPr spc="-64" dirty="0"/>
              <a:t>Regularization</a:t>
            </a:r>
          </a:p>
        </p:txBody>
      </p:sp>
      <p:sp>
        <p:nvSpPr>
          <p:cNvPr id="5" name="object 5"/>
          <p:cNvSpPr/>
          <p:nvPr/>
        </p:nvSpPr>
        <p:spPr>
          <a:xfrm>
            <a:off x="1003853" y="819150"/>
            <a:ext cx="6936867" cy="2879413"/>
          </a:xfrm>
          <a:prstGeom prst="rect">
            <a:avLst/>
          </a:prstGeom>
          <a:blipFill>
            <a:blip r:embed="rId2" cstate="print"/>
            <a:stretch>
              <a:fillRect/>
            </a:stretch>
          </a:blipFill>
        </p:spPr>
        <p:txBody>
          <a:bodyPr wrap="square" lIns="0" tIns="0" rIns="0" bIns="0" rtlCol="0"/>
          <a:lstStyle/>
          <a:p>
            <a:endParaRPr sz="1013"/>
          </a:p>
        </p:txBody>
      </p:sp>
      <p:sp>
        <p:nvSpPr>
          <p:cNvPr id="6" name="object 6"/>
          <p:cNvSpPr txBox="1"/>
          <p:nvPr/>
        </p:nvSpPr>
        <p:spPr>
          <a:xfrm>
            <a:off x="1219200" y="3978695"/>
            <a:ext cx="6286024" cy="658827"/>
          </a:xfrm>
          <a:prstGeom prst="rect">
            <a:avLst/>
          </a:prstGeom>
        </p:spPr>
        <p:txBody>
          <a:bodyPr vert="horz" wrap="square" lIns="0" tIns="81082" rIns="0" bIns="0" rtlCol="0">
            <a:spAutoFit/>
          </a:bodyPr>
          <a:lstStyle/>
          <a:p>
            <a:pPr marL="200025" indent="-192881">
              <a:spcBef>
                <a:spcPts val="638"/>
              </a:spcBef>
              <a:buClr>
                <a:srgbClr val="EC7C30"/>
              </a:buClr>
              <a:buSzPct val="150000"/>
              <a:buFont typeface="Arial"/>
              <a:buChar char="•"/>
              <a:tabLst>
                <a:tab pos="200025" algn="l"/>
              </a:tabLst>
            </a:pPr>
            <a:r>
              <a:rPr sz="1350" spc="-59" dirty="0">
                <a:solidFill>
                  <a:srgbClr val="404040"/>
                </a:solidFill>
                <a:latin typeface="Noto Sans"/>
                <a:cs typeface="Noto Sans"/>
              </a:rPr>
              <a:t>The</a:t>
            </a:r>
            <a:r>
              <a:rPr sz="1350" spc="23" dirty="0">
                <a:solidFill>
                  <a:srgbClr val="404040"/>
                </a:solidFill>
                <a:latin typeface="Noto Sans"/>
                <a:cs typeface="Noto Sans"/>
              </a:rPr>
              <a:t> </a:t>
            </a:r>
            <a:r>
              <a:rPr sz="1350" spc="-45" dirty="0">
                <a:solidFill>
                  <a:srgbClr val="404040"/>
                </a:solidFill>
                <a:latin typeface="Noto Sans"/>
                <a:cs typeface="Noto Sans"/>
              </a:rPr>
              <a:t>decision</a:t>
            </a:r>
            <a:r>
              <a:rPr sz="1350" spc="31" dirty="0">
                <a:solidFill>
                  <a:srgbClr val="404040"/>
                </a:solidFill>
                <a:latin typeface="Noto Sans"/>
                <a:cs typeface="Noto Sans"/>
              </a:rPr>
              <a:t> </a:t>
            </a:r>
            <a:r>
              <a:rPr sz="1350" spc="-62" dirty="0">
                <a:solidFill>
                  <a:srgbClr val="404040"/>
                </a:solidFill>
                <a:latin typeface="Noto Sans"/>
                <a:cs typeface="Noto Sans"/>
              </a:rPr>
              <a:t>tree</a:t>
            </a:r>
            <a:r>
              <a:rPr sz="1350" spc="20" dirty="0">
                <a:solidFill>
                  <a:srgbClr val="404040"/>
                </a:solidFill>
                <a:latin typeface="Noto Sans"/>
                <a:cs typeface="Noto Sans"/>
              </a:rPr>
              <a:t> </a:t>
            </a:r>
            <a:r>
              <a:rPr sz="1350" spc="-51" dirty="0">
                <a:solidFill>
                  <a:srgbClr val="404040"/>
                </a:solidFill>
                <a:latin typeface="Noto Sans"/>
                <a:cs typeface="Noto Sans"/>
              </a:rPr>
              <a:t>on</a:t>
            </a:r>
            <a:r>
              <a:rPr sz="1350" spc="25" dirty="0">
                <a:solidFill>
                  <a:srgbClr val="404040"/>
                </a:solidFill>
                <a:latin typeface="Noto Sans"/>
                <a:cs typeface="Noto Sans"/>
              </a:rPr>
              <a:t> </a:t>
            </a:r>
            <a:r>
              <a:rPr sz="1350" spc="-53" dirty="0">
                <a:solidFill>
                  <a:srgbClr val="404040"/>
                </a:solidFill>
                <a:latin typeface="Noto Sans"/>
                <a:cs typeface="Noto Sans"/>
              </a:rPr>
              <a:t>the</a:t>
            </a:r>
            <a:r>
              <a:rPr sz="1350" spc="25" dirty="0">
                <a:solidFill>
                  <a:srgbClr val="404040"/>
                </a:solidFill>
                <a:latin typeface="Noto Sans"/>
                <a:cs typeface="Noto Sans"/>
              </a:rPr>
              <a:t> </a:t>
            </a:r>
            <a:r>
              <a:rPr sz="1350" spc="-51" dirty="0">
                <a:solidFill>
                  <a:srgbClr val="404040"/>
                </a:solidFill>
                <a:latin typeface="Noto Sans"/>
                <a:cs typeface="Noto Sans"/>
              </a:rPr>
              <a:t>right</a:t>
            </a:r>
            <a:r>
              <a:rPr sz="1350" spc="31" dirty="0">
                <a:solidFill>
                  <a:srgbClr val="404040"/>
                </a:solidFill>
                <a:latin typeface="Noto Sans"/>
                <a:cs typeface="Noto Sans"/>
              </a:rPr>
              <a:t> </a:t>
            </a:r>
            <a:r>
              <a:rPr sz="1350" spc="-51" dirty="0">
                <a:solidFill>
                  <a:srgbClr val="404040"/>
                </a:solidFill>
                <a:latin typeface="Noto Sans"/>
                <a:cs typeface="Noto Sans"/>
              </a:rPr>
              <a:t>is</a:t>
            </a:r>
            <a:r>
              <a:rPr sz="1350" spc="20" dirty="0">
                <a:solidFill>
                  <a:srgbClr val="404040"/>
                </a:solidFill>
                <a:latin typeface="Noto Sans"/>
                <a:cs typeface="Noto Sans"/>
              </a:rPr>
              <a:t> </a:t>
            </a:r>
            <a:r>
              <a:rPr sz="1350" spc="-56" dirty="0">
                <a:solidFill>
                  <a:srgbClr val="404040"/>
                </a:solidFill>
                <a:latin typeface="Noto Sans"/>
                <a:cs typeface="Noto Sans"/>
              </a:rPr>
              <a:t>restricted</a:t>
            </a:r>
            <a:r>
              <a:rPr sz="1350" spc="23" dirty="0">
                <a:solidFill>
                  <a:srgbClr val="404040"/>
                </a:solidFill>
                <a:latin typeface="Noto Sans"/>
                <a:cs typeface="Noto Sans"/>
              </a:rPr>
              <a:t> </a:t>
            </a:r>
            <a:r>
              <a:rPr sz="1350" spc="-37" dirty="0">
                <a:solidFill>
                  <a:srgbClr val="404040"/>
                </a:solidFill>
                <a:latin typeface="Noto Sans"/>
                <a:cs typeface="Noto Sans"/>
              </a:rPr>
              <a:t>by</a:t>
            </a:r>
            <a:r>
              <a:rPr sz="1350" spc="17" dirty="0">
                <a:solidFill>
                  <a:srgbClr val="404040"/>
                </a:solidFill>
                <a:latin typeface="Noto Sans"/>
                <a:cs typeface="Noto Sans"/>
              </a:rPr>
              <a:t> </a:t>
            </a:r>
            <a:r>
              <a:rPr sz="1350" spc="-51" dirty="0">
                <a:solidFill>
                  <a:srgbClr val="404040"/>
                </a:solidFill>
                <a:latin typeface="Noto Sans"/>
                <a:cs typeface="Noto Sans"/>
              </a:rPr>
              <a:t>min_samples_leaf</a:t>
            </a:r>
            <a:r>
              <a:rPr sz="1350" spc="34" dirty="0">
                <a:solidFill>
                  <a:srgbClr val="404040"/>
                </a:solidFill>
                <a:latin typeface="Noto Sans"/>
                <a:cs typeface="Noto Sans"/>
              </a:rPr>
              <a:t> </a:t>
            </a:r>
            <a:r>
              <a:rPr sz="1350" spc="177" dirty="0">
                <a:solidFill>
                  <a:srgbClr val="404040"/>
                </a:solidFill>
                <a:latin typeface="Noto Sans"/>
                <a:cs typeface="Noto Sans"/>
              </a:rPr>
              <a:t>=</a:t>
            </a:r>
            <a:r>
              <a:rPr sz="1350" spc="20" dirty="0">
                <a:solidFill>
                  <a:srgbClr val="404040"/>
                </a:solidFill>
                <a:latin typeface="Noto Sans"/>
                <a:cs typeface="Noto Sans"/>
              </a:rPr>
              <a:t> </a:t>
            </a:r>
            <a:r>
              <a:rPr sz="1350" spc="-48" dirty="0">
                <a:solidFill>
                  <a:srgbClr val="404040"/>
                </a:solidFill>
                <a:latin typeface="Noto Sans"/>
                <a:cs typeface="Noto Sans"/>
              </a:rPr>
              <a:t>4.</a:t>
            </a:r>
            <a:r>
              <a:rPr lang="en-IN" sz="1350" spc="-48" dirty="0">
                <a:solidFill>
                  <a:srgbClr val="404040"/>
                </a:solidFill>
                <a:latin typeface="Noto Sans"/>
                <a:cs typeface="Noto Sans"/>
              </a:rPr>
              <a:t>    **</a:t>
            </a:r>
            <a:r>
              <a:rPr lang="en-IN" sz="1350" spc="-62" dirty="0">
                <a:solidFill>
                  <a:srgbClr val="404040"/>
                </a:solidFill>
                <a:latin typeface="Noto Sans"/>
                <a:cs typeface="Noto Sans"/>
              </a:rPr>
              <a:t> moons </a:t>
            </a:r>
            <a:r>
              <a:rPr lang="en-IN" sz="1350" spc="-56" dirty="0">
                <a:solidFill>
                  <a:srgbClr val="404040"/>
                </a:solidFill>
                <a:latin typeface="Noto Sans"/>
                <a:cs typeface="Noto Sans"/>
              </a:rPr>
              <a:t>dataset **</a:t>
            </a:r>
            <a:endParaRPr sz="1350" dirty="0">
              <a:latin typeface="Noto Sans"/>
              <a:cs typeface="Noto Sans"/>
            </a:endParaRPr>
          </a:p>
          <a:p>
            <a:pPr marL="200025" marR="212169" indent="-192881">
              <a:lnSpc>
                <a:spcPct val="150000"/>
              </a:lnSpc>
              <a:spcBef>
                <a:spcPts val="737"/>
              </a:spcBef>
              <a:buClr>
                <a:srgbClr val="EC7C30"/>
              </a:buClr>
              <a:buSzPct val="150000"/>
              <a:buFont typeface="Arial"/>
              <a:buChar char="•"/>
              <a:tabLst>
                <a:tab pos="200025" algn="l"/>
              </a:tabLst>
            </a:pPr>
            <a:r>
              <a:rPr sz="1350" spc="-59" dirty="0">
                <a:solidFill>
                  <a:srgbClr val="404040"/>
                </a:solidFill>
                <a:latin typeface="Noto Sans"/>
                <a:cs typeface="Noto Sans"/>
              </a:rPr>
              <a:t>The </a:t>
            </a:r>
            <a:r>
              <a:rPr sz="1350" spc="-51" dirty="0">
                <a:solidFill>
                  <a:srgbClr val="404040"/>
                </a:solidFill>
                <a:latin typeface="Noto Sans"/>
                <a:cs typeface="Noto Sans"/>
              </a:rPr>
              <a:t>model on </a:t>
            </a:r>
            <a:r>
              <a:rPr sz="1350" spc="-53" dirty="0">
                <a:solidFill>
                  <a:srgbClr val="404040"/>
                </a:solidFill>
                <a:latin typeface="Noto Sans"/>
                <a:cs typeface="Noto Sans"/>
              </a:rPr>
              <a:t>the </a:t>
            </a:r>
            <a:r>
              <a:rPr sz="1350" spc="-34" dirty="0">
                <a:solidFill>
                  <a:srgbClr val="404040"/>
                </a:solidFill>
                <a:latin typeface="Noto Sans"/>
                <a:cs typeface="Noto Sans"/>
              </a:rPr>
              <a:t>left </a:t>
            </a:r>
            <a:r>
              <a:rPr sz="1350" spc="-53" dirty="0">
                <a:solidFill>
                  <a:srgbClr val="404040"/>
                </a:solidFill>
                <a:latin typeface="Noto Sans"/>
                <a:cs typeface="Noto Sans"/>
              </a:rPr>
              <a:t>is </a:t>
            </a:r>
            <a:r>
              <a:rPr sz="1350" spc="-42" dirty="0">
                <a:solidFill>
                  <a:srgbClr val="404040"/>
                </a:solidFill>
                <a:latin typeface="Noto Sans"/>
                <a:cs typeface="Noto Sans"/>
              </a:rPr>
              <a:t>overfitting, </a:t>
            </a:r>
            <a:r>
              <a:rPr sz="1350" spc="-53" dirty="0">
                <a:solidFill>
                  <a:srgbClr val="404040"/>
                </a:solidFill>
                <a:latin typeface="Noto Sans"/>
                <a:cs typeface="Noto Sans"/>
              </a:rPr>
              <a:t>while the </a:t>
            </a:r>
            <a:r>
              <a:rPr sz="1350" spc="-51" dirty="0">
                <a:solidFill>
                  <a:srgbClr val="404040"/>
                </a:solidFill>
                <a:latin typeface="Noto Sans"/>
                <a:cs typeface="Noto Sans"/>
              </a:rPr>
              <a:t>model on </a:t>
            </a:r>
            <a:r>
              <a:rPr sz="1350" spc="-53" dirty="0">
                <a:solidFill>
                  <a:srgbClr val="404040"/>
                </a:solidFill>
                <a:latin typeface="Noto Sans"/>
                <a:cs typeface="Noto Sans"/>
              </a:rPr>
              <a:t>the </a:t>
            </a:r>
            <a:r>
              <a:rPr sz="1350" spc="-51" dirty="0">
                <a:solidFill>
                  <a:srgbClr val="404040"/>
                </a:solidFill>
                <a:latin typeface="Noto Sans"/>
                <a:cs typeface="Noto Sans"/>
              </a:rPr>
              <a:t>right  </a:t>
            </a:r>
            <a:r>
              <a:rPr sz="1350" spc="-53" dirty="0">
                <a:solidFill>
                  <a:srgbClr val="404040"/>
                </a:solidFill>
                <a:latin typeface="Noto Sans"/>
                <a:cs typeface="Noto Sans"/>
              </a:rPr>
              <a:t>generalizes</a:t>
            </a:r>
            <a:r>
              <a:rPr sz="1350" spc="14" dirty="0">
                <a:solidFill>
                  <a:srgbClr val="404040"/>
                </a:solidFill>
                <a:latin typeface="Noto Sans"/>
                <a:cs typeface="Noto Sans"/>
              </a:rPr>
              <a:t> </a:t>
            </a:r>
            <a:r>
              <a:rPr sz="1350" spc="-70" dirty="0">
                <a:solidFill>
                  <a:srgbClr val="404040"/>
                </a:solidFill>
                <a:latin typeface="Noto Sans"/>
                <a:cs typeface="Noto Sans"/>
              </a:rPr>
              <a:t>better.</a:t>
            </a:r>
            <a:endParaRPr sz="1350" dirty="0">
              <a:latin typeface="Noto Sans"/>
              <a:cs typeface="Noto Sans"/>
            </a:endParaRPr>
          </a:p>
        </p:txBody>
      </p:sp>
    </p:spTree>
    <p:extLst>
      <p:ext uri="{BB962C8B-B14F-4D97-AF65-F5344CB8AC3E}">
        <p14:creationId xmlns:p14="http://schemas.microsoft.com/office/powerpoint/2010/main" val="1248917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4526" y="523707"/>
            <a:ext cx="5441473" cy="561212"/>
          </a:xfrm>
          <a:prstGeom prst="rect">
            <a:avLst/>
          </a:prstGeom>
        </p:spPr>
        <p:txBody>
          <a:bodyPr vert="horz" wrap="square" lIns="0" tIns="7144" rIns="0" bIns="0" rtlCol="0">
            <a:spAutoFit/>
          </a:bodyPr>
          <a:lstStyle/>
          <a:p>
            <a:pPr marL="9644">
              <a:spcBef>
                <a:spcPts val="56"/>
              </a:spcBef>
            </a:pPr>
            <a:r>
              <a:rPr lang="en-IN" spc="31" dirty="0"/>
              <a:t>           DT - Depth</a:t>
            </a:r>
            <a:endParaRPr spc="39" dirty="0"/>
          </a:p>
        </p:txBody>
      </p:sp>
      <p:sp>
        <p:nvSpPr>
          <p:cNvPr id="6" name="object 6"/>
          <p:cNvSpPr/>
          <p:nvPr/>
        </p:nvSpPr>
        <p:spPr>
          <a:xfrm>
            <a:off x="838201" y="1276350"/>
            <a:ext cx="7420546" cy="2925032"/>
          </a:xfrm>
          <a:prstGeom prst="rect">
            <a:avLst/>
          </a:prstGeom>
          <a:blipFill>
            <a:blip r:embed="rId2" cstate="print"/>
            <a:stretch>
              <a:fillRect/>
            </a:stretch>
          </a:blipFill>
        </p:spPr>
        <p:txBody>
          <a:bodyPr wrap="square" lIns="0" tIns="0" rIns="0" bIns="0" rtlCol="0"/>
          <a:lstStyle/>
          <a:p>
            <a:endParaRPr sz="1013"/>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351026" y="590066"/>
            <a:ext cx="7640574" cy="3770295"/>
          </a:xfrm>
          <a:prstGeom prst="rect">
            <a:avLst/>
          </a:prstGeom>
        </p:spPr>
        <p:txBody>
          <a:bodyPr vert="horz" wrap="square" lIns="0" tIns="7144" rIns="0" bIns="0" rtlCol="0">
            <a:spAutoFit/>
          </a:bodyPr>
          <a:lstStyle/>
          <a:p>
            <a:pPr marL="7143">
              <a:spcBef>
                <a:spcPts val="1291"/>
              </a:spcBef>
              <a:tabLst>
                <a:tab pos="168235" algn="l"/>
                <a:tab pos="168593" algn="l"/>
              </a:tabLst>
            </a:pPr>
            <a:r>
              <a:rPr sz="1400" b="1" spc="-70" dirty="0">
                <a:solidFill>
                  <a:srgbClr val="7E7E7E"/>
                </a:solidFill>
                <a:latin typeface="Arial"/>
                <a:cs typeface="Arial"/>
              </a:rPr>
              <a:t>DECISION TREE: REGULARIZATION</a:t>
            </a:r>
          </a:p>
          <a:p>
            <a:pPr>
              <a:spcBef>
                <a:spcPts val="11"/>
              </a:spcBef>
            </a:pPr>
            <a:endParaRPr sz="1941" dirty="0">
              <a:latin typeface="Times New Roman"/>
              <a:cs typeface="Times New Roman"/>
            </a:endParaRPr>
          </a:p>
          <a:p>
            <a:pPr marL="292893" marR="90011" indent="-285750">
              <a:buFont typeface="Wingdings" panose="05000000000000000000" pitchFamily="2" charset="2"/>
              <a:buChar char="§"/>
              <a:tabLst>
                <a:tab pos="168235" algn="l"/>
                <a:tab pos="168593" algn="l"/>
              </a:tabLst>
            </a:pPr>
            <a:r>
              <a:rPr sz="1238" spc="-42" dirty="0">
                <a:solidFill>
                  <a:srgbClr val="404040"/>
                </a:solidFill>
                <a:latin typeface="Noto Sans"/>
              </a:rPr>
              <a:t>Decision Trees are non-parametric models, which means that the number of parameters is not  determined prior to training. Such models will normally overfit data.</a:t>
            </a:r>
          </a:p>
          <a:p>
            <a:pPr marL="292893" marR="537567" indent="-285750">
              <a:spcBef>
                <a:spcPts val="1485"/>
              </a:spcBef>
              <a:buFont typeface="Wingdings" panose="05000000000000000000" pitchFamily="2" charset="2"/>
              <a:buChar char="§"/>
              <a:tabLst>
                <a:tab pos="168235" algn="l"/>
                <a:tab pos="168593" algn="l"/>
              </a:tabLst>
            </a:pPr>
            <a:r>
              <a:rPr sz="1238" spc="-42" dirty="0">
                <a:solidFill>
                  <a:srgbClr val="404040"/>
                </a:solidFill>
                <a:latin typeface="Noto Sans"/>
              </a:rPr>
              <a:t>In contrast, a parametric model (such as a linear model) has a predetermined number of  parameters, thereby reducing its degrees of freedom. This in turn prevents overfitting.</a:t>
            </a:r>
          </a:p>
          <a:p>
            <a:pPr marL="292893" marR="2858" indent="-285750">
              <a:spcBef>
                <a:spcPts val="1488"/>
              </a:spcBef>
              <a:buFont typeface="Wingdings" panose="05000000000000000000" pitchFamily="2" charset="2"/>
              <a:buChar char="§"/>
              <a:tabLst>
                <a:tab pos="168235" algn="l"/>
                <a:tab pos="168593" algn="l"/>
              </a:tabLst>
            </a:pPr>
            <a:r>
              <a:rPr sz="1238" spc="-42" dirty="0">
                <a:solidFill>
                  <a:srgbClr val="404040"/>
                </a:solidFill>
                <a:latin typeface="Noto Sans"/>
              </a:rPr>
              <a:t>To prevent overfitting, one must restrict the degrees of freedom of a Decision Tree. This is called  regularization</a:t>
            </a:r>
            <a:r>
              <a:rPr sz="1238" spc="-14" dirty="0">
                <a:solidFill>
                  <a:srgbClr val="EC7C30"/>
                </a:solidFill>
                <a:latin typeface="Noto Sans"/>
                <a:cs typeface="Noto Sans"/>
              </a:rPr>
              <a:t>.</a:t>
            </a:r>
            <a:endParaRPr lang="en-IN" sz="1238" b="1" spc="-14" dirty="0">
              <a:solidFill>
                <a:srgbClr val="EC7C30"/>
              </a:solidFill>
              <a:latin typeface="Noto Sans"/>
              <a:cs typeface="Arial"/>
            </a:endParaRPr>
          </a:p>
          <a:p>
            <a:pPr marL="7143" marR="2858">
              <a:spcBef>
                <a:spcPts val="1488"/>
              </a:spcBef>
              <a:tabLst>
                <a:tab pos="168235" algn="l"/>
                <a:tab pos="168593" algn="l"/>
              </a:tabLst>
            </a:pPr>
            <a:r>
              <a:rPr lang="en-IN" sz="1400" b="1" spc="-70" dirty="0">
                <a:solidFill>
                  <a:srgbClr val="7E7E7E"/>
                </a:solidFill>
                <a:latin typeface="Arial"/>
                <a:cs typeface="Arial"/>
              </a:rPr>
              <a:t>FEATURES </a:t>
            </a:r>
            <a:r>
              <a:rPr lang="en-IN" sz="1400" b="1" spc="-31" dirty="0">
                <a:solidFill>
                  <a:srgbClr val="7E7E7E"/>
                </a:solidFill>
                <a:latin typeface="Arial"/>
                <a:cs typeface="Arial"/>
              </a:rPr>
              <a:t>OF</a:t>
            </a:r>
            <a:r>
              <a:rPr lang="en-IN" sz="1400" b="1" spc="42" dirty="0">
                <a:solidFill>
                  <a:srgbClr val="7E7E7E"/>
                </a:solidFill>
                <a:latin typeface="Arial"/>
                <a:cs typeface="Arial"/>
              </a:rPr>
              <a:t> </a:t>
            </a:r>
            <a:r>
              <a:rPr lang="en-IN" sz="1400" b="1" spc="-6" dirty="0">
                <a:solidFill>
                  <a:srgbClr val="7E7E7E"/>
                </a:solidFill>
                <a:latin typeface="Arial"/>
                <a:cs typeface="Arial"/>
              </a:rPr>
              <a:t>REGULARIZATION</a:t>
            </a:r>
            <a:endParaRPr lang="en-IN" sz="1238" spc="-14" dirty="0">
              <a:solidFill>
                <a:srgbClr val="404040"/>
              </a:solidFill>
              <a:latin typeface="Noto Sans"/>
              <a:cs typeface="Noto Sans"/>
            </a:endParaRPr>
          </a:p>
          <a:p>
            <a:pPr marL="292893" indent="-285750">
              <a:spcBef>
                <a:spcPts val="1291"/>
              </a:spcBef>
              <a:buFont typeface="Wingdings" panose="05000000000000000000" pitchFamily="2" charset="2"/>
              <a:buChar char="§"/>
              <a:tabLst>
                <a:tab pos="168235" algn="l"/>
                <a:tab pos="168593" algn="l"/>
              </a:tabLst>
            </a:pPr>
            <a:r>
              <a:rPr lang="en-IN" sz="1238" spc="-14" dirty="0">
                <a:solidFill>
                  <a:srgbClr val="404040"/>
                </a:solidFill>
                <a:latin typeface="Noto Sans"/>
                <a:cs typeface="Noto Sans"/>
              </a:rPr>
              <a:t>Regularization </a:t>
            </a:r>
            <a:r>
              <a:rPr lang="en-IN" sz="1238" spc="-6" dirty="0">
                <a:solidFill>
                  <a:srgbClr val="404040"/>
                </a:solidFill>
                <a:latin typeface="Noto Sans"/>
                <a:cs typeface="Noto Sans"/>
              </a:rPr>
              <a:t>is </a:t>
            </a:r>
            <a:r>
              <a:rPr lang="en-IN" sz="1238" spc="-11" dirty="0">
                <a:solidFill>
                  <a:srgbClr val="404040"/>
                </a:solidFill>
                <a:latin typeface="Noto Sans"/>
                <a:cs typeface="Noto Sans"/>
              </a:rPr>
              <a:t>any </a:t>
            </a:r>
            <a:r>
              <a:rPr lang="en-IN" sz="1238" spc="-8" dirty="0">
                <a:solidFill>
                  <a:srgbClr val="404040"/>
                </a:solidFill>
                <a:latin typeface="Noto Sans"/>
                <a:cs typeface="Noto Sans"/>
              </a:rPr>
              <a:t>modification made to </a:t>
            </a:r>
            <a:r>
              <a:rPr lang="en-IN" sz="1238" spc="-11" dirty="0">
                <a:solidFill>
                  <a:srgbClr val="404040"/>
                </a:solidFill>
                <a:latin typeface="Noto Sans"/>
                <a:cs typeface="Noto Sans"/>
              </a:rPr>
              <a:t>the </a:t>
            </a:r>
            <a:r>
              <a:rPr lang="en-IN" sz="1238" spc="-20" dirty="0">
                <a:solidFill>
                  <a:srgbClr val="404040"/>
                </a:solidFill>
                <a:latin typeface="Noto Sans"/>
                <a:cs typeface="Noto Sans"/>
              </a:rPr>
              <a:t>learning algorithm </a:t>
            </a:r>
            <a:r>
              <a:rPr lang="en-IN" sz="1238" spc="-11" dirty="0">
                <a:solidFill>
                  <a:srgbClr val="404040"/>
                </a:solidFill>
                <a:latin typeface="Noto Sans"/>
                <a:cs typeface="Noto Sans"/>
              </a:rPr>
              <a:t>that reduces </a:t>
            </a:r>
            <a:r>
              <a:rPr lang="en-IN" sz="1238" spc="-8" dirty="0">
                <a:solidFill>
                  <a:srgbClr val="404040"/>
                </a:solidFill>
                <a:latin typeface="Noto Sans"/>
                <a:cs typeface="Noto Sans"/>
              </a:rPr>
              <a:t>its</a:t>
            </a:r>
            <a:r>
              <a:rPr lang="en-IN" sz="1238" spc="293" dirty="0">
                <a:solidFill>
                  <a:srgbClr val="404040"/>
                </a:solidFill>
                <a:latin typeface="Noto Sans"/>
                <a:cs typeface="Noto Sans"/>
              </a:rPr>
              <a:t> </a:t>
            </a:r>
            <a:r>
              <a:rPr lang="en-IN" sz="1238" spc="-17" dirty="0">
                <a:solidFill>
                  <a:srgbClr val="404040"/>
                </a:solidFill>
                <a:latin typeface="Noto Sans"/>
                <a:cs typeface="Noto Sans"/>
              </a:rPr>
              <a:t>generalization </a:t>
            </a:r>
            <a:r>
              <a:rPr lang="en-IN" sz="1238" spc="-11" dirty="0">
                <a:solidFill>
                  <a:srgbClr val="404040"/>
                </a:solidFill>
                <a:latin typeface="Noto Sans"/>
                <a:cs typeface="Noto Sans"/>
              </a:rPr>
              <a:t>error </a:t>
            </a:r>
            <a:r>
              <a:rPr lang="en-IN" sz="1238" spc="-8" dirty="0">
                <a:solidFill>
                  <a:srgbClr val="404040"/>
                </a:solidFill>
                <a:latin typeface="Noto Sans"/>
                <a:cs typeface="Noto Sans"/>
              </a:rPr>
              <a:t>but not its </a:t>
            </a:r>
            <a:r>
              <a:rPr lang="en-IN" sz="1238" spc="-23" dirty="0">
                <a:solidFill>
                  <a:srgbClr val="404040"/>
                </a:solidFill>
                <a:latin typeface="Noto Sans"/>
                <a:cs typeface="Noto Sans"/>
              </a:rPr>
              <a:t>training</a:t>
            </a:r>
            <a:r>
              <a:rPr lang="en-IN" sz="1238" spc="51" dirty="0">
                <a:solidFill>
                  <a:srgbClr val="404040"/>
                </a:solidFill>
                <a:latin typeface="Noto Sans"/>
                <a:cs typeface="Noto Sans"/>
              </a:rPr>
              <a:t> </a:t>
            </a:r>
            <a:r>
              <a:rPr lang="en-IN" sz="1238" spc="-11" dirty="0">
                <a:solidFill>
                  <a:srgbClr val="404040"/>
                </a:solidFill>
                <a:latin typeface="Noto Sans"/>
                <a:cs typeface="Noto Sans"/>
              </a:rPr>
              <a:t>error.</a:t>
            </a:r>
            <a:endParaRPr lang="en-IN" sz="1238" dirty="0">
              <a:latin typeface="Noto Sans"/>
              <a:cs typeface="Noto Sans"/>
            </a:endParaRPr>
          </a:p>
          <a:p>
            <a:pPr marL="292893" marR="2858" indent="-285750">
              <a:spcBef>
                <a:spcPts val="1488"/>
              </a:spcBef>
              <a:buFont typeface="Wingdings" panose="05000000000000000000" pitchFamily="2" charset="2"/>
              <a:buChar char="§"/>
              <a:tabLst>
                <a:tab pos="168235" algn="l"/>
                <a:tab pos="168593" algn="l"/>
              </a:tabLst>
            </a:pPr>
            <a:r>
              <a:rPr lang="en-IN" sz="1238" spc="-42" dirty="0">
                <a:solidFill>
                  <a:srgbClr val="404040"/>
                </a:solidFill>
                <a:latin typeface="Noto Sans"/>
                <a:cs typeface="Noto Sans"/>
              </a:rPr>
              <a:t>In </a:t>
            </a:r>
            <a:r>
              <a:rPr lang="en-IN" sz="1238" spc="-11" dirty="0">
                <a:solidFill>
                  <a:srgbClr val="404040"/>
                </a:solidFill>
                <a:latin typeface="Noto Sans"/>
                <a:cs typeface="Noto Sans"/>
              </a:rPr>
              <a:t>addition </a:t>
            </a:r>
            <a:r>
              <a:rPr lang="en-IN" sz="1238" spc="-8" dirty="0">
                <a:solidFill>
                  <a:srgbClr val="404040"/>
                </a:solidFill>
                <a:latin typeface="Noto Sans"/>
                <a:cs typeface="Noto Sans"/>
              </a:rPr>
              <a:t>to </a:t>
            </a:r>
            <a:r>
              <a:rPr lang="en-IN" sz="1238" spc="-23" dirty="0">
                <a:solidFill>
                  <a:srgbClr val="404040"/>
                </a:solidFill>
                <a:latin typeface="Noto Sans"/>
                <a:cs typeface="Noto Sans"/>
              </a:rPr>
              <a:t>varying </a:t>
            </a:r>
            <a:r>
              <a:rPr lang="en-IN" sz="1238" spc="-11" dirty="0">
                <a:solidFill>
                  <a:srgbClr val="404040"/>
                </a:solidFill>
                <a:latin typeface="Noto Sans"/>
                <a:cs typeface="Noto Sans"/>
              </a:rPr>
              <a:t>the </a:t>
            </a:r>
            <a:r>
              <a:rPr lang="en-IN" sz="1238" spc="-8" dirty="0">
                <a:solidFill>
                  <a:srgbClr val="404040"/>
                </a:solidFill>
                <a:latin typeface="Noto Sans"/>
                <a:cs typeface="Noto Sans"/>
              </a:rPr>
              <a:t>set </a:t>
            </a:r>
            <a:r>
              <a:rPr lang="en-IN" sz="1238" spc="-6" dirty="0">
                <a:solidFill>
                  <a:srgbClr val="404040"/>
                </a:solidFill>
                <a:latin typeface="Noto Sans"/>
                <a:cs typeface="Noto Sans"/>
              </a:rPr>
              <a:t>of </a:t>
            </a:r>
            <a:r>
              <a:rPr lang="en-IN" sz="1238" spc="-11" dirty="0">
                <a:solidFill>
                  <a:srgbClr val="404040"/>
                </a:solidFill>
                <a:latin typeface="Noto Sans"/>
                <a:cs typeface="Noto Sans"/>
              </a:rPr>
              <a:t>functions </a:t>
            </a:r>
            <a:r>
              <a:rPr lang="en-IN" sz="1238" spc="-6" dirty="0">
                <a:solidFill>
                  <a:srgbClr val="404040"/>
                </a:solidFill>
                <a:latin typeface="Noto Sans"/>
                <a:cs typeface="Noto Sans"/>
              </a:rPr>
              <a:t>or </a:t>
            </a:r>
            <a:r>
              <a:rPr lang="en-IN" sz="1238" spc="-8" dirty="0">
                <a:solidFill>
                  <a:srgbClr val="404040"/>
                </a:solidFill>
                <a:latin typeface="Noto Sans"/>
                <a:cs typeface="Noto Sans"/>
              </a:rPr>
              <a:t>the set </a:t>
            </a:r>
            <a:r>
              <a:rPr lang="en-IN" sz="1238" spc="-6" dirty="0">
                <a:solidFill>
                  <a:srgbClr val="404040"/>
                </a:solidFill>
                <a:latin typeface="Noto Sans"/>
                <a:cs typeface="Noto Sans"/>
              </a:rPr>
              <a:t>of </a:t>
            </a:r>
            <a:r>
              <a:rPr lang="en-IN" sz="1238" spc="-11" dirty="0">
                <a:solidFill>
                  <a:srgbClr val="404040"/>
                </a:solidFill>
                <a:latin typeface="Noto Sans"/>
                <a:cs typeface="Noto Sans"/>
              </a:rPr>
              <a:t>features </a:t>
            </a:r>
            <a:r>
              <a:rPr lang="en-IN" sz="1238" spc="-6" dirty="0">
                <a:solidFill>
                  <a:srgbClr val="404040"/>
                </a:solidFill>
                <a:latin typeface="Noto Sans"/>
                <a:cs typeface="Noto Sans"/>
              </a:rPr>
              <a:t>possible for </a:t>
            </a:r>
            <a:r>
              <a:rPr lang="en-IN" sz="1238" spc="-23" dirty="0">
                <a:solidFill>
                  <a:srgbClr val="404040"/>
                </a:solidFill>
                <a:latin typeface="Noto Sans"/>
                <a:cs typeface="Noto Sans"/>
              </a:rPr>
              <a:t>training </a:t>
            </a:r>
            <a:r>
              <a:rPr lang="en-IN" sz="1238" spc="-8" dirty="0">
                <a:solidFill>
                  <a:srgbClr val="404040"/>
                </a:solidFill>
                <a:latin typeface="Noto Sans"/>
                <a:cs typeface="Noto Sans"/>
              </a:rPr>
              <a:t>an </a:t>
            </a:r>
            <a:r>
              <a:rPr lang="en-IN" sz="1238" spc="-20" dirty="0">
                <a:solidFill>
                  <a:srgbClr val="404040"/>
                </a:solidFill>
                <a:latin typeface="Noto Sans"/>
                <a:cs typeface="Noto Sans"/>
              </a:rPr>
              <a:t>algorithm  </a:t>
            </a:r>
            <a:r>
              <a:rPr lang="en-IN" sz="1238" spc="-8" dirty="0">
                <a:solidFill>
                  <a:srgbClr val="404040"/>
                </a:solidFill>
                <a:latin typeface="Noto Sans"/>
                <a:cs typeface="Noto Sans"/>
              </a:rPr>
              <a:t>to </a:t>
            </a:r>
            <a:r>
              <a:rPr lang="en-IN" sz="1238" spc="-14" dirty="0">
                <a:solidFill>
                  <a:srgbClr val="404040"/>
                </a:solidFill>
                <a:latin typeface="Noto Sans"/>
                <a:cs typeface="Noto Sans"/>
              </a:rPr>
              <a:t>achieve </a:t>
            </a:r>
            <a:r>
              <a:rPr lang="en-IN" sz="1238" spc="-8" dirty="0">
                <a:solidFill>
                  <a:srgbClr val="404040"/>
                </a:solidFill>
                <a:latin typeface="Noto Sans"/>
                <a:cs typeface="Noto Sans"/>
              </a:rPr>
              <a:t>optimal </a:t>
            </a:r>
            <a:r>
              <a:rPr lang="en-IN" sz="1238" spc="-17" dirty="0">
                <a:solidFill>
                  <a:srgbClr val="404040"/>
                </a:solidFill>
                <a:latin typeface="Noto Sans"/>
                <a:cs typeface="Noto Sans"/>
              </a:rPr>
              <a:t>capacity, </a:t>
            </a:r>
            <a:r>
              <a:rPr lang="en-IN" sz="1238" spc="-6" dirty="0">
                <a:solidFill>
                  <a:srgbClr val="404040"/>
                </a:solidFill>
                <a:latin typeface="Noto Sans"/>
                <a:cs typeface="Noto Sans"/>
              </a:rPr>
              <a:t>one </a:t>
            </a:r>
            <a:r>
              <a:rPr lang="en-IN" sz="1238" spc="-11" dirty="0">
                <a:solidFill>
                  <a:srgbClr val="404040"/>
                </a:solidFill>
                <a:latin typeface="Noto Sans"/>
                <a:cs typeface="Noto Sans"/>
              </a:rPr>
              <a:t>can resort </a:t>
            </a:r>
            <a:r>
              <a:rPr lang="en-IN" sz="1238" spc="-8" dirty="0">
                <a:solidFill>
                  <a:srgbClr val="404040"/>
                </a:solidFill>
                <a:latin typeface="Noto Sans"/>
                <a:cs typeface="Noto Sans"/>
              </a:rPr>
              <a:t>to other ways to </a:t>
            </a:r>
            <a:r>
              <a:rPr lang="en-IN" sz="1238" spc="-14" dirty="0">
                <a:solidFill>
                  <a:srgbClr val="404040"/>
                </a:solidFill>
                <a:latin typeface="Noto Sans"/>
                <a:cs typeface="Noto Sans"/>
              </a:rPr>
              <a:t>achieve</a:t>
            </a:r>
            <a:r>
              <a:rPr lang="en-IN" sz="1238" spc="197" dirty="0">
                <a:solidFill>
                  <a:srgbClr val="404040"/>
                </a:solidFill>
                <a:latin typeface="Noto Sans"/>
                <a:cs typeface="Noto Sans"/>
              </a:rPr>
              <a:t> </a:t>
            </a:r>
            <a:r>
              <a:rPr lang="en-IN" sz="1238" spc="-14" dirty="0">
                <a:solidFill>
                  <a:srgbClr val="404040"/>
                </a:solidFill>
                <a:latin typeface="Noto Sans"/>
                <a:cs typeface="Noto Sans"/>
              </a:rPr>
              <a:t>regularization.</a:t>
            </a:r>
            <a:endParaRPr lang="en-IN" sz="1238" dirty="0">
              <a:latin typeface="Noto Sans"/>
              <a:cs typeface="Noto Sans"/>
            </a:endParaRPr>
          </a:p>
          <a:p>
            <a:pPr marL="168235" marR="2858" indent="-161092">
              <a:spcBef>
                <a:spcPts val="1488"/>
              </a:spcBef>
              <a:buFont typeface="Arial"/>
              <a:buChar char="•"/>
              <a:tabLst>
                <a:tab pos="168235" algn="l"/>
                <a:tab pos="168593" algn="l"/>
              </a:tabLst>
            </a:pPr>
            <a:endParaRPr sz="1238" dirty="0">
              <a:latin typeface="Noto Sans"/>
              <a:cs typeface="Noto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332737" y="649367"/>
            <a:ext cx="7402354" cy="2088104"/>
          </a:xfrm>
          <a:prstGeom prst="rect">
            <a:avLst/>
          </a:prstGeom>
        </p:spPr>
        <p:txBody>
          <a:bodyPr vert="horz" wrap="square" lIns="0" tIns="7144" rIns="0" bIns="0" rtlCol="0">
            <a:spAutoFit/>
          </a:bodyPr>
          <a:lstStyle/>
          <a:p>
            <a:pPr marL="1294448">
              <a:spcBef>
                <a:spcPts val="56"/>
              </a:spcBef>
            </a:pPr>
            <a:r>
              <a:rPr lang="en-IN" sz="1125" b="1" dirty="0">
                <a:solidFill>
                  <a:srgbClr val="7E7E7E"/>
                </a:solidFill>
                <a:latin typeface="Arial"/>
                <a:cs typeface="Arial"/>
              </a:rPr>
              <a:t> </a:t>
            </a:r>
            <a:endParaRPr sz="1125" dirty="0">
              <a:latin typeface="Arial"/>
              <a:cs typeface="Arial"/>
            </a:endParaRPr>
          </a:p>
          <a:p>
            <a:pPr>
              <a:spcBef>
                <a:spcPts val="31"/>
              </a:spcBef>
            </a:pPr>
            <a:endParaRPr sz="2053" dirty="0">
              <a:latin typeface="Times New Roman"/>
              <a:cs typeface="Times New Roman"/>
            </a:endParaRPr>
          </a:p>
          <a:p>
            <a:pPr marL="168235" indent="-161092">
              <a:buFont typeface="Arial"/>
              <a:buChar char="•"/>
              <a:tabLst>
                <a:tab pos="168235" algn="l"/>
                <a:tab pos="168593" algn="l"/>
              </a:tabLst>
            </a:pPr>
            <a:r>
              <a:rPr sz="1238" spc="-6" dirty="0">
                <a:solidFill>
                  <a:srgbClr val="404040"/>
                </a:solidFill>
                <a:latin typeface="Noto Sans"/>
                <a:cs typeface="Noto Sans"/>
              </a:rPr>
              <a:t>max_depth </a:t>
            </a:r>
            <a:r>
              <a:rPr sz="1238" spc="-3" dirty="0">
                <a:solidFill>
                  <a:srgbClr val="404040"/>
                </a:solidFill>
                <a:latin typeface="Noto Sans"/>
                <a:cs typeface="Noto Sans"/>
              </a:rPr>
              <a:t>– </a:t>
            </a:r>
            <a:r>
              <a:rPr sz="1238" spc="-11" dirty="0">
                <a:solidFill>
                  <a:srgbClr val="404040"/>
                </a:solidFill>
                <a:latin typeface="Noto Sans"/>
                <a:cs typeface="Noto Sans"/>
              </a:rPr>
              <a:t>limit the maximum </a:t>
            </a:r>
            <a:r>
              <a:rPr sz="1238" spc="-8" dirty="0">
                <a:solidFill>
                  <a:srgbClr val="404040"/>
                </a:solidFill>
                <a:latin typeface="Noto Sans"/>
                <a:cs typeface="Noto Sans"/>
              </a:rPr>
              <a:t>depth </a:t>
            </a:r>
            <a:r>
              <a:rPr sz="1238" spc="-6" dirty="0">
                <a:solidFill>
                  <a:srgbClr val="404040"/>
                </a:solidFill>
                <a:latin typeface="Noto Sans"/>
                <a:cs typeface="Noto Sans"/>
              </a:rPr>
              <a:t>of </a:t>
            </a:r>
            <a:r>
              <a:rPr sz="1238" spc="-11" dirty="0">
                <a:solidFill>
                  <a:srgbClr val="404040"/>
                </a:solidFill>
                <a:latin typeface="Noto Sans"/>
                <a:cs typeface="Noto Sans"/>
              </a:rPr>
              <a:t>the</a:t>
            </a:r>
            <a:r>
              <a:rPr sz="1238" spc="138" dirty="0">
                <a:solidFill>
                  <a:srgbClr val="404040"/>
                </a:solidFill>
                <a:latin typeface="Noto Sans"/>
                <a:cs typeface="Noto Sans"/>
              </a:rPr>
              <a:t> </a:t>
            </a:r>
            <a:r>
              <a:rPr sz="1238" spc="-17" dirty="0">
                <a:solidFill>
                  <a:srgbClr val="404040"/>
                </a:solidFill>
                <a:latin typeface="Noto Sans"/>
                <a:cs typeface="Noto Sans"/>
              </a:rPr>
              <a:t>tree</a:t>
            </a:r>
            <a:endParaRPr sz="1238" dirty="0">
              <a:latin typeface="Noto Sans"/>
              <a:cs typeface="Noto Sans"/>
            </a:endParaRPr>
          </a:p>
          <a:p>
            <a:pPr marL="168235" indent="-161092">
              <a:spcBef>
                <a:spcPts val="743"/>
              </a:spcBef>
              <a:buFont typeface="Arial"/>
              <a:buChar char="•"/>
              <a:tabLst>
                <a:tab pos="168235" algn="l"/>
                <a:tab pos="168593" algn="l"/>
              </a:tabLst>
            </a:pPr>
            <a:r>
              <a:rPr sz="1238" spc="-3" dirty="0">
                <a:solidFill>
                  <a:srgbClr val="404040"/>
                </a:solidFill>
                <a:latin typeface="Noto Sans"/>
                <a:cs typeface="Noto Sans"/>
              </a:rPr>
              <a:t>min_samples_split – </a:t>
            </a:r>
            <a:r>
              <a:rPr sz="1238" spc="-11" dirty="0">
                <a:solidFill>
                  <a:srgbClr val="404040"/>
                </a:solidFill>
                <a:latin typeface="Noto Sans"/>
                <a:cs typeface="Noto Sans"/>
              </a:rPr>
              <a:t>the minimum number </a:t>
            </a:r>
            <a:r>
              <a:rPr sz="1238" spc="-6" dirty="0">
                <a:solidFill>
                  <a:srgbClr val="404040"/>
                </a:solidFill>
                <a:latin typeface="Noto Sans"/>
                <a:cs typeface="Noto Sans"/>
              </a:rPr>
              <a:t>of </a:t>
            </a:r>
            <a:r>
              <a:rPr sz="1238" spc="-8" dirty="0">
                <a:solidFill>
                  <a:srgbClr val="404040"/>
                </a:solidFill>
                <a:latin typeface="Noto Sans"/>
                <a:cs typeface="Noto Sans"/>
              </a:rPr>
              <a:t>samples a </a:t>
            </a:r>
            <a:r>
              <a:rPr sz="1238" spc="-6" dirty="0">
                <a:solidFill>
                  <a:srgbClr val="404040"/>
                </a:solidFill>
                <a:latin typeface="Noto Sans"/>
                <a:cs typeface="Noto Sans"/>
              </a:rPr>
              <a:t>node </a:t>
            </a:r>
            <a:r>
              <a:rPr sz="1238" spc="-11" dirty="0">
                <a:solidFill>
                  <a:srgbClr val="404040"/>
                </a:solidFill>
                <a:latin typeface="Noto Sans"/>
                <a:cs typeface="Noto Sans"/>
              </a:rPr>
              <a:t>must </a:t>
            </a:r>
            <a:r>
              <a:rPr sz="1238" spc="-8" dirty="0">
                <a:solidFill>
                  <a:srgbClr val="404040"/>
                </a:solidFill>
                <a:latin typeface="Noto Sans"/>
                <a:cs typeface="Noto Sans"/>
              </a:rPr>
              <a:t>have </a:t>
            </a:r>
            <a:r>
              <a:rPr sz="1238" spc="-11" dirty="0">
                <a:solidFill>
                  <a:srgbClr val="404040"/>
                </a:solidFill>
                <a:latin typeface="Noto Sans"/>
                <a:cs typeface="Noto Sans"/>
              </a:rPr>
              <a:t>before it </a:t>
            </a:r>
            <a:r>
              <a:rPr sz="1238" spc="-8" dirty="0">
                <a:solidFill>
                  <a:srgbClr val="404040"/>
                </a:solidFill>
                <a:latin typeface="Noto Sans"/>
                <a:cs typeface="Noto Sans"/>
              </a:rPr>
              <a:t>can </a:t>
            </a:r>
            <a:r>
              <a:rPr sz="1238" spc="-6" dirty="0">
                <a:solidFill>
                  <a:srgbClr val="404040"/>
                </a:solidFill>
                <a:latin typeface="Noto Sans"/>
                <a:cs typeface="Noto Sans"/>
              </a:rPr>
              <a:t>be </a:t>
            </a:r>
            <a:r>
              <a:rPr sz="1238" spc="-11" dirty="0">
                <a:solidFill>
                  <a:srgbClr val="404040"/>
                </a:solidFill>
                <a:latin typeface="Noto Sans"/>
                <a:cs typeface="Noto Sans"/>
              </a:rPr>
              <a:t>split</a:t>
            </a:r>
            <a:endParaRPr sz="1238" dirty="0">
              <a:latin typeface="Noto Sans"/>
              <a:cs typeface="Noto Sans"/>
            </a:endParaRPr>
          </a:p>
          <a:p>
            <a:pPr marL="168235" indent="-161092">
              <a:spcBef>
                <a:spcPts val="743"/>
              </a:spcBef>
              <a:buFont typeface="Arial"/>
              <a:buChar char="•"/>
              <a:tabLst>
                <a:tab pos="168235" algn="l"/>
                <a:tab pos="168593" algn="l"/>
              </a:tabLst>
            </a:pPr>
            <a:r>
              <a:rPr sz="1238" spc="-3" dirty="0">
                <a:solidFill>
                  <a:srgbClr val="404040"/>
                </a:solidFill>
                <a:latin typeface="Noto Sans"/>
                <a:cs typeface="Noto Sans"/>
              </a:rPr>
              <a:t>min_samples_leaf – </a:t>
            </a:r>
            <a:r>
              <a:rPr sz="1238" spc="-11" dirty="0">
                <a:solidFill>
                  <a:srgbClr val="404040"/>
                </a:solidFill>
                <a:latin typeface="Noto Sans"/>
                <a:cs typeface="Noto Sans"/>
              </a:rPr>
              <a:t>the minimum number </a:t>
            </a:r>
            <a:r>
              <a:rPr sz="1238" spc="-6" dirty="0">
                <a:solidFill>
                  <a:srgbClr val="404040"/>
                </a:solidFill>
                <a:latin typeface="Noto Sans"/>
                <a:cs typeface="Noto Sans"/>
              </a:rPr>
              <a:t>of </a:t>
            </a:r>
            <a:r>
              <a:rPr sz="1238" spc="-8" dirty="0">
                <a:solidFill>
                  <a:srgbClr val="404040"/>
                </a:solidFill>
                <a:latin typeface="Noto Sans"/>
                <a:cs typeface="Noto Sans"/>
              </a:rPr>
              <a:t>samples a leaf </a:t>
            </a:r>
            <a:r>
              <a:rPr sz="1238" spc="-6" dirty="0">
                <a:solidFill>
                  <a:srgbClr val="404040"/>
                </a:solidFill>
                <a:latin typeface="Noto Sans"/>
                <a:cs typeface="Noto Sans"/>
              </a:rPr>
              <a:t>node </a:t>
            </a:r>
            <a:r>
              <a:rPr sz="1238" spc="-11" dirty="0">
                <a:solidFill>
                  <a:srgbClr val="404040"/>
                </a:solidFill>
                <a:latin typeface="Noto Sans"/>
                <a:cs typeface="Noto Sans"/>
              </a:rPr>
              <a:t>must</a:t>
            </a:r>
            <a:r>
              <a:rPr sz="1238" spc="222" dirty="0">
                <a:solidFill>
                  <a:srgbClr val="404040"/>
                </a:solidFill>
                <a:latin typeface="Noto Sans"/>
                <a:cs typeface="Noto Sans"/>
              </a:rPr>
              <a:t> </a:t>
            </a:r>
            <a:r>
              <a:rPr sz="1238" spc="-8" dirty="0">
                <a:solidFill>
                  <a:srgbClr val="404040"/>
                </a:solidFill>
                <a:latin typeface="Noto Sans"/>
                <a:cs typeface="Noto Sans"/>
              </a:rPr>
              <a:t>have</a:t>
            </a:r>
            <a:endParaRPr sz="1238" dirty="0">
              <a:latin typeface="Noto Sans"/>
              <a:cs typeface="Noto Sans"/>
            </a:endParaRPr>
          </a:p>
          <a:p>
            <a:pPr marL="168235" indent="-161092">
              <a:spcBef>
                <a:spcPts val="743"/>
              </a:spcBef>
              <a:buFont typeface="Arial"/>
              <a:buChar char="•"/>
              <a:tabLst>
                <a:tab pos="168235" algn="l"/>
                <a:tab pos="168593" algn="l"/>
              </a:tabLst>
            </a:pPr>
            <a:r>
              <a:rPr sz="1238" spc="-8" dirty="0">
                <a:solidFill>
                  <a:srgbClr val="404040"/>
                </a:solidFill>
                <a:latin typeface="Noto Sans"/>
                <a:cs typeface="Noto Sans"/>
              </a:rPr>
              <a:t>min_weight_fraction_leaf </a:t>
            </a:r>
            <a:r>
              <a:rPr sz="1238" spc="-3" dirty="0">
                <a:solidFill>
                  <a:srgbClr val="404040"/>
                </a:solidFill>
                <a:latin typeface="Noto Sans"/>
                <a:cs typeface="Noto Sans"/>
              </a:rPr>
              <a:t>– </a:t>
            </a:r>
            <a:r>
              <a:rPr sz="1238" spc="-8" dirty="0">
                <a:solidFill>
                  <a:srgbClr val="404040"/>
                </a:solidFill>
                <a:latin typeface="Noto Sans"/>
                <a:cs typeface="Noto Sans"/>
              </a:rPr>
              <a:t>same as </a:t>
            </a:r>
            <a:r>
              <a:rPr sz="1238" spc="-3" dirty="0">
                <a:solidFill>
                  <a:srgbClr val="404040"/>
                </a:solidFill>
                <a:latin typeface="Noto Sans"/>
                <a:cs typeface="Noto Sans"/>
              </a:rPr>
              <a:t>min_samples_leaf </a:t>
            </a:r>
            <a:r>
              <a:rPr sz="1238" spc="-8" dirty="0">
                <a:solidFill>
                  <a:srgbClr val="404040"/>
                </a:solidFill>
                <a:latin typeface="Noto Sans"/>
                <a:cs typeface="Noto Sans"/>
              </a:rPr>
              <a:t>but </a:t>
            </a:r>
            <a:r>
              <a:rPr sz="1238" spc="-14" dirty="0">
                <a:solidFill>
                  <a:srgbClr val="404040"/>
                </a:solidFill>
                <a:latin typeface="Noto Sans"/>
                <a:cs typeface="Noto Sans"/>
              </a:rPr>
              <a:t>expressed </a:t>
            </a:r>
            <a:r>
              <a:rPr sz="1238" spc="-8" dirty="0">
                <a:solidFill>
                  <a:srgbClr val="404040"/>
                </a:solidFill>
                <a:latin typeface="Noto Sans"/>
                <a:cs typeface="Noto Sans"/>
              </a:rPr>
              <a:t>as a </a:t>
            </a:r>
            <a:r>
              <a:rPr sz="1238" spc="-11" dirty="0">
                <a:solidFill>
                  <a:srgbClr val="404040"/>
                </a:solidFill>
                <a:latin typeface="Noto Sans"/>
                <a:cs typeface="Noto Sans"/>
              </a:rPr>
              <a:t>fraction </a:t>
            </a:r>
            <a:r>
              <a:rPr sz="1238" spc="-6" dirty="0">
                <a:solidFill>
                  <a:srgbClr val="404040"/>
                </a:solidFill>
                <a:latin typeface="Noto Sans"/>
                <a:cs typeface="Noto Sans"/>
              </a:rPr>
              <a:t>of </a:t>
            </a:r>
            <a:r>
              <a:rPr sz="1238" spc="-8" dirty="0">
                <a:solidFill>
                  <a:srgbClr val="404040"/>
                </a:solidFill>
                <a:latin typeface="Noto Sans"/>
                <a:cs typeface="Noto Sans"/>
              </a:rPr>
              <a:t>total</a:t>
            </a:r>
            <a:r>
              <a:rPr sz="1238" spc="290" dirty="0">
                <a:solidFill>
                  <a:srgbClr val="404040"/>
                </a:solidFill>
                <a:latin typeface="Noto Sans"/>
                <a:cs typeface="Noto Sans"/>
              </a:rPr>
              <a:t> </a:t>
            </a:r>
            <a:r>
              <a:rPr sz="1238" spc="-11" dirty="0">
                <a:solidFill>
                  <a:srgbClr val="404040"/>
                </a:solidFill>
                <a:latin typeface="Noto Sans"/>
                <a:cs typeface="Noto Sans"/>
              </a:rPr>
              <a:t>instances</a:t>
            </a:r>
            <a:endParaRPr sz="1238" dirty="0">
              <a:latin typeface="Noto Sans"/>
              <a:cs typeface="Noto Sans"/>
            </a:endParaRPr>
          </a:p>
          <a:p>
            <a:pPr marL="168235" indent="-161092">
              <a:spcBef>
                <a:spcPts val="743"/>
              </a:spcBef>
              <a:buFont typeface="Arial"/>
              <a:buChar char="•"/>
              <a:tabLst>
                <a:tab pos="168235" algn="l"/>
                <a:tab pos="168593" algn="l"/>
              </a:tabLst>
            </a:pPr>
            <a:r>
              <a:rPr sz="1238" spc="-3" dirty="0">
                <a:solidFill>
                  <a:srgbClr val="404040"/>
                </a:solidFill>
                <a:latin typeface="Noto Sans"/>
                <a:cs typeface="Noto Sans"/>
              </a:rPr>
              <a:t>max_leaf_nodes – </a:t>
            </a:r>
            <a:r>
              <a:rPr sz="1238" spc="-11" dirty="0">
                <a:solidFill>
                  <a:srgbClr val="404040"/>
                </a:solidFill>
                <a:latin typeface="Noto Sans"/>
                <a:cs typeface="Noto Sans"/>
              </a:rPr>
              <a:t>maximum number </a:t>
            </a:r>
            <a:r>
              <a:rPr sz="1238" spc="-6" dirty="0">
                <a:solidFill>
                  <a:srgbClr val="404040"/>
                </a:solidFill>
                <a:latin typeface="Noto Sans"/>
                <a:cs typeface="Noto Sans"/>
              </a:rPr>
              <a:t>of </a:t>
            </a:r>
            <a:r>
              <a:rPr sz="1238" spc="-8" dirty="0">
                <a:solidFill>
                  <a:srgbClr val="404040"/>
                </a:solidFill>
                <a:latin typeface="Noto Sans"/>
                <a:cs typeface="Noto Sans"/>
              </a:rPr>
              <a:t>leaf</a:t>
            </a:r>
            <a:r>
              <a:rPr sz="1238" spc="121" dirty="0">
                <a:solidFill>
                  <a:srgbClr val="404040"/>
                </a:solidFill>
                <a:latin typeface="Noto Sans"/>
                <a:cs typeface="Noto Sans"/>
              </a:rPr>
              <a:t> </a:t>
            </a:r>
            <a:r>
              <a:rPr sz="1238" spc="-6" dirty="0">
                <a:solidFill>
                  <a:srgbClr val="404040"/>
                </a:solidFill>
                <a:latin typeface="Noto Sans"/>
                <a:cs typeface="Noto Sans"/>
              </a:rPr>
              <a:t>nodes</a:t>
            </a:r>
            <a:endParaRPr sz="1238" dirty="0">
              <a:latin typeface="Noto Sans"/>
              <a:cs typeface="Noto Sans"/>
            </a:endParaRPr>
          </a:p>
          <a:p>
            <a:pPr marL="168235" indent="-161092">
              <a:spcBef>
                <a:spcPts val="743"/>
              </a:spcBef>
              <a:buFont typeface="Arial"/>
              <a:buChar char="•"/>
              <a:tabLst>
                <a:tab pos="168235" algn="l"/>
                <a:tab pos="168593" algn="l"/>
              </a:tabLst>
            </a:pPr>
            <a:r>
              <a:rPr sz="1238" spc="-8" dirty="0">
                <a:solidFill>
                  <a:srgbClr val="404040"/>
                </a:solidFill>
                <a:latin typeface="Noto Sans"/>
                <a:cs typeface="Noto Sans"/>
              </a:rPr>
              <a:t>max_features </a:t>
            </a:r>
            <a:r>
              <a:rPr sz="1238" spc="-3" dirty="0">
                <a:solidFill>
                  <a:srgbClr val="404040"/>
                </a:solidFill>
                <a:latin typeface="Noto Sans"/>
                <a:cs typeface="Noto Sans"/>
              </a:rPr>
              <a:t>– </a:t>
            </a:r>
            <a:r>
              <a:rPr sz="1238" spc="-11" dirty="0">
                <a:solidFill>
                  <a:srgbClr val="404040"/>
                </a:solidFill>
                <a:latin typeface="Noto Sans"/>
                <a:cs typeface="Noto Sans"/>
              </a:rPr>
              <a:t>maximum number </a:t>
            </a:r>
            <a:r>
              <a:rPr sz="1238" spc="-6" dirty="0">
                <a:solidFill>
                  <a:srgbClr val="404040"/>
                </a:solidFill>
                <a:latin typeface="Noto Sans"/>
                <a:cs typeface="Noto Sans"/>
              </a:rPr>
              <a:t>of </a:t>
            </a:r>
            <a:r>
              <a:rPr sz="1238" spc="-11" dirty="0">
                <a:solidFill>
                  <a:srgbClr val="404040"/>
                </a:solidFill>
                <a:latin typeface="Noto Sans"/>
                <a:cs typeface="Noto Sans"/>
              </a:rPr>
              <a:t>features that </a:t>
            </a:r>
            <a:r>
              <a:rPr sz="1238" spc="-14" dirty="0">
                <a:solidFill>
                  <a:srgbClr val="404040"/>
                </a:solidFill>
                <a:latin typeface="Noto Sans"/>
                <a:cs typeface="Noto Sans"/>
              </a:rPr>
              <a:t>are </a:t>
            </a:r>
            <a:r>
              <a:rPr sz="1238" spc="-11" dirty="0">
                <a:solidFill>
                  <a:srgbClr val="404040"/>
                </a:solidFill>
                <a:latin typeface="Noto Sans"/>
                <a:cs typeface="Noto Sans"/>
              </a:rPr>
              <a:t>evaluated </a:t>
            </a:r>
            <a:r>
              <a:rPr sz="1238" spc="-6" dirty="0">
                <a:solidFill>
                  <a:srgbClr val="404040"/>
                </a:solidFill>
                <a:latin typeface="Noto Sans"/>
                <a:cs typeface="Noto Sans"/>
              </a:rPr>
              <a:t>for </a:t>
            </a:r>
            <a:r>
              <a:rPr sz="1238" spc="-20" dirty="0">
                <a:solidFill>
                  <a:srgbClr val="404040"/>
                </a:solidFill>
                <a:latin typeface="Noto Sans"/>
                <a:cs typeface="Noto Sans"/>
              </a:rPr>
              <a:t>splitting </a:t>
            </a:r>
            <a:r>
              <a:rPr sz="1238" spc="-11" dirty="0">
                <a:solidFill>
                  <a:srgbClr val="404040"/>
                </a:solidFill>
                <a:latin typeface="Noto Sans"/>
                <a:cs typeface="Noto Sans"/>
              </a:rPr>
              <a:t>at </a:t>
            </a:r>
            <a:r>
              <a:rPr sz="1238" spc="-8" dirty="0">
                <a:solidFill>
                  <a:srgbClr val="404040"/>
                </a:solidFill>
                <a:latin typeface="Noto Sans"/>
                <a:cs typeface="Noto Sans"/>
              </a:rPr>
              <a:t>each</a:t>
            </a:r>
            <a:r>
              <a:rPr sz="1238" spc="264" dirty="0">
                <a:solidFill>
                  <a:srgbClr val="404040"/>
                </a:solidFill>
                <a:latin typeface="Noto Sans"/>
                <a:cs typeface="Noto Sans"/>
              </a:rPr>
              <a:t> </a:t>
            </a:r>
            <a:r>
              <a:rPr sz="1238" spc="-6" dirty="0">
                <a:solidFill>
                  <a:srgbClr val="404040"/>
                </a:solidFill>
                <a:latin typeface="Noto Sans"/>
                <a:cs typeface="Noto Sans"/>
              </a:rPr>
              <a:t>node</a:t>
            </a:r>
            <a:endParaRPr sz="1238" dirty="0">
              <a:latin typeface="Noto Sans"/>
              <a:cs typeface="Noto Sans"/>
            </a:endParaRPr>
          </a:p>
        </p:txBody>
      </p:sp>
      <p:sp>
        <p:nvSpPr>
          <p:cNvPr id="6" name="object 6"/>
          <p:cNvSpPr/>
          <p:nvPr/>
        </p:nvSpPr>
        <p:spPr>
          <a:xfrm>
            <a:off x="1320165" y="1172718"/>
            <a:ext cx="107156" cy="114014"/>
          </a:xfrm>
          <a:prstGeom prst="rect">
            <a:avLst/>
          </a:prstGeom>
          <a:blipFill>
            <a:blip r:embed="rId2" cstate="print"/>
            <a:stretch>
              <a:fillRect/>
            </a:stretch>
          </a:blipFill>
        </p:spPr>
        <p:txBody>
          <a:bodyPr wrap="square" lIns="0" tIns="0" rIns="0" bIns="0" rtlCol="0"/>
          <a:lstStyle/>
          <a:p>
            <a:endParaRPr sz="1013"/>
          </a:p>
        </p:txBody>
      </p:sp>
      <p:sp>
        <p:nvSpPr>
          <p:cNvPr id="7" name="object 7"/>
          <p:cNvSpPr/>
          <p:nvPr/>
        </p:nvSpPr>
        <p:spPr>
          <a:xfrm>
            <a:off x="1320165" y="1459897"/>
            <a:ext cx="107156" cy="114014"/>
          </a:xfrm>
          <a:prstGeom prst="rect">
            <a:avLst/>
          </a:prstGeom>
          <a:blipFill>
            <a:blip r:embed="rId3" cstate="print"/>
            <a:stretch>
              <a:fillRect/>
            </a:stretch>
          </a:blipFill>
        </p:spPr>
        <p:txBody>
          <a:bodyPr wrap="square" lIns="0" tIns="0" rIns="0" bIns="0" rtlCol="0"/>
          <a:lstStyle/>
          <a:p>
            <a:endParaRPr sz="1013"/>
          </a:p>
        </p:txBody>
      </p:sp>
      <p:sp>
        <p:nvSpPr>
          <p:cNvPr id="8" name="object 8"/>
          <p:cNvSpPr/>
          <p:nvPr/>
        </p:nvSpPr>
        <p:spPr>
          <a:xfrm>
            <a:off x="1320165" y="1747932"/>
            <a:ext cx="107156" cy="114014"/>
          </a:xfrm>
          <a:prstGeom prst="rect">
            <a:avLst/>
          </a:prstGeom>
          <a:blipFill>
            <a:blip r:embed="rId3" cstate="print"/>
            <a:stretch>
              <a:fillRect/>
            </a:stretch>
          </a:blipFill>
        </p:spPr>
        <p:txBody>
          <a:bodyPr wrap="square" lIns="0" tIns="0" rIns="0" bIns="0" rtlCol="0"/>
          <a:lstStyle/>
          <a:p>
            <a:endParaRPr sz="1013"/>
          </a:p>
        </p:txBody>
      </p:sp>
      <p:sp>
        <p:nvSpPr>
          <p:cNvPr id="9" name="object 9"/>
          <p:cNvSpPr/>
          <p:nvPr/>
        </p:nvSpPr>
        <p:spPr>
          <a:xfrm>
            <a:off x="1315022" y="2045398"/>
            <a:ext cx="107156" cy="101156"/>
          </a:xfrm>
          <a:prstGeom prst="rect">
            <a:avLst/>
          </a:prstGeom>
          <a:blipFill>
            <a:blip r:embed="rId4" cstate="print"/>
            <a:stretch>
              <a:fillRect/>
            </a:stretch>
          </a:blipFill>
        </p:spPr>
        <p:txBody>
          <a:bodyPr wrap="square" lIns="0" tIns="0" rIns="0" bIns="0" rtlCol="0"/>
          <a:lstStyle/>
          <a:p>
            <a:endParaRPr sz="1013"/>
          </a:p>
        </p:txBody>
      </p:sp>
      <p:sp>
        <p:nvSpPr>
          <p:cNvPr id="10" name="object 10"/>
          <p:cNvSpPr/>
          <p:nvPr/>
        </p:nvSpPr>
        <p:spPr>
          <a:xfrm>
            <a:off x="1315022" y="2317146"/>
            <a:ext cx="107156" cy="101155"/>
          </a:xfrm>
          <a:prstGeom prst="rect">
            <a:avLst/>
          </a:prstGeom>
          <a:blipFill>
            <a:blip r:embed="rId5" cstate="print"/>
            <a:stretch>
              <a:fillRect/>
            </a:stretch>
          </a:blipFill>
        </p:spPr>
        <p:txBody>
          <a:bodyPr wrap="square" lIns="0" tIns="0" rIns="0" bIns="0" rtlCol="0"/>
          <a:lstStyle/>
          <a:p>
            <a:endParaRPr sz="1013"/>
          </a:p>
        </p:txBody>
      </p:sp>
      <p:sp>
        <p:nvSpPr>
          <p:cNvPr id="11" name="object 11"/>
          <p:cNvSpPr/>
          <p:nvPr/>
        </p:nvSpPr>
        <p:spPr>
          <a:xfrm>
            <a:off x="1315022" y="2605182"/>
            <a:ext cx="107156" cy="101155"/>
          </a:xfrm>
          <a:prstGeom prst="rect">
            <a:avLst/>
          </a:prstGeom>
          <a:blipFill>
            <a:blip r:embed="rId5" cstate="print"/>
            <a:stretch>
              <a:fillRect/>
            </a:stretch>
          </a:blipFill>
        </p:spPr>
        <p:txBody>
          <a:bodyPr wrap="square" lIns="0" tIns="0" rIns="0" bIns="0" rtlCol="0"/>
          <a:lstStyle/>
          <a:p>
            <a:endParaRPr sz="1013"/>
          </a:p>
        </p:txBody>
      </p:sp>
      <p:sp>
        <p:nvSpPr>
          <p:cNvPr id="14" name="Rectangle 13">
            <a:extLst>
              <a:ext uri="{FF2B5EF4-FFF2-40B4-BE49-F238E27FC236}">
                <a16:creationId xmlns:a16="http://schemas.microsoft.com/office/drawing/2014/main" id="{65230ED2-D5E9-4255-BA16-AE92406874E2}"/>
              </a:ext>
            </a:extLst>
          </p:cNvPr>
          <p:cNvSpPr/>
          <p:nvPr/>
        </p:nvSpPr>
        <p:spPr>
          <a:xfrm>
            <a:off x="914400" y="249388"/>
            <a:ext cx="7239000" cy="338554"/>
          </a:xfrm>
          <a:prstGeom prst="rect">
            <a:avLst/>
          </a:prstGeom>
        </p:spPr>
        <p:txBody>
          <a:bodyPr wrap="square">
            <a:spAutoFit/>
          </a:bodyPr>
          <a:lstStyle/>
          <a:p>
            <a:pPr marL="1294448">
              <a:spcBef>
                <a:spcPts val="56"/>
              </a:spcBef>
            </a:pPr>
            <a:r>
              <a:rPr lang="en-IN" sz="1600" b="1" spc="-28" dirty="0">
                <a:solidFill>
                  <a:srgbClr val="7E7E7E"/>
                </a:solidFill>
                <a:latin typeface="Arial"/>
                <a:cs typeface="Arial"/>
              </a:rPr>
              <a:t>WAYS </a:t>
            </a:r>
            <a:r>
              <a:rPr lang="en-IN" sz="1600" b="1" spc="-11" dirty="0">
                <a:solidFill>
                  <a:srgbClr val="7E7E7E"/>
                </a:solidFill>
                <a:latin typeface="Arial"/>
                <a:cs typeface="Arial"/>
              </a:rPr>
              <a:t>TO </a:t>
            </a:r>
            <a:r>
              <a:rPr lang="en-IN" sz="1600" b="1" spc="-34" dirty="0">
                <a:solidFill>
                  <a:srgbClr val="7E7E7E"/>
                </a:solidFill>
                <a:latin typeface="Arial"/>
                <a:cs typeface="Arial"/>
              </a:rPr>
              <a:t>REGULARIZE </a:t>
            </a:r>
            <a:r>
              <a:rPr lang="en-IN" sz="1600" b="1" dirty="0">
                <a:solidFill>
                  <a:srgbClr val="7E7E7E"/>
                </a:solidFill>
                <a:latin typeface="Arial"/>
                <a:cs typeface="Arial"/>
              </a:rPr>
              <a:t>DECISION</a:t>
            </a:r>
            <a:r>
              <a:rPr lang="en-IN" sz="1600" b="1" spc="-23" dirty="0">
                <a:solidFill>
                  <a:srgbClr val="7E7E7E"/>
                </a:solidFill>
                <a:latin typeface="Arial"/>
                <a:cs typeface="Arial"/>
              </a:rPr>
              <a:t> </a:t>
            </a:r>
            <a:r>
              <a:rPr lang="en-IN" sz="1600" b="1" spc="-87" dirty="0">
                <a:solidFill>
                  <a:srgbClr val="7E7E7E"/>
                </a:solidFill>
                <a:latin typeface="Arial"/>
                <a:cs typeface="Arial"/>
              </a:rPr>
              <a:t>TREES</a:t>
            </a:r>
            <a:endParaRPr lang="en-IN" sz="1600" dirty="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1800" y="168712"/>
            <a:ext cx="4154733" cy="314990"/>
          </a:xfrm>
          <a:prstGeom prst="rect">
            <a:avLst/>
          </a:prstGeom>
        </p:spPr>
        <p:txBody>
          <a:bodyPr vert="horz" wrap="square" lIns="0" tIns="7144" rIns="0" bIns="0" rtlCol="0">
            <a:spAutoFit/>
          </a:bodyPr>
          <a:lstStyle/>
          <a:p>
            <a:pPr marL="7144">
              <a:spcBef>
                <a:spcPts val="56"/>
              </a:spcBef>
            </a:pPr>
            <a:r>
              <a:rPr sz="2000" b="1" kern="1200" spc="-28" dirty="0">
                <a:solidFill>
                  <a:srgbClr val="7E7E7E"/>
                </a:solidFill>
                <a:latin typeface="Arial"/>
                <a:ea typeface="+mn-ea"/>
                <a:cs typeface="Arial"/>
              </a:rPr>
              <a:t>Random Forests</a:t>
            </a:r>
          </a:p>
        </p:txBody>
      </p:sp>
      <p:sp>
        <p:nvSpPr>
          <p:cNvPr id="4" name="object 4"/>
          <p:cNvSpPr txBox="1"/>
          <p:nvPr/>
        </p:nvSpPr>
        <p:spPr>
          <a:xfrm>
            <a:off x="4388691" y="636476"/>
            <a:ext cx="4545392" cy="4658848"/>
          </a:xfrm>
          <a:prstGeom prst="rect">
            <a:avLst/>
          </a:prstGeom>
        </p:spPr>
        <p:txBody>
          <a:bodyPr vert="horz" wrap="square" lIns="0" tIns="7501" rIns="0" bIns="0" rtlCol="0">
            <a:spAutoFit/>
          </a:bodyPr>
          <a:lstStyle/>
          <a:p>
            <a:pPr marL="292894" indent="-285750">
              <a:spcBef>
                <a:spcPts val="59"/>
              </a:spcBef>
              <a:buFont typeface="Arial" panose="020B0604020202020204" pitchFamily="34" charset="0"/>
              <a:buChar char="•"/>
            </a:pPr>
            <a:r>
              <a:rPr lang="en-IN" sz="1400" spc="-6" dirty="0">
                <a:solidFill>
                  <a:srgbClr val="585858"/>
                </a:solidFill>
                <a:latin typeface="Noto Sans"/>
                <a:cs typeface="Noto Sans"/>
              </a:rPr>
              <a:t>Random forests are </a:t>
            </a:r>
            <a:r>
              <a:rPr lang="en-IN" sz="1400" spc="-8" dirty="0">
                <a:solidFill>
                  <a:srgbClr val="585858"/>
                </a:solidFill>
                <a:latin typeface="Noto Sans"/>
                <a:cs typeface="Noto Sans"/>
              </a:rPr>
              <a:t>utilized </a:t>
            </a:r>
            <a:r>
              <a:rPr lang="en-IN" sz="1400" spc="-6" dirty="0">
                <a:solidFill>
                  <a:srgbClr val="585858"/>
                </a:solidFill>
                <a:latin typeface="Noto Sans"/>
                <a:cs typeface="Noto Sans"/>
              </a:rPr>
              <a:t>to produce decorrelated </a:t>
            </a:r>
            <a:r>
              <a:rPr lang="en-IN" sz="1400" spc="-3" dirty="0">
                <a:solidFill>
                  <a:srgbClr val="585858"/>
                </a:solidFill>
                <a:latin typeface="Noto Sans"/>
                <a:cs typeface="Noto Sans"/>
              </a:rPr>
              <a:t>decision</a:t>
            </a:r>
            <a:r>
              <a:rPr lang="en-IN" sz="1400" spc="-23" dirty="0">
                <a:solidFill>
                  <a:srgbClr val="585858"/>
                </a:solidFill>
                <a:latin typeface="Noto Sans"/>
                <a:cs typeface="Noto Sans"/>
              </a:rPr>
              <a:t> </a:t>
            </a:r>
            <a:r>
              <a:rPr lang="en-IN" sz="1400" spc="-6" dirty="0">
                <a:solidFill>
                  <a:srgbClr val="585858"/>
                </a:solidFill>
                <a:latin typeface="Noto Sans"/>
                <a:cs typeface="Noto Sans"/>
              </a:rPr>
              <a:t>trees</a:t>
            </a:r>
            <a:endParaRPr lang="en-IN" sz="1400" dirty="0">
              <a:latin typeface="Noto Sans"/>
              <a:cs typeface="Noto Sans"/>
            </a:endParaRPr>
          </a:p>
          <a:p>
            <a:pPr marL="292894" indent="-285750">
              <a:spcBef>
                <a:spcPts val="59"/>
              </a:spcBef>
              <a:buFont typeface="Arial" panose="020B0604020202020204" pitchFamily="34" charset="0"/>
              <a:buChar char="•"/>
            </a:pPr>
            <a:endParaRPr lang="en-IN" sz="1400" spc="-45" dirty="0">
              <a:solidFill>
                <a:srgbClr val="585858"/>
              </a:solidFill>
              <a:latin typeface="Noto Sans"/>
              <a:cs typeface="Noto Sans"/>
            </a:endParaRPr>
          </a:p>
          <a:p>
            <a:pPr marL="292894" indent="-285750">
              <a:spcBef>
                <a:spcPts val="59"/>
              </a:spcBef>
              <a:buFont typeface="Arial" panose="020B0604020202020204" pitchFamily="34" charset="0"/>
              <a:buChar char="•"/>
            </a:pPr>
            <a:r>
              <a:rPr sz="1400" spc="-45" dirty="0">
                <a:solidFill>
                  <a:srgbClr val="585858"/>
                </a:solidFill>
                <a:latin typeface="Noto Sans"/>
                <a:cs typeface="Noto Sans"/>
              </a:rPr>
              <a:t>RF’s </a:t>
            </a:r>
            <a:r>
              <a:rPr sz="1400" spc="-8" dirty="0">
                <a:solidFill>
                  <a:srgbClr val="585858"/>
                </a:solidFill>
                <a:latin typeface="Noto Sans"/>
                <a:cs typeface="Noto Sans"/>
              </a:rPr>
              <a:t>create </a:t>
            </a:r>
            <a:r>
              <a:rPr sz="1400" spc="-6" dirty="0">
                <a:solidFill>
                  <a:srgbClr val="585858"/>
                </a:solidFill>
                <a:latin typeface="Noto Sans"/>
                <a:cs typeface="Noto Sans"/>
              </a:rPr>
              <a:t>random subsets </a:t>
            </a:r>
            <a:r>
              <a:rPr sz="1400" spc="-3" dirty="0">
                <a:solidFill>
                  <a:srgbClr val="585858"/>
                </a:solidFill>
                <a:latin typeface="Noto Sans"/>
                <a:cs typeface="Noto Sans"/>
              </a:rPr>
              <a:t>of </a:t>
            </a:r>
            <a:r>
              <a:rPr sz="1400" spc="-8" dirty="0">
                <a:solidFill>
                  <a:srgbClr val="585858"/>
                </a:solidFill>
                <a:latin typeface="Noto Sans"/>
                <a:cs typeface="Noto Sans"/>
              </a:rPr>
              <a:t>the</a:t>
            </a:r>
            <a:r>
              <a:rPr sz="1400" spc="48" dirty="0">
                <a:solidFill>
                  <a:srgbClr val="585858"/>
                </a:solidFill>
                <a:latin typeface="Noto Sans"/>
                <a:cs typeface="Noto Sans"/>
              </a:rPr>
              <a:t> </a:t>
            </a:r>
            <a:r>
              <a:rPr sz="1400" spc="-6" dirty="0">
                <a:solidFill>
                  <a:srgbClr val="585858"/>
                </a:solidFill>
                <a:latin typeface="Noto Sans"/>
              </a:rPr>
              <a:t>features</a:t>
            </a:r>
          </a:p>
          <a:p>
            <a:pPr marL="292894" indent="-285750">
              <a:spcBef>
                <a:spcPts val="1350"/>
              </a:spcBef>
              <a:buFont typeface="Arial" panose="020B0604020202020204" pitchFamily="34" charset="0"/>
              <a:buChar char="•"/>
            </a:pPr>
            <a:r>
              <a:rPr sz="1400" spc="-6" dirty="0">
                <a:solidFill>
                  <a:srgbClr val="585858"/>
                </a:solidFill>
                <a:latin typeface="Noto Sans"/>
                <a:cs typeface="Noto Sans"/>
              </a:rPr>
              <a:t>Smaller trees are </a:t>
            </a:r>
            <a:r>
              <a:rPr sz="1400" spc="-8" dirty="0">
                <a:solidFill>
                  <a:srgbClr val="585858"/>
                </a:solidFill>
                <a:latin typeface="Noto Sans"/>
                <a:cs typeface="Noto Sans"/>
              </a:rPr>
              <a:t>built </a:t>
            </a:r>
            <a:r>
              <a:rPr sz="1400" spc="-23" dirty="0">
                <a:solidFill>
                  <a:srgbClr val="585858"/>
                </a:solidFill>
                <a:latin typeface="Noto Sans"/>
                <a:cs typeface="Noto Sans"/>
              </a:rPr>
              <a:t>using </a:t>
            </a:r>
            <a:r>
              <a:rPr sz="1400" spc="-6" dirty="0">
                <a:solidFill>
                  <a:srgbClr val="585858"/>
                </a:solidFill>
                <a:latin typeface="Noto Sans"/>
                <a:cs typeface="Noto Sans"/>
              </a:rPr>
              <a:t>these subsets </a:t>
            </a:r>
            <a:r>
              <a:rPr sz="1400" spc="-17" dirty="0">
                <a:solidFill>
                  <a:srgbClr val="585858"/>
                </a:solidFill>
                <a:latin typeface="Noto Sans"/>
                <a:cs typeface="Noto Sans"/>
              </a:rPr>
              <a:t>creating </a:t>
            </a:r>
            <a:r>
              <a:rPr sz="1400" spc="-8" dirty="0">
                <a:solidFill>
                  <a:srgbClr val="585858"/>
                </a:solidFill>
                <a:latin typeface="Noto Sans"/>
                <a:cs typeface="Noto Sans"/>
              </a:rPr>
              <a:t>tree</a:t>
            </a:r>
            <a:r>
              <a:rPr sz="1400" spc="14" dirty="0">
                <a:solidFill>
                  <a:srgbClr val="585858"/>
                </a:solidFill>
                <a:latin typeface="Noto Sans"/>
                <a:cs typeface="Noto Sans"/>
              </a:rPr>
              <a:t> </a:t>
            </a:r>
            <a:r>
              <a:rPr sz="1400" spc="-8" dirty="0">
                <a:solidFill>
                  <a:srgbClr val="585858"/>
                </a:solidFill>
                <a:latin typeface="Noto Sans"/>
                <a:cs typeface="Noto Sans"/>
              </a:rPr>
              <a:t>diversity</a:t>
            </a:r>
            <a:endParaRPr lang="en-IN" sz="1400" spc="-8" dirty="0">
              <a:solidFill>
                <a:srgbClr val="585858"/>
              </a:solidFill>
              <a:latin typeface="Noto Sans"/>
              <a:cs typeface="Noto Sans"/>
            </a:endParaRPr>
          </a:p>
          <a:p>
            <a:pPr marL="292894" indent="-285750">
              <a:buFont typeface="Arial" panose="020B0604020202020204" pitchFamily="34" charset="0"/>
              <a:buChar char="•"/>
            </a:pPr>
            <a:r>
              <a:rPr lang="en-IN" sz="1400" spc="-8" dirty="0">
                <a:solidFill>
                  <a:srgbClr val="404040"/>
                </a:solidFill>
                <a:latin typeface="Noto Sans"/>
                <a:cs typeface="Noto Sans"/>
              </a:rPr>
              <a:t>Ensemble </a:t>
            </a:r>
            <a:r>
              <a:rPr lang="en-IN" sz="1400" spc="-20" dirty="0">
                <a:solidFill>
                  <a:srgbClr val="404040"/>
                </a:solidFill>
                <a:latin typeface="Noto Sans"/>
                <a:cs typeface="Noto Sans"/>
              </a:rPr>
              <a:t>Learning </a:t>
            </a:r>
            <a:r>
              <a:rPr lang="en-IN" sz="1400" spc="-8" dirty="0">
                <a:solidFill>
                  <a:srgbClr val="404040"/>
                </a:solidFill>
                <a:latin typeface="Noto Sans"/>
                <a:cs typeface="Noto Sans"/>
              </a:rPr>
              <a:t>uses </a:t>
            </a:r>
            <a:r>
              <a:rPr lang="en-IN" sz="1400" spc="-11" dirty="0">
                <a:solidFill>
                  <a:srgbClr val="404040"/>
                </a:solidFill>
                <a:latin typeface="Noto Sans"/>
                <a:cs typeface="Noto Sans"/>
              </a:rPr>
              <a:t>the </a:t>
            </a:r>
            <a:r>
              <a:rPr lang="en-IN" sz="1400" spc="-8" dirty="0">
                <a:solidFill>
                  <a:srgbClr val="404040"/>
                </a:solidFill>
                <a:latin typeface="Noto Sans"/>
                <a:cs typeface="Noto Sans"/>
              </a:rPr>
              <a:t>same </a:t>
            </a:r>
            <a:r>
              <a:rPr lang="en-IN" sz="1400" spc="-20" dirty="0">
                <a:solidFill>
                  <a:srgbClr val="404040"/>
                </a:solidFill>
                <a:latin typeface="Noto Sans"/>
                <a:cs typeface="Noto Sans"/>
              </a:rPr>
              <a:t>algorithm </a:t>
            </a:r>
            <a:r>
              <a:rPr lang="en-IN" sz="1400" spc="-11" dirty="0">
                <a:solidFill>
                  <a:srgbClr val="404040"/>
                </a:solidFill>
                <a:latin typeface="Noto Sans"/>
                <a:cs typeface="Noto Sans"/>
              </a:rPr>
              <a:t>multiple times </a:t>
            </a:r>
            <a:r>
              <a:rPr lang="en-IN" sz="1400" spc="-6" dirty="0">
                <a:solidFill>
                  <a:srgbClr val="404040"/>
                </a:solidFill>
                <a:latin typeface="Noto Sans"/>
                <a:cs typeface="Noto Sans"/>
              </a:rPr>
              <a:t>or </a:t>
            </a:r>
            <a:r>
              <a:rPr lang="en-IN" sz="1400" spc="-8" dirty="0">
                <a:solidFill>
                  <a:srgbClr val="404040"/>
                </a:solidFill>
                <a:latin typeface="Noto Sans"/>
                <a:cs typeface="Noto Sans"/>
              </a:rPr>
              <a:t>a </a:t>
            </a:r>
            <a:r>
              <a:rPr lang="en-IN" sz="1400" spc="-28" dirty="0">
                <a:solidFill>
                  <a:srgbClr val="404040"/>
                </a:solidFill>
                <a:latin typeface="Noto Sans"/>
                <a:cs typeface="Noto Sans"/>
              </a:rPr>
              <a:t>group </a:t>
            </a:r>
            <a:r>
              <a:rPr lang="en-IN" sz="1400" spc="-6" dirty="0">
                <a:solidFill>
                  <a:srgbClr val="404040"/>
                </a:solidFill>
                <a:latin typeface="Noto Sans"/>
                <a:cs typeface="Noto Sans"/>
              </a:rPr>
              <a:t>of </a:t>
            </a:r>
            <a:r>
              <a:rPr lang="en-IN" sz="1400" spc="-11" dirty="0">
                <a:solidFill>
                  <a:srgbClr val="404040"/>
                </a:solidFill>
                <a:latin typeface="Noto Sans"/>
                <a:cs typeface="Noto Sans"/>
              </a:rPr>
              <a:t>different</a:t>
            </a:r>
            <a:r>
              <a:rPr lang="en-IN" sz="1400" spc="17" dirty="0">
                <a:solidFill>
                  <a:srgbClr val="404040"/>
                </a:solidFill>
                <a:latin typeface="Noto Sans"/>
                <a:cs typeface="Noto Sans"/>
              </a:rPr>
              <a:t> </a:t>
            </a:r>
            <a:r>
              <a:rPr lang="en-IN" sz="1400" spc="-17" dirty="0">
                <a:solidFill>
                  <a:srgbClr val="404040"/>
                </a:solidFill>
                <a:latin typeface="Noto Sans"/>
                <a:cs typeface="Noto Sans"/>
              </a:rPr>
              <a:t>algorithms together </a:t>
            </a:r>
            <a:r>
              <a:rPr lang="en-IN" sz="1400" spc="-8" dirty="0">
                <a:solidFill>
                  <a:srgbClr val="404040"/>
                </a:solidFill>
                <a:latin typeface="Noto Sans"/>
                <a:cs typeface="Noto Sans"/>
              </a:rPr>
              <a:t>to </a:t>
            </a:r>
            <a:r>
              <a:rPr lang="en-IN" sz="1400" spc="-17" dirty="0">
                <a:solidFill>
                  <a:srgbClr val="404040"/>
                </a:solidFill>
                <a:latin typeface="Noto Sans"/>
                <a:cs typeface="Noto Sans"/>
              </a:rPr>
              <a:t>improve </a:t>
            </a:r>
            <a:r>
              <a:rPr lang="en-IN" sz="1400" spc="-11" dirty="0">
                <a:solidFill>
                  <a:srgbClr val="404040"/>
                </a:solidFill>
                <a:latin typeface="Noto Sans"/>
                <a:cs typeface="Noto Sans"/>
              </a:rPr>
              <a:t>the prediction </a:t>
            </a:r>
            <a:r>
              <a:rPr lang="en-IN" sz="1400" spc="-6" dirty="0">
                <a:solidFill>
                  <a:srgbClr val="404040"/>
                </a:solidFill>
                <a:latin typeface="Noto Sans"/>
                <a:cs typeface="Noto Sans"/>
              </a:rPr>
              <a:t>of </a:t>
            </a:r>
            <a:r>
              <a:rPr lang="en-IN" sz="1400" spc="-8" dirty="0">
                <a:solidFill>
                  <a:srgbClr val="404040"/>
                </a:solidFill>
                <a:latin typeface="Noto Sans"/>
                <a:cs typeface="Noto Sans"/>
              </a:rPr>
              <a:t>a</a:t>
            </a:r>
            <a:r>
              <a:rPr lang="en-IN" sz="1400" spc="104" dirty="0">
                <a:solidFill>
                  <a:srgbClr val="404040"/>
                </a:solidFill>
                <a:latin typeface="Noto Sans"/>
                <a:cs typeface="Noto Sans"/>
              </a:rPr>
              <a:t> </a:t>
            </a:r>
            <a:r>
              <a:rPr lang="en-IN" sz="1400" spc="-8" dirty="0">
                <a:solidFill>
                  <a:srgbClr val="404040"/>
                </a:solidFill>
                <a:latin typeface="Noto Sans"/>
                <a:cs typeface="Noto Sans"/>
              </a:rPr>
              <a:t>model.</a:t>
            </a:r>
            <a:endParaRPr lang="en-IN" sz="1400" dirty="0">
              <a:latin typeface="Noto Sans"/>
              <a:cs typeface="Noto Sans"/>
            </a:endParaRPr>
          </a:p>
          <a:p>
            <a:pPr marL="285750" indent="-285750">
              <a:spcBef>
                <a:spcPts val="17"/>
              </a:spcBef>
              <a:buFont typeface="Arial" panose="020B0604020202020204" pitchFamily="34" charset="0"/>
              <a:buChar char="•"/>
            </a:pPr>
            <a:endParaRPr lang="en-IN" sz="1400" dirty="0">
              <a:latin typeface="Times New Roman"/>
              <a:cs typeface="Times New Roman"/>
            </a:endParaRPr>
          </a:p>
          <a:p>
            <a:pPr marL="307896" indent="-285750">
              <a:buFont typeface="Arial" panose="020B0604020202020204" pitchFamily="34" charset="0"/>
              <a:buChar char="•"/>
            </a:pPr>
            <a:r>
              <a:rPr lang="en-IN" sz="1400" spc="-8" dirty="0">
                <a:solidFill>
                  <a:srgbClr val="404040"/>
                </a:solidFill>
                <a:latin typeface="Noto Sans"/>
                <a:cs typeface="Noto Sans"/>
              </a:rPr>
              <a:t>Random </a:t>
            </a:r>
            <a:r>
              <a:rPr lang="en-IN" sz="1400" spc="-11" dirty="0">
                <a:solidFill>
                  <a:srgbClr val="404040"/>
                </a:solidFill>
                <a:latin typeface="Noto Sans"/>
                <a:cs typeface="Noto Sans"/>
              </a:rPr>
              <a:t>Forests </a:t>
            </a:r>
            <a:r>
              <a:rPr lang="en-IN" sz="1400" spc="-8" dirty="0">
                <a:solidFill>
                  <a:srgbClr val="404040"/>
                </a:solidFill>
                <a:latin typeface="Noto Sans"/>
                <a:cs typeface="Noto Sans"/>
              </a:rPr>
              <a:t>use an ensemble </a:t>
            </a:r>
            <a:r>
              <a:rPr lang="en-IN" sz="1400" spc="-6" dirty="0">
                <a:solidFill>
                  <a:srgbClr val="404040"/>
                </a:solidFill>
                <a:latin typeface="Noto Sans"/>
                <a:cs typeface="Noto Sans"/>
              </a:rPr>
              <a:t>of </a:t>
            </a:r>
            <a:r>
              <a:rPr lang="en-IN" sz="1400" spc="-8" dirty="0">
                <a:solidFill>
                  <a:srgbClr val="404040"/>
                </a:solidFill>
                <a:latin typeface="Noto Sans"/>
                <a:cs typeface="Noto Sans"/>
              </a:rPr>
              <a:t>decision </a:t>
            </a:r>
            <a:r>
              <a:rPr lang="en-IN" sz="1400" spc="-11" dirty="0">
                <a:solidFill>
                  <a:srgbClr val="404040"/>
                </a:solidFill>
                <a:latin typeface="Noto Sans"/>
                <a:cs typeface="Noto Sans"/>
              </a:rPr>
              <a:t>trees </a:t>
            </a:r>
            <a:r>
              <a:rPr lang="en-IN" sz="1400" spc="-8" dirty="0">
                <a:solidFill>
                  <a:srgbClr val="404040"/>
                </a:solidFill>
                <a:latin typeface="Noto Sans"/>
                <a:cs typeface="Noto Sans"/>
              </a:rPr>
              <a:t>to perform </a:t>
            </a:r>
            <a:r>
              <a:rPr lang="en-IN" sz="1400" spc="-23" dirty="0">
                <a:solidFill>
                  <a:srgbClr val="404040"/>
                </a:solidFill>
                <a:latin typeface="Noto Sans"/>
                <a:cs typeface="Noto Sans"/>
              </a:rPr>
              <a:t>regression</a:t>
            </a:r>
            <a:r>
              <a:rPr lang="en-IN" sz="1400" spc="203" dirty="0">
                <a:solidFill>
                  <a:srgbClr val="404040"/>
                </a:solidFill>
                <a:latin typeface="Noto Sans"/>
                <a:cs typeface="Noto Sans"/>
              </a:rPr>
              <a:t> </a:t>
            </a:r>
            <a:r>
              <a:rPr lang="en-IN" sz="1400" spc="-11" dirty="0">
                <a:solidFill>
                  <a:srgbClr val="404040"/>
                </a:solidFill>
                <a:latin typeface="Noto Sans"/>
                <a:cs typeface="Noto Sans"/>
              </a:rPr>
              <a:t>tasks.</a:t>
            </a:r>
          </a:p>
          <a:p>
            <a:pPr marL="307896" indent="-285750">
              <a:buFont typeface="Arial" panose="020B0604020202020204" pitchFamily="34" charset="0"/>
              <a:buChar char="•"/>
            </a:pPr>
            <a:endParaRPr lang="en-IN" sz="1400" spc="-3" dirty="0">
              <a:solidFill>
                <a:srgbClr val="585757"/>
              </a:solidFill>
              <a:latin typeface="Noto Sans"/>
              <a:cs typeface="Noto Sans"/>
            </a:endParaRPr>
          </a:p>
          <a:p>
            <a:pPr marL="307896" indent="-285750">
              <a:buFont typeface="Arial" panose="020B0604020202020204" pitchFamily="34" charset="0"/>
              <a:buChar char="•"/>
            </a:pPr>
            <a:r>
              <a:rPr lang="en-IN" sz="1400" spc="-3" dirty="0">
                <a:solidFill>
                  <a:srgbClr val="585757"/>
                </a:solidFill>
                <a:latin typeface="Noto Sans"/>
                <a:cs typeface="Noto Sans"/>
              </a:rPr>
              <a:t>To overcome </a:t>
            </a:r>
            <a:r>
              <a:rPr lang="en-IN" sz="1400" spc="-14" dirty="0">
                <a:solidFill>
                  <a:srgbClr val="585757"/>
                </a:solidFill>
                <a:latin typeface="Noto Sans"/>
                <a:cs typeface="Noto Sans"/>
              </a:rPr>
              <a:t>overfitting, </a:t>
            </a:r>
            <a:r>
              <a:rPr lang="en-IN" sz="1400" spc="-6" dirty="0">
                <a:solidFill>
                  <a:srgbClr val="585757"/>
                </a:solidFill>
                <a:latin typeface="Noto Sans"/>
                <a:cs typeface="Noto Sans"/>
              </a:rPr>
              <a:t>diverse sets </a:t>
            </a:r>
            <a:r>
              <a:rPr lang="en-IN" sz="1400" spc="-3" dirty="0">
                <a:solidFill>
                  <a:srgbClr val="585757"/>
                </a:solidFill>
                <a:latin typeface="Noto Sans"/>
                <a:cs typeface="Noto Sans"/>
              </a:rPr>
              <a:t>of </a:t>
            </a:r>
            <a:r>
              <a:rPr lang="en-IN" sz="1400" spc="-6" dirty="0">
                <a:solidFill>
                  <a:srgbClr val="585757"/>
                </a:solidFill>
                <a:latin typeface="Noto Sans"/>
                <a:cs typeface="Noto Sans"/>
              </a:rPr>
              <a:t>decision trees are</a:t>
            </a:r>
            <a:r>
              <a:rPr lang="en-IN" sz="1400" spc="-31" dirty="0">
                <a:solidFill>
                  <a:srgbClr val="585757"/>
                </a:solidFill>
                <a:latin typeface="Noto Sans"/>
                <a:cs typeface="Noto Sans"/>
              </a:rPr>
              <a:t> </a:t>
            </a:r>
            <a:r>
              <a:rPr lang="en-IN" sz="1400" spc="-6" dirty="0">
                <a:solidFill>
                  <a:srgbClr val="585757"/>
                </a:solidFill>
                <a:latin typeface="Noto Sans"/>
                <a:cs typeface="Noto Sans"/>
              </a:rPr>
              <a:t>required. </a:t>
            </a:r>
            <a:r>
              <a:rPr lang="en-IN" sz="1400" spc="-14" dirty="0">
                <a:solidFill>
                  <a:srgbClr val="585757"/>
                </a:solidFill>
                <a:latin typeface="Noto Sans"/>
              </a:rPr>
              <a:t>Since we are using multiple decision trees, the bias remains the same as that of a single decision tree. However, the variance decreases and thus we decrease the chances of overfitting</a:t>
            </a:r>
          </a:p>
          <a:p>
            <a:pPr marL="22146"/>
            <a:endParaRPr lang="en-IN" sz="1400" dirty="0">
              <a:latin typeface="Noto Sans"/>
              <a:cs typeface="Noto Sans"/>
            </a:endParaRPr>
          </a:p>
          <a:p>
            <a:pPr marL="7144">
              <a:spcBef>
                <a:spcPts val="1350"/>
              </a:spcBef>
            </a:pPr>
            <a:endParaRPr sz="1125" dirty="0">
              <a:latin typeface="Noto Sans"/>
              <a:cs typeface="Noto Sans"/>
            </a:endParaRPr>
          </a:p>
        </p:txBody>
      </p:sp>
      <p:sp>
        <p:nvSpPr>
          <p:cNvPr id="5" name="object 5"/>
          <p:cNvSpPr/>
          <p:nvPr/>
        </p:nvSpPr>
        <p:spPr>
          <a:xfrm>
            <a:off x="2082689" y="2254997"/>
            <a:ext cx="1585555" cy="251817"/>
          </a:xfrm>
          <a:custGeom>
            <a:avLst/>
            <a:gdLst/>
            <a:ahLst/>
            <a:cxnLst/>
            <a:rect l="l" t="t" r="r" b="b"/>
            <a:pathLst>
              <a:path w="2818765" h="447675">
                <a:moveTo>
                  <a:pt x="0" y="0"/>
                </a:moveTo>
                <a:lnTo>
                  <a:pt x="0" y="304672"/>
                </a:lnTo>
                <a:lnTo>
                  <a:pt x="2818511" y="304672"/>
                </a:lnTo>
                <a:lnTo>
                  <a:pt x="2818511" y="447166"/>
                </a:lnTo>
              </a:path>
            </a:pathLst>
          </a:custGeom>
          <a:ln w="25908">
            <a:solidFill>
              <a:srgbClr val="EC7C30"/>
            </a:solidFill>
          </a:ln>
        </p:spPr>
        <p:txBody>
          <a:bodyPr wrap="square" lIns="0" tIns="0" rIns="0" bIns="0" rtlCol="0"/>
          <a:lstStyle/>
          <a:p>
            <a:endParaRPr sz="1013"/>
          </a:p>
        </p:txBody>
      </p:sp>
      <p:sp>
        <p:nvSpPr>
          <p:cNvPr id="6" name="object 6"/>
          <p:cNvSpPr/>
          <p:nvPr/>
        </p:nvSpPr>
        <p:spPr>
          <a:xfrm>
            <a:off x="2082689" y="2254997"/>
            <a:ext cx="528638" cy="251817"/>
          </a:xfrm>
          <a:custGeom>
            <a:avLst/>
            <a:gdLst/>
            <a:ahLst/>
            <a:cxnLst/>
            <a:rect l="l" t="t" r="r" b="b"/>
            <a:pathLst>
              <a:path w="939800" h="447675">
                <a:moveTo>
                  <a:pt x="0" y="0"/>
                </a:moveTo>
                <a:lnTo>
                  <a:pt x="0" y="304672"/>
                </a:lnTo>
                <a:lnTo>
                  <a:pt x="939545" y="304672"/>
                </a:lnTo>
                <a:lnTo>
                  <a:pt x="939545" y="447166"/>
                </a:lnTo>
              </a:path>
            </a:pathLst>
          </a:custGeom>
          <a:ln w="25908">
            <a:solidFill>
              <a:srgbClr val="EC7C30"/>
            </a:solidFill>
          </a:ln>
        </p:spPr>
        <p:txBody>
          <a:bodyPr wrap="square" lIns="0" tIns="0" rIns="0" bIns="0" rtlCol="0"/>
          <a:lstStyle/>
          <a:p>
            <a:endParaRPr sz="1013"/>
          </a:p>
        </p:txBody>
      </p:sp>
      <p:sp>
        <p:nvSpPr>
          <p:cNvPr id="7" name="object 7"/>
          <p:cNvSpPr/>
          <p:nvPr/>
        </p:nvSpPr>
        <p:spPr>
          <a:xfrm>
            <a:off x="1553765" y="2254997"/>
            <a:ext cx="528638" cy="251817"/>
          </a:xfrm>
          <a:custGeom>
            <a:avLst/>
            <a:gdLst/>
            <a:ahLst/>
            <a:cxnLst/>
            <a:rect l="l" t="t" r="r" b="b"/>
            <a:pathLst>
              <a:path w="939800" h="447675">
                <a:moveTo>
                  <a:pt x="939546" y="0"/>
                </a:moveTo>
                <a:lnTo>
                  <a:pt x="939546" y="304672"/>
                </a:lnTo>
                <a:lnTo>
                  <a:pt x="0" y="304672"/>
                </a:lnTo>
                <a:lnTo>
                  <a:pt x="0" y="447166"/>
                </a:lnTo>
              </a:path>
            </a:pathLst>
          </a:custGeom>
          <a:ln w="25908">
            <a:solidFill>
              <a:srgbClr val="EC7C30"/>
            </a:solidFill>
          </a:ln>
        </p:spPr>
        <p:txBody>
          <a:bodyPr wrap="square" lIns="0" tIns="0" rIns="0" bIns="0" rtlCol="0"/>
          <a:lstStyle/>
          <a:p>
            <a:endParaRPr sz="1013"/>
          </a:p>
        </p:txBody>
      </p:sp>
      <p:sp>
        <p:nvSpPr>
          <p:cNvPr id="8" name="object 8"/>
          <p:cNvSpPr/>
          <p:nvPr/>
        </p:nvSpPr>
        <p:spPr>
          <a:xfrm>
            <a:off x="496777" y="2254997"/>
            <a:ext cx="1585555" cy="251817"/>
          </a:xfrm>
          <a:custGeom>
            <a:avLst/>
            <a:gdLst/>
            <a:ahLst/>
            <a:cxnLst/>
            <a:rect l="l" t="t" r="r" b="b"/>
            <a:pathLst>
              <a:path w="2818765" h="447675">
                <a:moveTo>
                  <a:pt x="2818511" y="0"/>
                </a:moveTo>
                <a:lnTo>
                  <a:pt x="2818511" y="304672"/>
                </a:lnTo>
                <a:lnTo>
                  <a:pt x="0" y="304672"/>
                </a:lnTo>
                <a:lnTo>
                  <a:pt x="0" y="447166"/>
                </a:lnTo>
              </a:path>
            </a:pathLst>
          </a:custGeom>
          <a:ln w="25908">
            <a:solidFill>
              <a:srgbClr val="EC7C30"/>
            </a:solidFill>
          </a:ln>
        </p:spPr>
        <p:txBody>
          <a:bodyPr wrap="square" lIns="0" tIns="0" rIns="0" bIns="0" rtlCol="0"/>
          <a:lstStyle/>
          <a:p>
            <a:endParaRPr sz="1013"/>
          </a:p>
        </p:txBody>
      </p:sp>
      <p:sp>
        <p:nvSpPr>
          <p:cNvPr id="9" name="object 9"/>
          <p:cNvSpPr/>
          <p:nvPr/>
        </p:nvSpPr>
        <p:spPr>
          <a:xfrm>
            <a:off x="1649778" y="1706356"/>
            <a:ext cx="865108" cy="548640"/>
          </a:xfrm>
          <a:custGeom>
            <a:avLst/>
            <a:gdLst/>
            <a:ahLst/>
            <a:cxnLst/>
            <a:rect l="l" t="t" r="r" b="b"/>
            <a:pathLst>
              <a:path w="1537970" h="975360">
                <a:moveTo>
                  <a:pt x="1440179" y="0"/>
                </a:moveTo>
                <a:lnTo>
                  <a:pt x="97536" y="0"/>
                </a:lnTo>
                <a:lnTo>
                  <a:pt x="59578" y="7667"/>
                </a:lnTo>
                <a:lnTo>
                  <a:pt x="28575" y="28575"/>
                </a:lnTo>
                <a:lnTo>
                  <a:pt x="7667" y="59578"/>
                </a:lnTo>
                <a:lnTo>
                  <a:pt x="0" y="97536"/>
                </a:lnTo>
                <a:lnTo>
                  <a:pt x="0" y="877824"/>
                </a:lnTo>
                <a:lnTo>
                  <a:pt x="7667" y="915781"/>
                </a:lnTo>
                <a:lnTo>
                  <a:pt x="28575" y="946785"/>
                </a:lnTo>
                <a:lnTo>
                  <a:pt x="59578" y="967692"/>
                </a:lnTo>
                <a:lnTo>
                  <a:pt x="97536" y="975360"/>
                </a:lnTo>
                <a:lnTo>
                  <a:pt x="1440179" y="975360"/>
                </a:lnTo>
                <a:lnTo>
                  <a:pt x="1478137" y="967692"/>
                </a:lnTo>
                <a:lnTo>
                  <a:pt x="1509140" y="946785"/>
                </a:lnTo>
                <a:lnTo>
                  <a:pt x="1530048" y="915781"/>
                </a:lnTo>
                <a:lnTo>
                  <a:pt x="1537715" y="877824"/>
                </a:lnTo>
                <a:lnTo>
                  <a:pt x="1537715" y="97536"/>
                </a:lnTo>
                <a:lnTo>
                  <a:pt x="1530048" y="59578"/>
                </a:lnTo>
                <a:lnTo>
                  <a:pt x="1509140" y="28575"/>
                </a:lnTo>
                <a:lnTo>
                  <a:pt x="1478137" y="7667"/>
                </a:lnTo>
                <a:lnTo>
                  <a:pt x="1440179" y="0"/>
                </a:lnTo>
                <a:close/>
              </a:path>
            </a:pathLst>
          </a:custGeom>
          <a:solidFill>
            <a:srgbClr val="5B9BD4"/>
          </a:solidFill>
        </p:spPr>
        <p:txBody>
          <a:bodyPr wrap="square" lIns="0" tIns="0" rIns="0" bIns="0" rtlCol="0"/>
          <a:lstStyle/>
          <a:p>
            <a:endParaRPr sz="1013"/>
          </a:p>
        </p:txBody>
      </p:sp>
      <p:sp>
        <p:nvSpPr>
          <p:cNvPr id="10" name="object 10"/>
          <p:cNvSpPr/>
          <p:nvPr/>
        </p:nvSpPr>
        <p:spPr>
          <a:xfrm>
            <a:off x="1649778" y="1706356"/>
            <a:ext cx="865108" cy="548640"/>
          </a:xfrm>
          <a:custGeom>
            <a:avLst/>
            <a:gdLst/>
            <a:ahLst/>
            <a:cxnLst/>
            <a:rect l="l" t="t" r="r" b="b"/>
            <a:pathLst>
              <a:path w="1537970" h="975360">
                <a:moveTo>
                  <a:pt x="0" y="97536"/>
                </a:moveTo>
                <a:lnTo>
                  <a:pt x="7667" y="59578"/>
                </a:lnTo>
                <a:lnTo>
                  <a:pt x="28575" y="28575"/>
                </a:lnTo>
                <a:lnTo>
                  <a:pt x="59578" y="7667"/>
                </a:lnTo>
                <a:lnTo>
                  <a:pt x="97536" y="0"/>
                </a:lnTo>
                <a:lnTo>
                  <a:pt x="1440179" y="0"/>
                </a:lnTo>
                <a:lnTo>
                  <a:pt x="1478137" y="7667"/>
                </a:lnTo>
                <a:lnTo>
                  <a:pt x="1509140" y="28575"/>
                </a:lnTo>
                <a:lnTo>
                  <a:pt x="1530048" y="59578"/>
                </a:lnTo>
                <a:lnTo>
                  <a:pt x="1537715" y="97536"/>
                </a:lnTo>
                <a:lnTo>
                  <a:pt x="1537715" y="877824"/>
                </a:lnTo>
                <a:lnTo>
                  <a:pt x="1530048" y="915781"/>
                </a:lnTo>
                <a:lnTo>
                  <a:pt x="1509140" y="946785"/>
                </a:lnTo>
                <a:lnTo>
                  <a:pt x="1478137" y="967692"/>
                </a:lnTo>
                <a:lnTo>
                  <a:pt x="1440179" y="975360"/>
                </a:lnTo>
                <a:lnTo>
                  <a:pt x="97536" y="975360"/>
                </a:lnTo>
                <a:lnTo>
                  <a:pt x="59578" y="967692"/>
                </a:lnTo>
                <a:lnTo>
                  <a:pt x="28575" y="946785"/>
                </a:lnTo>
                <a:lnTo>
                  <a:pt x="7667" y="915781"/>
                </a:lnTo>
                <a:lnTo>
                  <a:pt x="0" y="877824"/>
                </a:lnTo>
                <a:lnTo>
                  <a:pt x="0" y="97536"/>
                </a:lnTo>
                <a:close/>
              </a:path>
            </a:pathLst>
          </a:custGeom>
          <a:ln w="25908">
            <a:solidFill>
              <a:srgbClr val="FFFFFF"/>
            </a:solidFill>
          </a:ln>
        </p:spPr>
        <p:txBody>
          <a:bodyPr wrap="square" lIns="0" tIns="0" rIns="0" bIns="0" rtlCol="0"/>
          <a:lstStyle/>
          <a:p>
            <a:endParaRPr sz="1013"/>
          </a:p>
        </p:txBody>
      </p:sp>
      <p:sp>
        <p:nvSpPr>
          <p:cNvPr id="11" name="object 11"/>
          <p:cNvSpPr/>
          <p:nvPr/>
        </p:nvSpPr>
        <p:spPr>
          <a:xfrm>
            <a:off x="1745790" y="1797225"/>
            <a:ext cx="865108" cy="549712"/>
          </a:xfrm>
          <a:custGeom>
            <a:avLst/>
            <a:gdLst/>
            <a:ahLst/>
            <a:cxnLst/>
            <a:rect l="l" t="t" r="r" b="b"/>
            <a:pathLst>
              <a:path w="1537970" h="977264">
                <a:moveTo>
                  <a:pt x="1440052" y="0"/>
                </a:moveTo>
                <a:lnTo>
                  <a:pt x="97662" y="0"/>
                </a:lnTo>
                <a:lnTo>
                  <a:pt x="59632" y="7669"/>
                </a:lnTo>
                <a:lnTo>
                  <a:pt x="28590" y="28590"/>
                </a:lnTo>
                <a:lnTo>
                  <a:pt x="7669" y="59632"/>
                </a:lnTo>
                <a:lnTo>
                  <a:pt x="0" y="97662"/>
                </a:lnTo>
                <a:lnTo>
                  <a:pt x="0" y="879221"/>
                </a:lnTo>
                <a:lnTo>
                  <a:pt x="7669" y="917251"/>
                </a:lnTo>
                <a:lnTo>
                  <a:pt x="28590" y="948293"/>
                </a:lnTo>
                <a:lnTo>
                  <a:pt x="59632" y="969214"/>
                </a:lnTo>
                <a:lnTo>
                  <a:pt x="97662" y="976884"/>
                </a:lnTo>
                <a:lnTo>
                  <a:pt x="1440052" y="976884"/>
                </a:lnTo>
                <a:lnTo>
                  <a:pt x="1478083" y="969214"/>
                </a:lnTo>
                <a:lnTo>
                  <a:pt x="1509125" y="948293"/>
                </a:lnTo>
                <a:lnTo>
                  <a:pt x="1530046" y="917251"/>
                </a:lnTo>
                <a:lnTo>
                  <a:pt x="1537715" y="879221"/>
                </a:lnTo>
                <a:lnTo>
                  <a:pt x="1537715" y="97662"/>
                </a:lnTo>
                <a:lnTo>
                  <a:pt x="1530046" y="59632"/>
                </a:lnTo>
                <a:lnTo>
                  <a:pt x="1509125" y="28590"/>
                </a:lnTo>
                <a:lnTo>
                  <a:pt x="1478083" y="7669"/>
                </a:lnTo>
                <a:lnTo>
                  <a:pt x="1440052" y="0"/>
                </a:lnTo>
                <a:close/>
              </a:path>
            </a:pathLst>
          </a:custGeom>
          <a:solidFill>
            <a:srgbClr val="FFFFFF">
              <a:alpha val="90194"/>
            </a:srgbClr>
          </a:solidFill>
        </p:spPr>
        <p:txBody>
          <a:bodyPr wrap="square" lIns="0" tIns="0" rIns="0" bIns="0" rtlCol="0"/>
          <a:lstStyle/>
          <a:p>
            <a:endParaRPr sz="1013"/>
          </a:p>
        </p:txBody>
      </p:sp>
      <p:sp>
        <p:nvSpPr>
          <p:cNvPr id="12" name="object 12"/>
          <p:cNvSpPr/>
          <p:nvPr/>
        </p:nvSpPr>
        <p:spPr>
          <a:xfrm>
            <a:off x="1745790" y="1797225"/>
            <a:ext cx="865108" cy="549712"/>
          </a:xfrm>
          <a:custGeom>
            <a:avLst/>
            <a:gdLst/>
            <a:ahLst/>
            <a:cxnLst/>
            <a:rect l="l" t="t" r="r" b="b"/>
            <a:pathLst>
              <a:path w="1537970" h="977264">
                <a:moveTo>
                  <a:pt x="0" y="97662"/>
                </a:moveTo>
                <a:lnTo>
                  <a:pt x="7669" y="59632"/>
                </a:lnTo>
                <a:lnTo>
                  <a:pt x="28590" y="28590"/>
                </a:lnTo>
                <a:lnTo>
                  <a:pt x="59632" y="7669"/>
                </a:lnTo>
                <a:lnTo>
                  <a:pt x="97662" y="0"/>
                </a:lnTo>
                <a:lnTo>
                  <a:pt x="1440052" y="0"/>
                </a:lnTo>
                <a:lnTo>
                  <a:pt x="1478083" y="7669"/>
                </a:lnTo>
                <a:lnTo>
                  <a:pt x="1509125" y="28590"/>
                </a:lnTo>
                <a:lnTo>
                  <a:pt x="1530046" y="59632"/>
                </a:lnTo>
                <a:lnTo>
                  <a:pt x="1537715" y="97662"/>
                </a:lnTo>
                <a:lnTo>
                  <a:pt x="1537715" y="879221"/>
                </a:lnTo>
                <a:lnTo>
                  <a:pt x="1530046" y="917251"/>
                </a:lnTo>
                <a:lnTo>
                  <a:pt x="1509125" y="948293"/>
                </a:lnTo>
                <a:lnTo>
                  <a:pt x="1478083" y="969214"/>
                </a:lnTo>
                <a:lnTo>
                  <a:pt x="1440052" y="976884"/>
                </a:lnTo>
                <a:lnTo>
                  <a:pt x="97662" y="976884"/>
                </a:lnTo>
                <a:lnTo>
                  <a:pt x="59632" y="969214"/>
                </a:lnTo>
                <a:lnTo>
                  <a:pt x="28590" y="948293"/>
                </a:lnTo>
                <a:lnTo>
                  <a:pt x="7669" y="917251"/>
                </a:lnTo>
                <a:lnTo>
                  <a:pt x="0" y="879221"/>
                </a:lnTo>
                <a:lnTo>
                  <a:pt x="0" y="97662"/>
                </a:lnTo>
                <a:close/>
              </a:path>
            </a:pathLst>
          </a:custGeom>
          <a:ln w="25908">
            <a:solidFill>
              <a:srgbClr val="5B9BD4"/>
            </a:solidFill>
          </a:ln>
        </p:spPr>
        <p:txBody>
          <a:bodyPr wrap="square" lIns="0" tIns="0" rIns="0" bIns="0" rtlCol="0"/>
          <a:lstStyle/>
          <a:p>
            <a:endParaRPr sz="1013"/>
          </a:p>
        </p:txBody>
      </p:sp>
      <p:sp>
        <p:nvSpPr>
          <p:cNvPr id="13" name="object 13"/>
          <p:cNvSpPr txBox="1"/>
          <p:nvPr/>
        </p:nvSpPr>
        <p:spPr>
          <a:xfrm>
            <a:off x="1912596" y="1803725"/>
            <a:ext cx="531137" cy="428868"/>
          </a:xfrm>
          <a:prstGeom prst="rect">
            <a:avLst/>
          </a:prstGeom>
        </p:spPr>
        <p:txBody>
          <a:bodyPr vert="horz" wrap="square" lIns="0" tIns="7144" rIns="0" bIns="0" rtlCol="0">
            <a:spAutoFit/>
          </a:bodyPr>
          <a:lstStyle/>
          <a:p>
            <a:pPr marL="53935" marR="2858" indent="-47149">
              <a:lnSpc>
                <a:spcPct val="141700"/>
              </a:lnSpc>
              <a:spcBef>
                <a:spcPts val="56"/>
              </a:spcBef>
            </a:pPr>
            <a:r>
              <a:rPr sz="1013" spc="-8" dirty="0">
                <a:latin typeface="Noto Sans"/>
                <a:cs typeface="Noto Sans"/>
              </a:rPr>
              <a:t>F</a:t>
            </a:r>
            <a:r>
              <a:rPr sz="1013" spc="-11" dirty="0">
                <a:latin typeface="Noto Sans"/>
                <a:cs typeface="Noto Sans"/>
              </a:rPr>
              <a:t>e</a:t>
            </a:r>
            <a:r>
              <a:rPr sz="1013" spc="-8" dirty="0">
                <a:latin typeface="Noto Sans"/>
                <a:cs typeface="Noto Sans"/>
              </a:rPr>
              <a:t>at</a:t>
            </a:r>
            <a:r>
              <a:rPr sz="1013" spc="-14" dirty="0">
                <a:latin typeface="Noto Sans"/>
                <a:cs typeface="Noto Sans"/>
              </a:rPr>
              <a:t>u</a:t>
            </a:r>
            <a:r>
              <a:rPr sz="1013" spc="-28" dirty="0">
                <a:latin typeface="Noto Sans"/>
                <a:cs typeface="Noto Sans"/>
              </a:rPr>
              <a:t>r</a:t>
            </a:r>
            <a:r>
              <a:rPr sz="1013" spc="-6" dirty="0">
                <a:latin typeface="Noto Sans"/>
                <a:cs typeface="Noto Sans"/>
              </a:rPr>
              <a:t>es  </a:t>
            </a:r>
            <a:r>
              <a:rPr sz="1013" spc="6" dirty="0">
                <a:latin typeface="Noto Sans"/>
                <a:cs typeface="Noto Sans"/>
              </a:rPr>
              <a:t>1,</a:t>
            </a:r>
            <a:r>
              <a:rPr sz="1013" spc="-23" dirty="0">
                <a:latin typeface="Noto Sans"/>
                <a:cs typeface="Noto Sans"/>
              </a:rPr>
              <a:t> </a:t>
            </a:r>
            <a:r>
              <a:rPr sz="1013" spc="8" dirty="0">
                <a:latin typeface="Noto Sans"/>
                <a:cs typeface="Noto Sans"/>
              </a:rPr>
              <a:t>2,3,4</a:t>
            </a:r>
            <a:endParaRPr sz="1013">
              <a:latin typeface="Noto Sans"/>
              <a:cs typeface="Noto Sans"/>
            </a:endParaRPr>
          </a:p>
        </p:txBody>
      </p:sp>
      <p:sp>
        <p:nvSpPr>
          <p:cNvPr id="14" name="object 14"/>
          <p:cNvSpPr/>
          <p:nvPr/>
        </p:nvSpPr>
        <p:spPr>
          <a:xfrm>
            <a:off x="64722" y="2507028"/>
            <a:ext cx="865108" cy="548640"/>
          </a:xfrm>
          <a:custGeom>
            <a:avLst/>
            <a:gdLst/>
            <a:ahLst/>
            <a:cxnLst/>
            <a:rect l="l" t="t" r="r" b="b"/>
            <a:pathLst>
              <a:path w="1537970" h="975360">
                <a:moveTo>
                  <a:pt x="1440180" y="0"/>
                </a:moveTo>
                <a:lnTo>
                  <a:pt x="97535" y="0"/>
                </a:lnTo>
                <a:lnTo>
                  <a:pt x="59568" y="7667"/>
                </a:lnTo>
                <a:lnTo>
                  <a:pt x="28565" y="28575"/>
                </a:lnTo>
                <a:lnTo>
                  <a:pt x="7664" y="59578"/>
                </a:lnTo>
                <a:lnTo>
                  <a:pt x="0" y="97536"/>
                </a:lnTo>
                <a:lnTo>
                  <a:pt x="0" y="877824"/>
                </a:lnTo>
                <a:lnTo>
                  <a:pt x="7664" y="915781"/>
                </a:lnTo>
                <a:lnTo>
                  <a:pt x="28565" y="946785"/>
                </a:lnTo>
                <a:lnTo>
                  <a:pt x="59568" y="967692"/>
                </a:lnTo>
                <a:lnTo>
                  <a:pt x="97535" y="975360"/>
                </a:lnTo>
                <a:lnTo>
                  <a:pt x="1440180" y="975360"/>
                </a:lnTo>
                <a:lnTo>
                  <a:pt x="1478137" y="967692"/>
                </a:lnTo>
                <a:lnTo>
                  <a:pt x="1509141" y="946785"/>
                </a:lnTo>
                <a:lnTo>
                  <a:pt x="1530048" y="915781"/>
                </a:lnTo>
                <a:lnTo>
                  <a:pt x="1537715" y="877824"/>
                </a:lnTo>
                <a:lnTo>
                  <a:pt x="1537715" y="97536"/>
                </a:lnTo>
                <a:lnTo>
                  <a:pt x="1530048" y="59578"/>
                </a:lnTo>
                <a:lnTo>
                  <a:pt x="1509141" y="28575"/>
                </a:lnTo>
                <a:lnTo>
                  <a:pt x="1478137" y="7667"/>
                </a:lnTo>
                <a:lnTo>
                  <a:pt x="1440180" y="0"/>
                </a:lnTo>
                <a:close/>
              </a:path>
            </a:pathLst>
          </a:custGeom>
          <a:solidFill>
            <a:srgbClr val="EC7C30"/>
          </a:solidFill>
        </p:spPr>
        <p:txBody>
          <a:bodyPr wrap="square" lIns="0" tIns="0" rIns="0" bIns="0" rtlCol="0"/>
          <a:lstStyle/>
          <a:p>
            <a:endParaRPr sz="1013"/>
          </a:p>
        </p:txBody>
      </p:sp>
      <p:sp>
        <p:nvSpPr>
          <p:cNvPr id="15" name="object 15"/>
          <p:cNvSpPr/>
          <p:nvPr/>
        </p:nvSpPr>
        <p:spPr>
          <a:xfrm>
            <a:off x="64722" y="2507028"/>
            <a:ext cx="865108" cy="548640"/>
          </a:xfrm>
          <a:custGeom>
            <a:avLst/>
            <a:gdLst/>
            <a:ahLst/>
            <a:cxnLst/>
            <a:rect l="l" t="t" r="r" b="b"/>
            <a:pathLst>
              <a:path w="1537970" h="975360">
                <a:moveTo>
                  <a:pt x="0" y="97536"/>
                </a:moveTo>
                <a:lnTo>
                  <a:pt x="7664" y="59578"/>
                </a:lnTo>
                <a:lnTo>
                  <a:pt x="28565" y="28575"/>
                </a:lnTo>
                <a:lnTo>
                  <a:pt x="59568" y="7667"/>
                </a:lnTo>
                <a:lnTo>
                  <a:pt x="97535" y="0"/>
                </a:lnTo>
                <a:lnTo>
                  <a:pt x="1440180" y="0"/>
                </a:lnTo>
                <a:lnTo>
                  <a:pt x="1478137" y="7667"/>
                </a:lnTo>
                <a:lnTo>
                  <a:pt x="1509141" y="28575"/>
                </a:lnTo>
                <a:lnTo>
                  <a:pt x="1530048" y="59578"/>
                </a:lnTo>
                <a:lnTo>
                  <a:pt x="1537715" y="97536"/>
                </a:lnTo>
                <a:lnTo>
                  <a:pt x="1537715" y="877824"/>
                </a:lnTo>
                <a:lnTo>
                  <a:pt x="1530048" y="915781"/>
                </a:lnTo>
                <a:lnTo>
                  <a:pt x="1509141" y="946785"/>
                </a:lnTo>
                <a:lnTo>
                  <a:pt x="1478137" y="967692"/>
                </a:lnTo>
                <a:lnTo>
                  <a:pt x="1440180" y="975360"/>
                </a:lnTo>
                <a:lnTo>
                  <a:pt x="97535" y="975360"/>
                </a:lnTo>
                <a:lnTo>
                  <a:pt x="59568" y="967692"/>
                </a:lnTo>
                <a:lnTo>
                  <a:pt x="28565" y="946785"/>
                </a:lnTo>
                <a:lnTo>
                  <a:pt x="7664" y="915781"/>
                </a:lnTo>
                <a:lnTo>
                  <a:pt x="0" y="877824"/>
                </a:lnTo>
                <a:lnTo>
                  <a:pt x="0" y="97536"/>
                </a:lnTo>
                <a:close/>
              </a:path>
            </a:pathLst>
          </a:custGeom>
          <a:ln w="25908">
            <a:solidFill>
              <a:srgbClr val="FFFFFF"/>
            </a:solidFill>
          </a:ln>
        </p:spPr>
        <p:txBody>
          <a:bodyPr wrap="square" lIns="0" tIns="0" rIns="0" bIns="0" rtlCol="0"/>
          <a:lstStyle/>
          <a:p>
            <a:endParaRPr sz="1013"/>
          </a:p>
        </p:txBody>
      </p:sp>
      <p:sp>
        <p:nvSpPr>
          <p:cNvPr id="16" name="object 16"/>
          <p:cNvSpPr/>
          <p:nvPr/>
        </p:nvSpPr>
        <p:spPr>
          <a:xfrm>
            <a:off x="160734" y="2597896"/>
            <a:ext cx="865108" cy="549712"/>
          </a:xfrm>
          <a:custGeom>
            <a:avLst/>
            <a:gdLst/>
            <a:ahLst/>
            <a:cxnLst/>
            <a:rect l="l" t="t" r="r" b="b"/>
            <a:pathLst>
              <a:path w="1537970" h="977264">
                <a:moveTo>
                  <a:pt x="1440052" y="0"/>
                </a:moveTo>
                <a:lnTo>
                  <a:pt x="97688" y="0"/>
                </a:lnTo>
                <a:lnTo>
                  <a:pt x="59664" y="7669"/>
                </a:lnTo>
                <a:lnTo>
                  <a:pt x="28613" y="28590"/>
                </a:lnTo>
                <a:lnTo>
                  <a:pt x="7677" y="59632"/>
                </a:lnTo>
                <a:lnTo>
                  <a:pt x="0" y="97662"/>
                </a:lnTo>
                <a:lnTo>
                  <a:pt x="0" y="879220"/>
                </a:lnTo>
                <a:lnTo>
                  <a:pt x="7677" y="917251"/>
                </a:lnTo>
                <a:lnTo>
                  <a:pt x="28613" y="948293"/>
                </a:lnTo>
                <a:lnTo>
                  <a:pt x="59664" y="969214"/>
                </a:lnTo>
                <a:lnTo>
                  <a:pt x="97688" y="976883"/>
                </a:lnTo>
                <a:lnTo>
                  <a:pt x="1440052" y="976883"/>
                </a:lnTo>
                <a:lnTo>
                  <a:pt x="1478083" y="969214"/>
                </a:lnTo>
                <a:lnTo>
                  <a:pt x="1509125" y="948293"/>
                </a:lnTo>
                <a:lnTo>
                  <a:pt x="1530046" y="917251"/>
                </a:lnTo>
                <a:lnTo>
                  <a:pt x="1537716" y="879220"/>
                </a:lnTo>
                <a:lnTo>
                  <a:pt x="1537716" y="97662"/>
                </a:lnTo>
                <a:lnTo>
                  <a:pt x="1530046" y="59632"/>
                </a:lnTo>
                <a:lnTo>
                  <a:pt x="1509125" y="28590"/>
                </a:lnTo>
                <a:lnTo>
                  <a:pt x="1478083" y="7669"/>
                </a:lnTo>
                <a:lnTo>
                  <a:pt x="1440052" y="0"/>
                </a:lnTo>
                <a:close/>
              </a:path>
            </a:pathLst>
          </a:custGeom>
          <a:solidFill>
            <a:srgbClr val="FFFFFF">
              <a:alpha val="90194"/>
            </a:srgbClr>
          </a:solidFill>
        </p:spPr>
        <p:txBody>
          <a:bodyPr wrap="square" lIns="0" tIns="0" rIns="0" bIns="0" rtlCol="0"/>
          <a:lstStyle/>
          <a:p>
            <a:endParaRPr sz="1013"/>
          </a:p>
        </p:txBody>
      </p:sp>
      <p:sp>
        <p:nvSpPr>
          <p:cNvPr id="17" name="object 17"/>
          <p:cNvSpPr/>
          <p:nvPr/>
        </p:nvSpPr>
        <p:spPr>
          <a:xfrm>
            <a:off x="160734" y="2597896"/>
            <a:ext cx="865108" cy="549712"/>
          </a:xfrm>
          <a:custGeom>
            <a:avLst/>
            <a:gdLst/>
            <a:ahLst/>
            <a:cxnLst/>
            <a:rect l="l" t="t" r="r" b="b"/>
            <a:pathLst>
              <a:path w="1537970" h="977264">
                <a:moveTo>
                  <a:pt x="0" y="97662"/>
                </a:moveTo>
                <a:lnTo>
                  <a:pt x="7677" y="59632"/>
                </a:lnTo>
                <a:lnTo>
                  <a:pt x="28613" y="28590"/>
                </a:lnTo>
                <a:lnTo>
                  <a:pt x="59664" y="7669"/>
                </a:lnTo>
                <a:lnTo>
                  <a:pt x="97688" y="0"/>
                </a:lnTo>
                <a:lnTo>
                  <a:pt x="1440052" y="0"/>
                </a:lnTo>
                <a:lnTo>
                  <a:pt x="1478083" y="7669"/>
                </a:lnTo>
                <a:lnTo>
                  <a:pt x="1509125" y="28590"/>
                </a:lnTo>
                <a:lnTo>
                  <a:pt x="1530046" y="59632"/>
                </a:lnTo>
                <a:lnTo>
                  <a:pt x="1537716" y="97662"/>
                </a:lnTo>
                <a:lnTo>
                  <a:pt x="1537716" y="879220"/>
                </a:lnTo>
                <a:lnTo>
                  <a:pt x="1530046" y="917251"/>
                </a:lnTo>
                <a:lnTo>
                  <a:pt x="1509125" y="948293"/>
                </a:lnTo>
                <a:lnTo>
                  <a:pt x="1478083" y="969214"/>
                </a:lnTo>
                <a:lnTo>
                  <a:pt x="1440052" y="976883"/>
                </a:lnTo>
                <a:lnTo>
                  <a:pt x="97688" y="976883"/>
                </a:lnTo>
                <a:lnTo>
                  <a:pt x="59664" y="969214"/>
                </a:lnTo>
                <a:lnTo>
                  <a:pt x="28613" y="948293"/>
                </a:lnTo>
                <a:lnTo>
                  <a:pt x="7677" y="917251"/>
                </a:lnTo>
                <a:lnTo>
                  <a:pt x="0" y="879220"/>
                </a:lnTo>
                <a:lnTo>
                  <a:pt x="0" y="97662"/>
                </a:lnTo>
                <a:close/>
              </a:path>
            </a:pathLst>
          </a:custGeom>
          <a:ln w="25908">
            <a:solidFill>
              <a:srgbClr val="EC7C30"/>
            </a:solidFill>
          </a:ln>
        </p:spPr>
        <p:txBody>
          <a:bodyPr wrap="square" lIns="0" tIns="0" rIns="0" bIns="0" rtlCol="0"/>
          <a:lstStyle/>
          <a:p>
            <a:endParaRPr sz="1013"/>
          </a:p>
        </p:txBody>
      </p:sp>
      <p:sp>
        <p:nvSpPr>
          <p:cNvPr id="18" name="object 18"/>
          <p:cNvSpPr txBox="1"/>
          <p:nvPr/>
        </p:nvSpPr>
        <p:spPr>
          <a:xfrm>
            <a:off x="219856" y="2778204"/>
            <a:ext cx="744022" cy="163090"/>
          </a:xfrm>
          <a:prstGeom prst="rect">
            <a:avLst/>
          </a:prstGeom>
        </p:spPr>
        <p:txBody>
          <a:bodyPr vert="horz" wrap="square" lIns="0" tIns="7144" rIns="0" bIns="0" rtlCol="0">
            <a:spAutoFit/>
          </a:bodyPr>
          <a:lstStyle/>
          <a:p>
            <a:pPr marL="7144">
              <a:spcBef>
                <a:spcPts val="56"/>
              </a:spcBef>
            </a:pPr>
            <a:r>
              <a:rPr sz="1013" spc="-11" dirty="0">
                <a:latin typeface="Noto Sans"/>
                <a:cs typeface="Noto Sans"/>
              </a:rPr>
              <a:t>Features</a:t>
            </a:r>
            <a:r>
              <a:rPr sz="1013" spc="-28" dirty="0">
                <a:latin typeface="Noto Sans"/>
                <a:cs typeface="Noto Sans"/>
              </a:rPr>
              <a:t> </a:t>
            </a:r>
            <a:r>
              <a:rPr sz="1013" spc="11" dirty="0">
                <a:latin typeface="Noto Sans"/>
                <a:cs typeface="Noto Sans"/>
              </a:rPr>
              <a:t>1,2</a:t>
            </a:r>
            <a:endParaRPr sz="1013">
              <a:latin typeface="Noto Sans"/>
              <a:cs typeface="Noto Sans"/>
            </a:endParaRPr>
          </a:p>
        </p:txBody>
      </p:sp>
      <p:sp>
        <p:nvSpPr>
          <p:cNvPr id="19" name="object 19"/>
          <p:cNvSpPr/>
          <p:nvPr/>
        </p:nvSpPr>
        <p:spPr>
          <a:xfrm>
            <a:off x="1121712" y="2507028"/>
            <a:ext cx="865108" cy="548640"/>
          </a:xfrm>
          <a:custGeom>
            <a:avLst/>
            <a:gdLst/>
            <a:ahLst/>
            <a:cxnLst/>
            <a:rect l="l" t="t" r="r" b="b"/>
            <a:pathLst>
              <a:path w="1537970" h="975360">
                <a:moveTo>
                  <a:pt x="1440180" y="0"/>
                </a:moveTo>
                <a:lnTo>
                  <a:pt x="97535" y="0"/>
                </a:lnTo>
                <a:lnTo>
                  <a:pt x="59578" y="7667"/>
                </a:lnTo>
                <a:lnTo>
                  <a:pt x="28575" y="28575"/>
                </a:lnTo>
                <a:lnTo>
                  <a:pt x="7667" y="59578"/>
                </a:lnTo>
                <a:lnTo>
                  <a:pt x="0" y="97536"/>
                </a:lnTo>
                <a:lnTo>
                  <a:pt x="0" y="877824"/>
                </a:lnTo>
                <a:lnTo>
                  <a:pt x="7667" y="915781"/>
                </a:lnTo>
                <a:lnTo>
                  <a:pt x="28575" y="946785"/>
                </a:lnTo>
                <a:lnTo>
                  <a:pt x="59578" y="967692"/>
                </a:lnTo>
                <a:lnTo>
                  <a:pt x="97535" y="975360"/>
                </a:lnTo>
                <a:lnTo>
                  <a:pt x="1440180" y="975360"/>
                </a:lnTo>
                <a:lnTo>
                  <a:pt x="1478137" y="967692"/>
                </a:lnTo>
                <a:lnTo>
                  <a:pt x="1509141" y="946785"/>
                </a:lnTo>
                <a:lnTo>
                  <a:pt x="1530048" y="915781"/>
                </a:lnTo>
                <a:lnTo>
                  <a:pt x="1537716" y="877824"/>
                </a:lnTo>
                <a:lnTo>
                  <a:pt x="1537716" y="97536"/>
                </a:lnTo>
                <a:lnTo>
                  <a:pt x="1530048" y="59578"/>
                </a:lnTo>
                <a:lnTo>
                  <a:pt x="1509141" y="28575"/>
                </a:lnTo>
                <a:lnTo>
                  <a:pt x="1478137" y="7667"/>
                </a:lnTo>
                <a:lnTo>
                  <a:pt x="1440180" y="0"/>
                </a:lnTo>
                <a:close/>
              </a:path>
            </a:pathLst>
          </a:custGeom>
          <a:solidFill>
            <a:srgbClr val="92D050"/>
          </a:solidFill>
        </p:spPr>
        <p:txBody>
          <a:bodyPr wrap="square" lIns="0" tIns="0" rIns="0" bIns="0" rtlCol="0"/>
          <a:lstStyle/>
          <a:p>
            <a:endParaRPr sz="1013"/>
          </a:p>
        </p:txBody>
      </p:sp>
      <p:sp>
        <p:nvSpPr>
          <p:cNvPr id="20" name="object 20"/>
          <p:cNvSpPr/>
          <p:nvPr/>
        </p:nvSpPr>
        <p:spPr>
          <a:xfrm>
            <a:off x="1121712" y="2507028"/>
            <a:ext cx="865108" cy="548640"/>
          </a:xfrm>
          <a:custGeom>
            <a:avLst/>
            <a:gdLst/>
            <a:ahLst/>
            <a:cxnLst/>
            <a:rect l="l" t="t" r="r" b="b"/>
            <a:pathLst>
              <a:path w="1537970" h="975360">
                <a:moveTo>
                  <a:pt x="0" y="97536"/>
                </a:moveTo>
                <a:lnTo>
                  <a:pt x="7667" y="59578"/>
                </a:lnTo>
                <a:lnTo>
                  <a:pt x="28575" y="28575"/>
                </a:lnTo>
                <a:lnTo>
                  <a:pt x="59578" y="7667"/>
                </a:lnTo>
                <a:lnTo>
                  <a:pt x="97535" y="0"/>
                </a:lnTo>
                <a:lnTo>
                  <a:pt x="1440180" y="0"/>
                </a:lnTo>
                <a:lnTo>
                  <a:pt x="1478137" y="7667"/>
                </a:lnTo>
                <a:lnTo>
                  <a:pt x="1509141" y="28575"/>
                </a:lnTo>
                <a:lnTo>
                  <a:pt x="1530048" y="59578"/>
                </a:lnTo>
                <a:lnTo>
                  <a:pt x="1537716" y="97536"/>
                </a:lnTo>
                <a:lnTo>
                  <a:pt x="1537716" y="877824"/>
                </a:lnTo>
                <a:lnTo>
                  <a:pt x="1530048" y="915781"/>
                </a:lnTo>
                <a:lnTo>
                  <a:pt x="1509141" y="946785"/>
                </a:lnTo>
                <a:lnTo>
                  <a:pt x="1478137" y="967692"/>
                </a:lnTo>
                <a:lnTo>
                  <a:pt x="1440180" y="975360"/>
                </a:lnTo>
                <a:lnTo>
                  <a:pt x="97535" y="975360"/>
                </a:lnTo>
                <a:lnTo>
                  <a:pt x="59578" y="967692"/>
                </a:lnTo>
                <a:lnTo>
                  <a:pt x="28575" y="946785"/>
                </a:lnTo>
                <a:lnTo>
                  <a:pt x="7667" y="915781"/>
                </a:lnTo>
                <a:lnTo>
                  <a:pt x="0" y="877824"/>
                </a:lnTo>
                <a:lnTo>
                  <a:pt x="0" y="97536"/>
                </a:lnTo>
                <a:close/>
              </a:path>
            </a:pathLst>
          </a:custGeom>
          <a:ln w="25908">
            <a:solidFill>
              <a:srgbClr val="FFFFFF"/>
            </a:solidFill>
          </a:ln>
        </p:spPr>
        <p:txBody>
          <a:bodyPr wrap="square" lIns="0" tIns="0" rIns="0" bIns="0" rtlCol="0"/>
          <a:lstStyle/>
          <a:p>
            <a:endParaRPr sz="1013"/>
          </a:p>
        </p:txBody>
      </p:sp>
      <p:sp>
        <p:nvSpPr>
          <p:cNvPr id="21" name="object 21"/>
          <p:cNvSpPr/>
          <p:nvPr/>
        </p:nvSpPr>
        <p:spPr>
          <a:xfrm>
            <a:off x="1217724" y="2597896"/>
            <a:ext cx="865108" cy="549712"/>
          </a:xfrm>
          <a:custGeom>
            <a:avLst/>
            <a:gdLst/>
            <a:ahLst/>
            <a:cxnLst/>
            <a:rect l="l" t="t" r="r" b="b"/>
            <a:pathLst>
              <a:path w="1537970" h="977264">
                <a:moveTo>
                  <a:pt x="1440053" y="0"/>
                </a:moveTo>
                <a:lnTo>
                  <a:pt x="97662" y="0"/>
                </a:lnTo>
                <a:lnTo>
                  <a:pt x="59632" y="7669"/>
                </a:lnTo>
                <a:lnTo>
                  <a:pt x="28590" y="28590"/>
                </a:lnTo>
                <a:lnTo>
                  <a:pt x="7669" y="59632"/>
                </a:lnTo>
                <a:lnTo>
                  <a:pt x="0" y="97662"/>
                </a:lnTo>
                <a:lnTo>
                  <a:pt x="0" y="879220"/>
                </a:lnTo>
                <a:lnTo>
                  <a:pt x="7669" y="917251"/>
                </a:lnTo>
                <a:lnTo>
                  <a:pt x="28590" y="948293"/>
                </a:lnTo>
                <a:lnTo>
                  <a:pt x="59632" y="969214"/>
                </a:lnTo>
                <a:lnTo>
                  <a:pt x="97662" y="976883"/>
                </a:lnTo>
                <a:lnTo>
                  <a:pt x="1440053" y="976883"/>
                </a:lnTo>
                <a:lnTo>
                  <a:pt x="1478083" y="969214"/>
                </a:lnTo>
                <a:lnTo>
                  <a:pt x="1509125" y="948293"/>
                </a:lnTo>
                <a:lnTo>
                  <a:pt x="1530046" y="917251"/>
                </a:lnTo>
                <a:lnTo>
                  <a:pt x="1537716" y="879220"/>
                </a:lnTo>
                <a:lnTo>
                  <a:pt x="1537716" y="97662"/>
                </a:lnTo>
                <a:lnTo>
                  <a:pt x="1530046" y="59632"/>
                </a:lnTo>
                <a:lnTo>
                  <a:pt x="1509125" y="28590"/>
                </a:lnTo>
                <a:lnTo>
                  <a:pt x="1478083" y="7669"/>
                </a:lnTo>
                <a:lnTo>
                  <a:pt x="1440053" y="0"/>
                </a:lnTo>
                <a:close/>
              </a:path>
            </a:pathLst>
          </a:custGeom>
          <a:solidFill>
            <a:srgbClr val="FFFFFF">
              <a:alpha val="90194"/>
            </a:srgbClr>
          </a:solidFill>
        </p:spPr>
        <p:txBody>
          <a:bodyPr wrap="square" lIns="0" tIns="0" rIns="0" bIns="0" rtlCol="0"/>
          <a:lstStyle/>
          <a:p>
            <a:endParaRPr sz="1013"/>
          </a:p>
        </p:txBody>
      </p:sp>
      <p:sp>
        <p:nvSpPr>
          <p:cNvPr id="22" name="object 22"/>
          <p:cNvSpPr/>
          <p:nvPr/>
        </p:nvSpPr>
        <p:spPr>
          <a:xfrm>
            <a:off x="1217724" y="2597896"/>
            <a:ext cx="865108" cy="549712"/>
          </a:xfrm>
          <a:custGeom>
            <a:avLst/>
            <a:gdLst/>
            <a:ahLst/>
            <a:cxnLst/>
            <a:rect l="l" t="t" r="r" b="b"/>
            <a:pathLst>
              <a:path w="1537970" h="977264">
                <a:moveTo>
                  <a:pt x="0" y="97662"/>
                </a:moveTo>
                <a:lnTo>
                  <a:pt x="7669" y="59632"/>
                </a:lnTo>
                <a:lnTo>
                  <a:pt x="28590" y="28590"/>
                </a:lnTo>
                <a:lnTo>
                  <a:pt x="59632" y="7669"/>
                </a:lnTo>
                <a:lnTo>
                  <a:pt x="97662" y="0"/>
                </a:lnTo>
                <a:lnTo>
                  <a:pt x="1440053" y="0"/>
                </a:lnTo>
                <a:lnTo>
                  <a:pt x="1478083" y="7669"/>
                </a:lnTo>
                <a:lnTo>
                  <a:pt x="1509125" y="28590"/>
                </a:lnTo>
                <a:lnTo>
                  <a:pt x="1530046" y="59632"/>
                </a:lnTo>
                <a:lnTo>
                  <a:pt x="1537716" y="97662"/>
                </a:lnTo>
                <a:lnTo>
                  <a:pt x="1537716" y="879220"/>
                </a:lnTo>
                <a:lnTo>
                  <a:pt x="1530046" y="917251"/>
                </a:lnTo>
                <a:lnTo>
                  <a:pt x="1509125" y="948293"/>
                </a:lnTo>
                <a:lnTo>
                  <a:pt x="1478083" y="969214"/>
                </a:lnTo>
                <a:lnTo>
                  <a:pt x="1440053" y="976883"/>
                </a:lnTo>
                <a:lnTo>
                  <a:pt x="97662" y="976883"/>
                </a:lnTo>
                <a:lnTo>
                  <a:pt x="59632" y="969214"/>
                </a:lnTo>
                <a:lnTo>
                  <a:pt x="28590" y="948293"/>
                </a:lnTo>
                <a:lnTo>
                  <a:pt x="7669" y="917251"/>
                </a:lnTo>
                <a:lnTo>
                  <a:pt x="0" y="879220"/>
                </a:lnTo>
                <a:lnTo>
                  <a:pt x="0" y="97662"/>
                </a:lnTo>
                <a:close/>
              </a:path>
            </a:pathLst>
          </a:custGeom>
          <a:ln w="25908">
            <a:solidFill>
              <a:srgbClr val="EC7C30"/>
            </a:solidFill>
          </a:ln>
        </p:spPr>
        <p:txBody>
          <a:bodyPr wrap="square" lIns="0" tIns="0" rIns="0" bIns="0" rtlCol="0"/>
          <a:lstStyle/>
          <a:p>
            <a:endParaRPr sz="1013"/>
          </a:p>
        </p:txBody>
      </p:sp>
      <p:sp>
        <p:nvSpPr>
          <p:cNvPr id="23" name="object 23"/>
          <p:cNvSpPr txBox="1"/>
          <p:nvPr/>
        </p:nvSpPr>
        <p:spPr>
          <a:xfrm>
            <a:off x="1276874" y="2778204"/>
            <a:ext cx="744022" cy="163090"/>
          </a:xfrm>
          <a:prstGeom prst="rect">
            <a:avLst/>
          </a:prstGeom>
        </p:spPr>
        <p:txBody>
          <a:bodyPr vert="horz" wrap="square" lIns="0" tIns="7144" rIns="0" bIns="0" rtlCol="0">
            <a:spAutoFit/>
          </a:bodyPr>
          <a:lstStyle/>
          <a:p>
            <a:pPr marL="7144">
              <a:spcBef>
                <a:spcPts val="56"/>
              </a:spcBef>
            </a:pPr>
            <a:r>
              <a:rPr sz="1013" spc="-11" dirty="0">
                <a:latin typeface="Noto Sans"/>
                <a:cs typeface="Noto Sans"/>
              </a:rPr>
              <a:t>Features</a:t>
            </a:r>
            <a:r>
              <a:rPr sz="1013" spc="-28" dirty="0">
                <a:latin typeface="Noto Sans"/>
                <a:cs typeface="Noto Sans"/>
              </a:rPr>
              <a:t> </a:t>
            </a:r>
            <a:r>
              <a:rPr sz="1013" spc="11" dirty="0">
                <a:latin typeface="Noto Sans"/>
                <a:cs typeface="Noto Sans"/>
              </a:rPr>
              <a:t>2,3</a:t>
            </a:r>
            <a:endParaRPr sz="1013">
              <a:latin typeface="Noto Sans"/>
              <a:cs typeface="Noto Sans"/>
            </a:endParaRPr>
          </a:p>
        </p:txBody>
      </p:sp>
      <p:sp>
        <p:nvSpPr>
          <p:cNvPr id="24" name="object 24"/>
          <p:cNvSpPr/>
          <p:nvPr/>
        </p:nvSpPr>
        <p:spPr>
          <a:xfrm>
            <a:off x="2178701" y="2507028"/>
            <a:ext cx="864394" cy="548640"/>
          </a:xfrm>
          <a:custGeom>
            <a:avLst/>
            <a:gdLst/>
            <a:ahLst/>
            <a:cxnLst/>
            <a:rect l="l" t="t" r="r" b="b"/>
            <a:pathLst>
              <a:path w="1536700" h="975360">
                <a:moveTo>
                  <a:pt x="1438655" y="0"/>
                </a:moveTo>
                <a:lnTo>
                  <a:pt x="97536" y="0"/>
                </a:lnTo>
                <a:lnTo>
                  <a:pt x="59578" y="7667"/>
                </a:lnTo>
                <a:lnTo>
                  <a:pt x="28575" y="28575"/>
                </a:lnTo>
                <a:lnTo>
                  <a:pt x="7667" y="59578"/>
                </a:lnTo>
                <a:lnTo>
                  <a:pt x="0" y="97536"/>
                </a:lnTo>
                <a:lnTo>
                  <a:pt x="0" y="877824"/>
                </a:lnTo>
                <a:lnTo>
                  <a:pt x="7667" y="915781"/>
                </a:lnTo>
                <a:lnTo>
                  <a:pt x="28575" y="946785"/>
                </a:lnTo>
                <a:lnTo>
                  <a:pt x="59578" y="967692"/>
                </a:lnTo>
                <a:lnTo>
                  <a:pt x="97536" y="975360"/>
                </a:lnTo>
                <a:lnTo>
                  <a:pt x="1438655" y="975360"/>
                </a:lnTo>
                <a:lnTo>
                  <a:pt x="1476613" y="967692"/>
                </a:lnTo>
                <a:lnTo>
                  <a:pt x="1507616" y="946785"/>
                </a:lnTo>
                <a:lnTo>
                  <a:pt x="1528524" y="915781"/>
                </a:lnTo>
                <a:lnTo>
                  <a:pt x="1536191" y="877824"/>
                </a:lnTo>
                <a:lnTo>
                  <a:pt x="1536191" y="97536"/>
                </a:lnTo>
                <a:lnTo>
                  <a:pt x="1528524" y="59578"/>
                </a:lnTo>
                <a:lnTo>
                  <a:pt x="1507616" y="28575"/>
                </a:lnTo>
                <a:lnTo>
                  <a:pt x="1476613" y="7667"/>
                </a:lnTo>
                <a:lnTo>
                  <a:pt x="1438655" y="0"/>
                </a:lnTo>
                <a:close/>
              </a:path>
            </a:pathLst>
          </a:custGeom>
          <a:solidFill>
            <a:srgbClr val="C00000"/>
          </a:solidFill>
        </p:spPr>
        <p:txBody>
          <a:bodyPr wrap="square" lIns="0" tIns="0" rIns="0" bIns="0" rtlCol="0"/>
          <a:lstStyle/>
          <a:p>
            <a:endParaRPr sz="1013"/>
          </a:p>
        </p:txBody>
      </p:sp>
      <p:sp>
        <p:nvSpPr>
          <p:cNvPr id="25" name="object 25"/>
          <p:cNvSpPr/>
          <p:nvPr/>
        </p:nvSpPr>
        <p:spPr>
          <a:xfrm>
            <a:off x="2178701" y="2507028"/>
            <a:ext cx="864394" cy="548640"/>
          </a:xfrm>
          <a:custGeom>
            <a:avLst/>
            <a:gdLst/>
            <a:ahLst/>
            <a:cxnLst/>
            <a:rect l="l" t="t" r="r" b="b"/>
            <a:pathLst>
              <a:path w="1536700" h="975360">
                <a:moveTo>
                  <a:pt x="0" y="97536"/>
                </a:moveTo>
                <a:lnTo>
                  <a:pt x="7667" y="59578"/>
                </a:lnTo>
                <a:lnTo>
                  <a:pt x="28575" y="28575"/>
                </a:lnTo>
                <a:lnTo>
                  <a:pt x="59578" y="7667"/>
                </a:lnTo>
                <a:lnTo>
                  <a:pt x="97536" y="0"/>
                </a:lnTo>
                <a:lnTo>
                  <a:pt x="1438655" y="0"/>
                </a:lnTo>
                <a:lnTo>
                  <a:pt x="1476613" y="7667"/>
                </a:lnTo>
                <a:lnTo>
                  <a:pt x="1507616" y="28575"/>
                </a:lnTo>
                <a:lnTo>
                  <a:pt x="1528524" y="59578"/>
                </a:lnTo>
                <a:lnTo>
                  <a:pt x="1536191" y="97536"/>
                </a:lnTo>
                <a:lnTo>
                  <a:pt x="1536191" y="877824"/>
                </a:lnTo>
                <a:lnTo>
                  <a:pt x="1528524" y="915781"/>
                </a:lnTo>
                <a:lnTo>
                  <a:pt x="1507616" y="946785"/>
                </a:lnTo>
                <a:lnTo>
                  <a:pt x="1476613" y="967692"/>
                </a:lnTo>
                <a:lnTo>
                  <a:pt x="1438655" y="975360"/>
                </a:lnTo>
                <a:lnTo>
                  <a:pt x="97536" y="975360"/>
                </a:lnTo>
                <a:lnTo>
                  <a:pt x="59578" y="967692"/>
                </a:lnTo>
                <a:lnTo>
                  <a:pt x="28575" y="946785"/>
                </a:lnTo>
                <a:lnTo>
                  <a:pt x="7667" y="915781"/>
                </a:lnTo>
                <a:lnTo>
                  <a:pt x="0" y="877824"/>
                </a:lnTo>
                <a:lnTo>
                  <a:pt x="0" y="97536"/>
                </a:lnTo>
                <a:close/>
              </a:path>
            </a:pathLst>
          </a:custGeom>
          <a:ln w="25908">
            <a:solidFill>
              <a:srgbClr val="FFFFFF"/>
            </a:solidFill>
          </a:ln>
        </p:spPr>
        <p:txBody>
          <a:bodyPr wrap="square" lIns="0" tIns="0" rIns="0" bIns="0" rtlCol="0"/>
          <a:lstStyle/>
          <a:p>
            <a:endParaRPr sz="1013"/>
          </a:p>
        </p:txBody>
      </p:sp>
      <p:sp>
        <p:nvSpPr>
          <p:cNvPr id="26" name="object 26"/>
          <p:cNvSpPr/>
          <p:nvPr/>
        </p:nvSpPr>
        <p:spPr>
          <a:xfrm>
            <a:off x="2274713" y="2597896"/>
            <a:ext cx="865108" cy="549712"/>
          </a:xfrm>
          <a:custGeom>
            <a:avLst/>
            <a:gdLst/>
            <a:ahLst/>
            <a:cxnLst/>
            <a:rect l="l" t="t" r="r" b="b"/>
            <a:pathLst>
              <a:path w="1537970" h="977264">
                <a:moveTo>
                  <a:pt x="1440052" y="0"/>
                </a:moveTo>
                <a:lnTo>
                  <a:pt x="97662" y="0"/>
                </a:lnTo>
                <a:lnTo>
                  <a:pt x="59632" y="7669"/>
                </a:lnTo>
                <a:lnTo>
                  <a:pt x="28590" y="28590"/>
                </a:lnTo>
                <a:lnTo>
                  <a:pt x="7669" y="59632"/>
                </a:lnTo>
                <a:lnTo>
                  <a:pt x="0" y="97662"/>
                </a:lnTo>
                <a:lnTo>
                  <a:pt x="0" y="879220"/>
                </a:lnTo>
                <a:lnTo>
                  <a:pt x="7669" y="917251"/>
                </a:lnTo>
                <a:lnTo>
                  <a:pt x="28590" y="948293"/>
                </a:lnTo>
                <a:lnTo>
                  <a:pt x="59632" y="969214"/>
                </a:lnTo>
                <a:lnTo>
                  <a:pt x="97662" y="976883"/>
                </a:lnTo>
                <a:lnTo>
                  <a:pt x="1440052" y="976883"/>
                </a:lnTo>
                <a:lnTo>
                  <a:pt x="1478083" y="969214"/>
                </a:lnTo>
                <a:lnTo>
                  <a:pt x="1509125" y="948293"/>
                </a:lnTo>
                <a:lnTo>
                  <a:pt x="1530046" y="917251"/>
                </a:lnTo>
                <a:lnTo>
                  <a:pt x="1537715" y="879220"/>
                </a:lnTo>
                <a:lnTo>
                  <a:pt x="1537715" y="97662"/>
                </a:lnTo>
                <a:lnTo>
                  <a:pt x="1530046" y="59632"/>
                </a:lnTo>
                <a:lnTo>
                  <a:pt x="1509125" y="28590"/>
                </a:lnTo>
                <a:lnTo>
                  <a:pt x="1478083" y="7669"/>
                </a:lnTo>
                <a:lnTo>
                  <a:pt x="1440052" y="0"/>
                </a:lnTo>
                <a:close/>
              </a:path>
            </a:pathLst>
          </a:custGeom>
          <a:solidFill>
            <a:srgbClr val="FFFFFF">
              <a:alpha val="90194"/>
            </a:srgbClr>
          </a:solidFill>
        </p:spPr>
        <p:txBody>
          <a:bodyPr wrap="square" lIns="0" tIns="0" rIns="0" bIns="0" rtlCol="0"/>
          <a:lstStyle/>
          <a:p>
            <a:endParaRPr sz="1013"/>
          </a:p>
        </p:txBody>
      </p:sp>
      <p:sp>
        <p:nvSpPr>
          <p:cNvPr id="27" name="object 27"/>
          <p:cNvSpPr/>
          <p:nvPr/>
        </p:nvSpPr>
        <p:spPr>
          <a:xfrm>
            <a:off x="2274713" y="2597896"/>
            <a:ext cx="865108" cy="549712"/>
          </a:xfrm>
          <a:custGeom>
            <a:avLst/>
            <a:gdLst/>
            <a:ahLst/>
            <a:cxnLst/>
            <a:rect l="l" t="t" r="r" b="b"/>
            <a:pathLst>
              <a:path w="1537970" h="977264">
                <a:moveTo>
                  <a:pt x="0" y="97662"/>
                </a:moveTo>
                <a:lnTo>
                  <a:pt x="7669" y="59632"/>
                </a:lnTo>
                <a:lnTo>
                  <a:pt x="28590" y="28590"/>
                </a:lnTo>
                <a:lnTo>
                  <a:pt x="59632" y="7669"/>
                </a:lnTo>
                <a:lnTo>
                  <a:pt x="97662" y="0"/>
                </a:lnTo>
                <a:lnTo>
                  <a:pt x="1440052" y="0"/>
                </a:lnTo>
                <a:lnTo>
                  <a:pt x="1478083" y="7669"/>
                </a:lnTo>
                <a:lnTo>
                  <a:pt x="1509125" y="28590"/>
                </a:lnTo>
                <a:lnTo>
                  <a:pt x="1530046" y="59632"/>
                </a:lnTo>
                <a:lnTo>
                  <a:pt x="1537715" y="97662"/>
                </a:lnTo>
                <a:lnTo>
                  <a:pt x="1537715" y="879220"/>
                </a:lnTo>
                <a:lnTo>
                  <a:pt x="1530046" y="917251"/>
                </a:lnTo>
                <a:lnTo>
                  <a:pt x="1509125" y="948293"/>
                </a:lnTo>
                <a:lnTo>
                  <a:pt x="1478083" y="969214"/>
                </a:lnTo>
                <a:lnTo>
                  <a:pt x="1440052" y="976883"/>
                </a:lnTo>
                <a:lnTo>
                  <a:pt x="97662" y="976883"/>
                </a:lnTo>
                <a:lnTo>
                  <a:pt x="59632" y="969214"/>
                </a:lnTo>
                <a:lnTo>
                  <a:pt x="28590" y="948293"/>
                </a:lnTo>
                <a:lnTo>
                  <a:pt x="7669" y="917251"/>
                </a:lnTo>
                <a:lnTo>
                  <a:pt x="0" y="879220"/>
                </a:lnTo>
                <a:lnTo>
                  <a:pt x="0" y="97662"/>
                </a:lnTo>
                <a:close/>
              </a:path>
            </a:pathLst>
          </a:custGeom>
          <a:ln w="25907">
            <a:solidFill>
              <a:srgbClr val="EC7C30"/>
            </a:solidFill>
          </a:ln>
        </p:spPr>
        <p:txBody>
          <a:bodyPr wrap="square" lIns="0" tIns="0" rIns="0" bIns="0" rtlCol="0"/>
          <a:lstStyle/>
          <a:p>
            <a:endParaRPr sz="1013"/>
          </a:p>
        </p:txBody>
      </p:sp>
      <p:sp>
        <p:nvSpPr>
          <p:cNvPr id="28" name="object 28"/>
          <p:cNvSpPr txBox="1"/>
          <p:nvPr/>
        </p:nvSpPr>
        <p:spPr>
          <a:xfrm>
            <a:off x="2333863" y="2778204"/>
            <a:ext cx="744022" cy="163090"/>
          </a:xfrm>
          <a:prstGeom prst="rect">
            <a:avLst/>
          </a:prstGeom>
        </p:spPr>
        <p:txBody>
          <a:bodyPr vert="horz" wrap="square" lIns="0" tIns="7144" rIns="0" bIns="0" rtlCol="0">
            <a:spAutoFit/>
          </a:bodyPr>
          <a:lstStyle/>
          <a:p>
            <a:pPr marL="7144">
              <a:spcBef>
                <a:spcPts val="56"/>
              </a:spcBef>
            </a:pPr>
            <a:r>
              <a:rPr sz="1013" spc="-11" dirty="0">
                <a:latin typeface="Noto Sans"/>
                <a:cs typeface="Noto Sans"/>
              </a:rPr>
              <a:t>Features</a:t>
            </a:r>
            <a:r>
              <a:rPr sz="1013" spc="-28" dirty="0">
                <a:latin typeface="Noto Sans"/>
                <a:cs typeface="Noto Sans"/>
              </a:rPr>
              <a:t> </a:t>
            </a:r>
            <a:r>
              <a:rPr sz="1013" spc="11" dirty="0">
                <a:latin typeface="Noto Sans"/>
                <a:cs typeface="Noto Sans"/>
              </a:rPr>
              <a:t>3,4</a:t>
            </a:r>
            <a:endParaRPr sz="1013">
              <a:latin typeface="Noto Sans"/>
              <a:cs typeface="Noto Sans"/>
            </a:endParaRPr>
          </a:p>
        </p:txBody>
      </p:sp>
      <p:sp>
        <p:nvSpPr>
          <p:cNvPr id="29" name="object 29"/>
          <p:cNvSpPr/>
          <p:nvPr/>
        </p:nvSpPr>
        <p:spPr>
          <a:xfrm>
            <a:off x="3235690" y="2507028"/>
            <a:ext cx="864394" cy="548640"/>
          </a:xfrm>
          <a:custGeom>
            <a:avLst/>
            <a:gdLst/>
            <a:ahLst/>
            <a:cxnLst/>
            <a:rect l="l" t="t" r="r" b="b"/>
            <a:pathLst>
              <a:path w="1536700" h="975360">
                <a:moveTo>
                  <a:pt x="1438656" y="0"/>
                </a:moveTo>
                <a:lnTo>
                  <a:pt x="97536" y="0"/>
                </a:lnTo>
                <a:lnTo>
                  <a:pt x="59578" y="7667"/>
                </a:lnTo>
                <a:lnTo>
                  <a:pt x="28575" y="28575"/>
                </a:lnTo>
                <a:lnTo>
                  <a:pt x="7667" y="59578"/>
                </a:lnTo>
                <a:lnTo>
                  <a:pt x="0" y="97536"/>
                </a:lnTo>
                <a:lnTo>
                  <a:pt x="0" y="877824"/>
                </a:lnTo>
                <a:lnTo>
                  <a:pt x="7667" y="915781"/>
                </a:lnTo>
                <a:lnTo>
                  <a:pt x="28575" y="946785"/>
                </a:lnTo>
                <a:lnTo>
                  <a:pt x="59578" y="967692"/>
                </a:lnTo>
                <a:lnTo>
                  <a:pt x="97536" y="975360"/>
                </a:lnTo>
                <a:lnTo>
                  <a:pt x="1438656" y="975360"/>
                </a:lnTo>
                <a:lnTo>
                  <a:pt x="1476613" y="967692"/>
                </a:lnTo>
                <a:lnTo>
                  <a:pt x="1507616" y="946785"/>
                </a:lnTo>
                <a:lnTo>
                  <a:pt x="1528524" y="915781"/>
                </a:lnTo>
                <a:lnTo>
                  <a:pt x="1536191" y="877824"/>
                </a:lnTo>
                <a:lnTo>
                  <a:pt x="1536191" y="97536"/>
                </a:lnTo>
                <a:lnTo>
                  <a:pt x="1528524" y="59578"/>
                </a:lnTo>
                <a:lnTo>
                  <a:pt x="1507616" y="28575"/>
                </a:lnTo>
                <a:lnTo>
                  <a:pt x="1476613" y="7667"/>
                </a:lnTo>
                <a:lnTo>
                  <a:pt x="1438656" y="0"/>
                </a:lnTo>
                <a:close/>
              </a:path>
            </a:pathLst>
          </a:custGeom>
          <a:solidFill>
            <a:srgbClr val="A4A4A4"/>
          </a:solidFill>
        </p:spPr>
        <p:txBody>
          <a:bodyPr wrap="square" lIns="0" tIns="0" rIns="0" bIns="0" rtlCol="0"/>
          <a:lstStyle/>
          <a:p>
            <a:endParaRPr sz="1013"/>
          </a:p>
        </p:txBody>
      </p:sp>
      <p:sp>
        <p:nvSpPr>
          <p:cNvPr id="30" name="object 30"/>
          <p:cNvSpPr/>
          <p:nvPr/>
        </p:nvSpPr>
        <p:spPr>
          <a:xfrm>
            <a:off x="3235690" y="2507028"/>
            <a:ext cx="864394" cy="548640"/>
          </a:xfrm>
          <a:custGeom>
            <a:avLst/>
            <a:gdLst/>
            <a:ahLst/>
            <a:cxnLst/>
            <a:rect l="l" t="t" r="r" b="b"/>
            <a:pathLst>
              <a:path w="1536700" h="975360">
                <a:moveTo>
                  <a:pt x="0" y="97536"/>
                </a:moveTo>
                <a:lnTo>
                  <a:pt x="7667" y="59578"/>
                </a:lnTo>
                <a:lnTo>
                  <a:pt x="28575" y="28575"/>
                </a:lnTo>
                <a:lnTo>
                  <a:pt x="59578" y="7667"/>
                </a:lnTo>
                <a:lnTo>
                  <a:pt x="97536" y="0"/>
                </a:lnTo>
                <a:lnTo>
                  <a:pt x="1438656" y="0"/>
                </a:lnTo>
                <a:lnTo>
                  <a:pt x="1476613" y="7667"/>
                </a:lnTo>
                <a:lnTo>
                  <a:pt x="1507616" y="28575"/>
                </a:lnTo>
                <a:lnTo>
                  <a:pt x="1528524" y="59578"/>
                </a:lnTo>
                <a:lnTo>
                  <a:pt x="1536191" y="97536"/>
                </a:lnTo>
                <a:lnTo>
                  <a:pt x="1536191" y="877824"/>
                </a:lnTo>
                <a:lnTo>
                  <a:pt x="1528524" y="915781"/>
                </a:lnTo>
                <a:lnTo>
                  <a:pt x="1507616" y="946785"/>
                </a:lnTo>
                <a:lnTo>
                  <a:pt x="1476613" y="967692"/>
                </a:lnTo>
                <a:lnTo>
                  <a:pt x="1438656" y="975360"/>
                </a:lnTo>
                <a:lnTo>
                  <a:pt x="97536" y="975360"/>
                </a:lnTo>
                <a:lnTo>
                  <a:pt x="59578" y="967692"/>
                </a:lnTo>
                <a:lnTo>
                  <a:pt x="28575" y="946785"/>
                </a:lnTo>
                <a:lnTo>
                  <a:pt x="7667" y="915781"/>
                </a:lnTo>
                <a:lnTo>
                  <a:pt x="0" y="877824"/>
                </a:lnTo>
                <a:lnTo>
                  <a:pt x="0" y="97536"/>
                </a:lnTo>
                <a:close/>
              </a:path>
            </a:pathLst>
          </a:custGeom>
          <a:ln w="25908">
            <a:solidFill>
              <a:srgbClr val="FFFFFF"/>
            </a:solidFill>
          </a:ln>
        </p:spPr>
        <p:txBody>
          <a:bodyPr wrap="square" lIns="0" tIns="0" rIns="0" bIns="0" rtlCol="0"/>
          <a:lstStyle/>
          <a:p>
            <a:endParaRPr sz="1013"/>
          </a:p>
        </p:txBody>
      </p:sp>
      <p:sp>
        <p:nvSpPr>
          <p:cNvPr id="31" name="object 31"/>
          <p:cNvSpPr/>
          <p:nvPr/>
        </p:nvSpPr>
        <p:spPr>
          <a:xfrm>
            <a:off x="3331702" y="2597896"/>
            <a:ext cx="865108" cy="549712"/>
          </a:xfrm>
          <a:custGeom>
            <a:avLst/>
            <a:gdLst/>
            <a:ahLst/>
            <a:cxnLst/>
            <a:rect l="l" t="t" r="r" b="b"/>
            <a:pathLst>
              <a:path w="1537970" h="977264">
                <a:moveTo>
                  <a:pt x="1440052" y="0"/>
                </a:moveTo>
                <a:lnTo>
                  <a:pt x="97662" y="0"/>
                </a:lnTo>
                <a:lnTo>
                  <a:pt x="59632" y="7669"/>
                </a:lnTo>
                <a:lnTo>
                  <a:pt x="28590" y="28590"/>
                </a:lnTo>
                <a:lnTo>
                  <a:pt x="7669" y="59632"/>
                </a:lnTo>
                <a:lnTo>
                  <a:pt x="0" y="97662"/>
                </a:lnTo>
                <a:lnTo>
                  <a:pt x="0" y="879220"/>
                </a:lnTo>
                <a:lnTo>
                  <a:pt x="7669" y="917251"/>
                </a:lnTo>
                <a:lnTo>
                  <a:pt x="28590" y="948293"/>
                </a:lnTo>
                <a:lnTo>
                  <a:pt x="59632" y="969214"/>
                </a:lnTo>
                <a:lnTo>
                  <a:pt x="97662" y="976883"/>
                </a:lnTo>
                <a:lnTo>
                  <a:pt x="1440052" y="976883"/>
                </a:lnTo>
                <a:lnTo>
                  <a:pt x="1478083" y="969214"/>
                </a:lnTo>
                <a:lnTo>
                  <a:pt x="1509125" y="948293"/>
                </a:lnTo>
                <a:lnTo>
                  <a:pt x="1530046" y="917251"/>
                </a:lnTo>
                <a:lnTo>
                  <a:pt x="1537716" y="879220"/>
                </a:lnTo>
                <a:lnTo>
                  <a:pt x="1537716" y="97662"/>
                </a:lnTo>
                <a:lnTo>
                  <a:pt x="1530046" y="59632"/>
                </a:lnTo>
                <a:lnTo>
                  <a:pt x="1509125" y="28590"/>
                </a:lnTo>
                <a:lnTo>
                  <a:pt x="1478083" y="7669"/>
                </a:lnTo>
                <a:lnTo>
                  <a:pt x="1440052" y="0"/>
                </a:lnTo>
                <a:close/>
              </a:path>
            </a:pathLst>
          </a:custGeom>
          <a:solidFill>
            <a:srgbClr val="FFFFFF">
              <a:alpha val="90194"/>
            </a:srgbClr>
          </a:solidFill>
        </p:spPr>
        <p:txBody>
          <a:bodyPr wrap="square" lIns="0" tIns="0" rIns="0" bIns="0" rtlCol="0"/>
          <a:lstStyle/>
          <a:p>
            <a:endParaRPr sz="1013"/>
          </a:p>
        </p:txBody>
      </p:sp>
      <p:sp>
        <p:nvSpPr>
          <p:cNvPr id="32" name="object 32"/>
          <p:cNvSpPr/>
          <p:nvPr/>
        </p:nvSpPr>
        <p:spPr>
          <a:xfrm>
            <a:off x="3331702" y="2597896"/>
            <a:ext cx="865108" cy="549712"/>
          </a:xfrm>
          <a:custGeom>
            <a:avLst/>
            <a:gdLst/>
            <a:ahLst/>
            <a:cxnLst/>
            <a:rect l="l" t="t" r="r" b="b"/>
            <a:pathLst>
              <a:path w="1537970" h="977264">
                <a:moveTo>
                  <a:pt x="0" y="97662"/>
                </a:moveTo>
                <a:lnTo>
                  <a:pt x="7669" y="59632"/>
                </a:lnTo>
                <a:lnTo>
                  <a:pt x="28590" y="28590"/>
                </a:lnTo>
                <a:lnTo>
                  <a:pt x="59632" y="7669"/>
                </a:lnTo>
                <a:lnTo>
                  <a:pt x="97662" y="0"/>
                </a:lnTo>
                <a:lnTo>
                  <a:pt x="1440052" y="0"/>
                </a:lnTo>
                <a:lnTo>
                  <a:pt x="1478083" y="7669"/>
                </a:lnTo>
                <a:lnTo>
                  <a:pt x="1509125" y="28590"/>
                </a:lnTo>
                <a:lnTo>
                  <a:pt x="1530046" y="59632"/>
                </a:lnTo>
                <a:lnTo>
                  <a:pt x="1537716" y="97662"/>
                </a:lnTo>
                <a:lnTo>
                  <a:pt x="1537716" y="879220"/>
                </a:lnTo>
                <a:lnTo>
                  <a:pt x="1530046" y="917251"/>
                </a:lnTo>
                <a:lnTo>
                  <a:pt x="1509125" y="948293"/>
                </a:lnTo>
                <a:lnTo>
                  <a:pt x="1478083" y="969214"/>
                </a:lnTo>
                <a:lnTo>
                  <a:pt x="1440052" y="976883"/>
                </a:lnTo>
                <a:lnTo>
                  <a:pt x="97662" y="976883"/>
                </a:lnTo>
                <a:lnTo>
                  <a:pt x="59632" y="969214"/>
                </a:lnTo>
                <a:lnTo>
                  <a:pt x="28590" y="948293"/>
                </a:lnTo>
                <a:lnTo>
                  <a:pt x="7669" y="917251"/>
                </a:lnTo>
                <a:lnTo>
                  <a:pt x="0" y="879220"/>
                </a:lnTo>
                <a:lnTo>
                  <a:pt x="0" y="97662"/>
                </a:lnTo>
                <a:close/>
              </a:path>
            </a:pathLst>
          </a:custGeom>
          <a:ln w="25908">
            <a:solidFill>
              <a:srgbClr val="EC7C30"/>
            </a:solidFill>
          </a:ln>
        </p:spPr>
        <p:txBody>
          <a:bodyPr wrap="square" lIns="0" tIns="0" rIns="0" bIns="0" rtlCol="0"/>
          <a:lstStyle/>
          <a:p>
            <a:endParaRPr sz="1013"/>
          </a:p>
        </p:txBody>
      </p:sp>
      <p:sp>
        <p:nvSpPr>
          <p:cNvPr id="33" name="object 33"/>
          <p:cNvSpPr txBox="1"/>
          <p:nvPr/>
        </p:nvSpPr>
        <p:spPr>
          <a:xfrm>
            <a:off x="3390852" y="2778204"/>
            <a:ext cx="744022" cy="163090"/>
          </a:xfrm>
          <a:prstGeom prst="rect">
            <a:avLst/>
          </a:prstGeom>
        </p:spPr>
        <p:txBody>
          <a:bodyPr vert="horz" wrap="square" lIns="0" tIns="7144" rIns="0" bIns="0" rtlCol="0">
            <a:spAutoFit/>
          </a:bodyPr>
          <a:lstStyle/>
          <a:p>
            <a:pPr marL="7144">
              <a:spcBef>
                <a:spcPts val="56"/>
              </a:spcBef>
            </a:pPr>
            <a:r>
              <a:rPr sz="1013" spc="-11" dirty="0">
                <a:latin typeface="Noto Sans"/>
                <a:cs typeface="Noto Sans"/>
              </a:rPr>
              <a:t>Features</a:t>
            </a:r>
            <a:r>
              <a:rPr sz="1013" spc="-28" dirty="0">
                <a:latin typeface="Noto Sans"/>
                <a:cs typeface="Noto Sans"/>
              </a:rPr>
              <a:t> </a:t>
            </a:r>
            <a:r>
              <a:rPr sz="1013" spc="11" dirty="0">
                <a:latin typeface="Noto Sans"/>
                <a:cs typeface="Noto Sans"/>
              </a:rPr>
              <a:t>1,4</a:t>
            </a:r>
            <a:endParaRPr sz="1013">
              <a:latin typeface="Noto Sans"/>
              <a:cs typeface="Noto Sans"/>
            </a:endParaRPr>
          </a:p>
        </p:txBody>
      </p:sp>
      <p:sp>
        <p:nvSpPr>
          <p:cNvPr id="38" name="object 38"/>
          <p:cNvSpPr txBox="1"/>
          <p:nvPr/>
        </p:nvSpPr>
        <p:spPr>
          <a:xfrm>
            <a:off x="1846231" y="4231100"/>
            <a:ext cx="88583" cy="301229"/>
          </a:xfrm>
          <a:prstGeom prst="rect">
            <a:avLst/>
          </a:prstGeom>
        </p:spPr>
        <p:txBody>
          <a:bodyPr vert="horz" wrap="square" lIns="0" tIns="6787" rIns="0" bIns="0" rtlCol="0">
            <a:spAutoFit/>
          </a:bodyPr>
          <a:lstStyle/>
          <a:p>
            <a:pPr marL="7144">
              <a:spcBef>
                <a:spcPts val="53"/>
              </a:spcBef>
            </a:pPr>
            <a:r>
              <a:rPr sz="1913" b="1" spc="51" dirty="0">
                <a:solidFill>
                  <a:srgbClr val="FFFFFF"/>
                </a:solidFill>
                <a:latin typeface="Arial"/>
                <a:cs typeface="Arial"/>
              </a:rPr>
              <a:t>i</a:t>
            </a:r>
            <a:endParaRPr sz="1913">
              <a:latin typeface="Arial"/>
              <a:cs typeface="Arial"/>
            </a:endParaRPr>
          </a:p>
        </p:txBody>
      </p:sp>
    </p:spTree>
    <p:extLst>
      <p:ext uri="{BB962C8B-B14F-4D97-AF65-F5344CB8AC3E}">
        <p14:creationId xmlns:p14="http://schemas.microsoft.com/office/powerpoint/2010/main" val="2977786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312878" y="649367"/>
            <a:ext cx="7498079" cy="1350146"/>
          </a:xfrm>
          <a:prstGeom prst="rect">
            <a:avLst/>
          </a:prstGeom>
        </p:spPr>
        <p:txBody>
          <a:bodyPr vert="horz" wrap="square" lIns="0" tIns="7144" rIns="0" bIns="0" rtlCol="0">
            <a:spAutoFit/>
          </a:bodyPr>
          <a:lstStyle/>
          <a:p>
            <a:pPr>
              <a:spcBef>
                <a:spcPts val="8"/>
              </a:spcBef>
            </a:pPr>
            <a:endParaRPr sz="2025" dirty="0">
              <a:latin typeface="Times New Roman"/>
              <a:cs typeface="Times New Roman"/>
            </a:endParaRPr>
          </a:p>
          <a:p>
            <a:pPr marL="264319" indent="-257175">
              <a:buAutoNum type="arabicPeriod"/>
              <a:tabLst>
                <a:tab pos="263962" algn="l"/>
                <a:tab pos="264319" algn="l"/>
              </a:tabLst>
            </a:pPr>
            <a:r>
              <a:rPr sz="1238" spc="-11" dirty="0">
                <a:solidFill>
                  <a:srgbClr val="404040"/>
                </a:solidFill>
                <a:latin typeface="Noto Sans"/>
                <a:cs typeface="Noto Sans"/>
              </a:rPr>
              <a:t>Pick any </a:t>
            </a:r>
            <a:r>
              <a:rPr sz="1238" spc="-14" dirty="0">
                <a:solidFill>
                  <a:srgbClr val="404040"/>
                </a:solidFill>
                <a:latin typeface="Noto Sans"/>
                <a:cs typeface="Noto Sans"/>
              </a:rPr>
              <a:t>random </a:t>
            </a:r>
            <a:r>
              <a:rPr sz="1238" spc="-8" dirty="0">
                <a:solidFill>
                  <a:srgbClr val="404040"/>
                </a:solidFill>
                <a:latin typeface="Noto Sans"/>
                <a:cs typeface="Noto Sans"/>
              </a:rPr>
              <a:t>K datapoints </a:t>
            </a:r>
            <a:r>
              <a:rPr sz="1238" spc="-14" dirty="0">
                <a:solidFill>
                  <a:srgbClr val="404040"/>
                </a:solidFill>
                <a:latin typeface="Noto Sans"/>
                <a:cs typeface="Noto Sans"/>
              </a:rPr>
              <a:t>from </a:t>
            </a:r>
            <a:r>
              <a:rPr sz="1238" spc="-11" dirty="0">
                <a:solidFill>
                  <a:srgbClr val="404040"/>
                </a:solidFill>
                <a:latin typeface="Noto Sans"/>
                <a:cs typeface="Noto Sans"/>
              </a:rPr>
              <a:t>the</a:t>
            </a:r>
            <a:r>
              <a:rPr sz="1238" spc="96" dirty="0">
                <a:solidFill>
                  <a:srgbClr val="404040"/>
                </a:solidFill>
                <a:latin typeface="Noto Sans"/>
                <a:cs typeface="Noto Sans"/>
              </a:rPr>
              <a:t> </a:t>
            </a:r>
            <a:r>
              <a:rPr sz="1238" spc="-8" dirty="0">
                <a:solidFill>
                  <a:srgbClr val="404040"/>
                </a:solidFill>
                <a:latin typeface="Noto Sans"/>
                <a:cs typeface="Noto Sans"/>
              </a:rPr>
              <a:t>dataset</a:t>
            </a:r>
            <a:endParaRPr sz="1238" dirty="0">
              <a:latin typeface="Noto Sans"/>
              <a:cs typeface="Noto Sans"/>
            </a:endParaRPr>
          </a:p>
          <a:p>
            <a:pPr marL="264319" indent="-257175">
              <a:spcBef>
                <a:spcPts val="745"/>
              </a:spcBef>
              <a:buAutoNum type="arabicPeriod"/>
              <a:tabLst>
                <a:tab pos="263962" algn="l"/>
                <a:tab pos="264319" algn="l"/>
              </a:tabLst>
            </a:pPr>
            <a:r>
              <a:rPr sz="1238" spc="-8" dirty="0">
                <a:solidFill>
                  <a:srgbClr val="404040"/>
                </a:solidFill>
                <a:latin typeface="Noto Sans"/>
                <a:cs typeface="Noto Sans"/>
              </a:rPr>
              <a:t>Build a decision </a:t>
            </a:r>
            <a:r>
              <a:rPr sz="1238" spc="-14" dirty="0">
                <a:solidFill>
                  <a:srgbClr val="404040"/>
                </a:solidFill>
                <a:latin typeface="Noto Sans"/>
                <a:cs typeface="Noto Sans"/>
              </a:rPr>
              <a:t>tree from </a:t>
            </a:r>
            <a:r>
              <a:rPr sz="1238" spc="-8" dirty="0">
                <a:solidFill>
                  <a:srgbClr val="404040"/>
                </a:solidFill>
                <a:latin typeface="Noto Sans"/>
                <a:cs typeface="Noto Sans"/>
              </a:rPr>
              <a:t>these K</a:t>
            </a:r>
            <a:r>
              <a:rPr sz="1238" spc="121" dirty="0">
                <a:solidFill>
                  <a:srgbClr val="404040"/>
                </a:solidFill>
                <a:latin typeface="Noto Sans"/>
                <a:cs typeface="Noto Sans"/>
              </a:rPr>
              <a:t> </a:t>
            </a:r>
            <a:r>
              <a:rPr sz="1238" spc="-8" dirty="0">
                <a:solidFill>
                  <a:srgbClr val="404040"/>
                </a:solidFill>
                <a:latin typeface="Noto Sans"/>
                <a:cs typeface="Noto Sans"/>
              </a:rPr>
              <a:t>points</a:t>
            </a:r>
            <a:endParaRPr sz="1238" dirty="0">
              <a:latin typeface="Noto Sans"/>
              <a:cs typeface="Noto Sans"/>
            </a:endParaRPr>
          </a:p>
          <a:p>
            <a:pPr marL="264319" indent="-257175">
              <a:spcBef>
                <a:spcPts val="743"/>
              </a:spcBef>
              <a:buAutoNum type="arabicPeriod"/>
              <a:tabLst>
                <a:tab pos="263962" algn="l"/>
                <a:tab pos="264319" algn="l"/>
              </a:tabLst>
            </a:pPr>
            <a:r>
              <a:rPr sz="1238" spc="-6" dirty="0">
                <a:solidFill>
                  <a:srgbClr val="404040"/>
                </a:solidFill>
                <a:latin typeface="Noto Sans"/>
                <a:cs typeface="Noto Sans"/>
              </a:rPr>
              <a:t>Choose </a:t>
            </a:r>
            <a:r>
              <a:rPr sz="1238" spc="-8" dirty="0">
                <a:solidFill>
                  <a:srgbClr val="404040"/>
                </a:solidFill>
                <a:latin typeface="Noto Sans"/>
                <a:cs typeface="Noto Sans"/>
              </a:rPr>
              <a:t>the </a:t>
            </a:r>
            <a:r>
              <a:rPr sz="1238" spc="-11" dirty="0">
                <a:solidFill>
                  <a:srgbClr val="404040"/>
                </a:solidFill>
                <a:latin typeface="Noto Sans"/>
                <a:cs typeface="Noto Sans"/>
              </a:rPr>
              <a:t>number </a:t>
            </a:r>
            <a:r>
              <a:rPr sz="1238" spc="-6" dirty="0">
                <a:solidFill>
                  <a:srgbClr val="404040"/>
                </a:solidFill>
                <a:latin typeface="Noto Sans"/>
                <a:cs typeface="Noto Sans"/>
              </a:rPr>
              <a:t>of </a:t>
            </a:r>
            <a:r>
              <a:rPr sz="1238" spc="-11" dirty="0">
                <a:solidFill>
                  <a:srgbClr val="404040"/>
                </a:solidFill>
                <a:latin typeface="Noto Sans"/>
                <a:cs typeface="Noto Sans"/>
              </a:rPr>
              <a:t>trees </a:t>
            </a:r>
            <a:r>
              <a:rPr sz="1238" spc="-8" dirty="0">
                <a:solidFill>
                  <a:srgbClr val="404040"/>
                </a:solidFill>
                <a:latin typeface="Noto Sans"/>
                <a:cs typeface="Noto Sans"/>
              </a:rPr>
              <a:t>you </a:t>
            </a:r>
            <a:r>
              <a:rPr sz="1238" spc="-11" dirty="0">
                <a:solidFill>
                  <a:srgbClr val="404040"/>
                </a:solidFill>
                <a:latin typeface="Noto Sans"/>
                <a:cs typeface="Noto Sans"/>
              </a:rPr>
              <a:t>want </a:t>
            </a:r>
            <a:r>
              <a:rPr sz="1238" spc="-53" dirty="0">
                <a:solidFill>
                  <a:srgbClr val="404040"/>
                </a:solidFill>
                <a:latin typeface="Noto Sans"/>
                <a:cs typeface="Noto Sans"/>
              </a:rPr>
              <a:t>(N) </a:t>
            </a:r>
            <a:r>
              <a:rPr sz="1238" spc="-8" dirty="0">
                <a:solidFill>
                  <a:srgbClr val="404040"/>
                </a:solidFill>
                <a:latin typeface="Noto Sans"/>
                <a:cs typeface="Noto Sans"/>
              </a:rPr>
              <a:t>and </a:t>
            </a:r>
            <a:r>
              <a:rPr sz="1238" spc="-14" dirty="0">
                <a:solidFill>
                  <a:srgbClr val="404040"/>
                </a:solidFill>
                <a:latin typeface="Noto Sans"/>
                <a:cs typeface="Noto Sans"/>
              </a:rPr>
              <a:t>repeat </a:t>
            </a:r>
            <a:r>
              <a:rPr sz="1238" spc="-8" dirty="0">
                <a:solidFill>
                  <a:srgbClr val="404040"/>
                </a:solidFill>
                <a:latin typeface="Noto Sans"/>
                <a:cs typeface="Noto Sans"/>
              </a:rPr>
              <a:t>steps </a:t>
            </a:r>
            <a:r>
              <a:rPr sz="1238" spc="23" dirty="0">
                <a:solidFill>
                  <a:srgbClr val="404040"/>
                </a:solidFill>
                <a:latin typeface="Noto Sans"/>
                <a:cs typeface="Noto Sans"/>
              </a:rPr>
              <a:t>1 </a:t>
            </a:r>
            <a:r>
              <a:rPr sz="1238" spc="-8" dirty="0">
                <a:solidFill>
                  <a:srgbClr val="404040"/>
                </a:solidFill>
                <a:latin typeface="Noto Sans"/>
                <a:cs typeface="Noto Sans"/>
              </a:rPr>
              <a:t>and</a:t>
            </a:r>
            <a:r>
              <a:rPr sz="1238" spc="183" dirty="0">
                <a:solidFill>
                  <a:srgbClr val="404040"/>
                </a:solidFill>
                <a:latin typeface="Noto Sans"/>
                <a:cs typeface="Noto Sans"/>
              </a:rPr>
              <a:t> </a:t>
            </a:r>
            <a:r>
              <a:rPr sz="1238" spc="23" dirty="0">
                <a:solidFill>
                  <a:srgbClr val="404040"/>
                </a:solidFill>
                <a:latin typeface="Noto Sans"/>
                <a:cs typeface="Noto Sans"/>
              </a:rPr>
              <a:t>2</a:t>
            </a:r>
            <a:endParaRPr sz="1238" dirty="0">
              <a:latin typeface="Noto Sans"/>
              <a:cs typeface="Noto Sans"/>
            </a:endParaRPr>
          </a:p>
          <a:p>
            <a:pPr marL="264319" indent="-257175">
              <a:spcBef>
                <a:spcPts val="743"/>
              </a:spcBef>
              <a:buAutoNum type="arabicPeriod"/>
              <a:tabLst>
                <a:tab pos="263962" algn="l"/>
                <a:tab pos="264319" algn="l"/>
              </a:tabLst>
            </a:pPr>
            <a:r>
              <a:rPr sz="1238" spc="-8" dirty="0">
                <a:solidFill>
                  <a:srgbClr val="404040"/>
                </a:solidFill>
                <a:latin typeface="Noto Sans"/>
                <a:cs typeface="Noto Sans"/>
              </a:rPr>
              <a:t>For a </a:t>
            </a:r>
            <a:r>
              <a:rPr sz="1238" spc="-17" dirty="0">
                <a:solidFill>
                  <a:srgbClr val="404040"/>
                </a:solidFill>
                <a:latin typeface="Noto Sans"/>
                <a:cs typeface="Noto Sans"/>
              </a:rPr>
              <a:t>new </a:t>
            </a:r>
            <a:r>
              <a:rPr sz="1238" spc="-8" dirty="0">
                <a:solidFill>
                  <a:srgbClr val="404040"/>
                </a:solidFill>
                <a:latin typeface="Noto Sans"/>
                <a:cs typeface="Noto Sans"/>
              </a:rPr>
              <a:t>data point, </a:t>
            </a:r>
            <a:r>
              <a:rPr sz="1238" spc="-23" dirty="0">
                <a:solidFill>
                  <a:srgbClr val="404040"/>
                </a:solidFill>
                <a:latin typeface="Noto Sans"/>
                <a:cs typeface="Noto Sans"/>
              </a:rPr>
              <a:t>average </a:t>
            </a:r>
            <a:r>
              <a:rPr sz="1238" spc="-11" dirty="0">
                <a:solidFill>
                  <a:srgbClr val="404040"/>
                </a:solidFill>
                <a:latin typeface="Noto Sans"/>
                <a:cs typeface="Noto Sans"/>
              </a:rPr>
              <a:t>the </a:t>
            </a:r>
            <a:r>
              <a:rPr sz="1238" spc="-8" dirty="0">
                <a:solidFill>
                  <a:srgbClr val="404040"/>
                </a:solidFill>
                <a:latin typeface="Noto Sans"/>
                <a:cs typeface="Noto Sans"/>
              </a:rPr>
              <a:t>value </a:t>
            </a:r>
            <a:r>
              <a:rPr sz="1238" spc="-6" dirty="0">
                <a:solidFill>
                  <a:srgbClr val="404040"/>
                </a:solidFill>
                <a:latin typeface="Noto Sans"/>
                <a:cs typeface="Noto Sans"/>
              </a:rPr>
              <a:t>of </a:t>
            </a:r>
            <a:r>
              <a:rPr sz="1238" spc="-8" dirty="0">
                <a:solidFill>
                  <a:srgbClr val="404040"/>
                </a:solidFill>
                <a:latin typeface="Noto Sans"/>
                <a:cs typeface="Noto Sans"/>
              </a:rPr>
              <a:t>y </a:t>
            </a:r>
            <a:r>
              <a:rPr sz="1238" spc="-11" dirty="0">
                <a:solidFill>
                  <a:srgbClr val="404040"/>
                </a:solidFill>
                <a:latin typeface="Noto Sans"/>
                <a:cs typeface="Noto Sans"/>
              </a:rPr>
              <a:t>predicted </a:t>
            </a:r>
            <a:r>
              <a:rPr sz="1238" spc="-23" dirty="0">
                <a:solidFill>
                  <a:srgbClr val="404040"/>
                </a:solidFill>
                <a:latin typeface="Noto Sans"/>
                <a:cs typeface="Noto Sans"/>
              </a:rPr>
              <a:t>by </a:t>
            </a:r>
            <a:r>
              <a:rPr sz="1238" spc="-8" dirty="0">
                <a:solidFill>
                  <a:srgbClr val="404040"/>
                </a:solidFill>
                <a:latin typeface="Noto Sans"/>
                <a:cs typeface="Noto Sans"/>
              </a:rPr>
              <a:t>all </a:t>
            </a:r>
            <a:r>
              <a:rPr sz="1238" spc="-11" dirty="0">
                <a:solidFill>
                  <a:srgbClr val="404040"/>
                </a:solidFill>
                <a:latin typeface="Noto Sans"/>
                <a:cs typeface="Noto Sans"/>
              </a:rPr>
              <a:t>the </a:t>
            </a:r>
            <a:r>
              <a:rPr sz="1238" spc="-8" dirty="0">
                <a:solidFill>
                  <a:srgbClr val="404040"/>
                </a:solidFill>
                <a:latin typeface="Noto Sans"/>
                <a:cs typeface="Noto Sans"/>
              </a:rPr>
              <a:t>N </a:t>
            </a:r>
            <a:r>
              <a:rPr sz="1238" spc="-11" dirty="0">
                <a:solidFill>
                  <a:srgbClr val="404040"/>
                </a:solidFill>
                <a:latin typeface="Noto Sans"/>
                <a:cs typeface="Noto Sans"/>
              </a:rPr>
              <a:t>trees. </a:t>
            </a:r>
            <a:r>
              <a:rPr sz="1238" spc="-8" dirty="0">
                <a:solidFill>
                  <a:srgbClr val="404040"/>
                </a:solidFill>
                <a:latin typeface="Noto Sans"/>
                <a:cs typeface="Noto Sans"/>
              </a:rPr>
              <a:t>This </a:t>
            </a:r>
            <a:r>
              <a:rPr sz="1238" spc="-6" dirty="0">
                <a:solidFill>
                  <a:srgbClr val="404040"/>
                </a:solidFill>
                <a:latin typeface="Noto Sans"/>
                <a:cs typeface="Noto Sans"/>
              </a:rPr>
              <a:t>is </a:t>
            </a:r>
            <a:r>
              <a:rPr sz="1238" spc="-11" dirty="0">
                <a:solidFill>
                  <a:srgbClr val="404040"/>
                </a:solidFill>
                <a:latin typeface="Noto Sans"/>
                <a:cs typeface="Noto Sans"/>
              </a:rPr>
              <a:t>the predicted</a:t>
            </a:r>
            <a:r>
              <a:rPr sz="1238" spc="51" dirty="0">
                <a:solidFill>
                  <a:srgbClr val="404040"/>
                </a:solidFill>
                <a:latin typeface="Noto Sans"/>
                <a:cs typeface="Noto Sans"/>
              </a:rPr>
              <a:t> </a:t>
            </a:r>
            <a:r>
              <a:rPr sz="1238" spc="-8" dirty="0">
                <a:solidFill>
                  <a:srgbClr val="404040"/>
                </a:solidFill>
                <a:latin typeface="Noto Sans"/>
                <a:cs typeface="Noto Sans"/>
              </a:rPr>
              <a:t>value.</a:t>
            </a:r>
            <a:endParaRPr sz="1238" dirty="0">
              <a:latin typeface="Noto Sans"/>
              <a:cs typeface="Noto Sans"/>
            </a:endParaRPr>
          </a:p>
        </p:txBody>
      </p:sp>
      <p:sp>
        <p:nvSpPr>
          <p:cNvPr id="6" name="object 6"/>
          <p:cNvSpPr/>
          <p:nvPr/>
        </p:nvSpPr>
        <p:spPr>
          <a:xfrm>
            <a:off x="1066800" y="2493740"/>
            <a:ext cx="7162800" cy="1865376"/>
          </a:xfrm>
          <a:prstGeom prst="rect">
            <a:avLst/>
          </a:prstGeom>
          <a:blipFill>
            <a:blip r:embed="rId2" cstate="print"/>
            <a:stretch>
              <a:fillRect/>
            </a:stretch>
          </a:blipFill>
        </p:spPr>
        <p:txBody>
          <a:bodyPr wrap="square" lIns="0" tIns="0" rIns="0" bIns="0" rtlCol="0"/>
          <a:lstStyle/>
          <a:p>
            <a:endParaRPr sz="1013"/>
          </a:p>
        </p:txBody>
      </p:sp>
      <p:sp>
        <p:nvSpPr>
          <p:cNvPr id="7" name="object 7"/>
          <p:cNvSpPr txBox="1"/>
          <p:nvPr/>
        </p:nvSpPr>
        <p:spPr>
          <a:xfrm>
            <a:off x="2794706" y="4438726"/>
            <a:ext cx="3829764" cy="180338"/>
          </a:xfrm>
          <a:prstGeom prst="rect">
            <a:avLst/>
          </a:prstGeom>
        </p:spPr>
        <p:txBody>
          <a:bodyPr vert="horz" wrap="square" lIns="0" tIns="7144" rIns="0" bIns="0" rtlCol="0">
            <a:spAutoFit/>
          </a:bodyPr>
          <a:lstStyle/>
          <a:p>
            <a:pPr marL="7144">
              <a:spcBef>
                <a:spcPts val="56"/>
              </a:spcBef>
            </a:pPr>
            <a:r>
              <a:rPr sz="1125" spc="-8" dirty="0">
                <a:solidFill>
                  <a:srgbClr val="404040"/>
                </a:solidFill>
                <a:latin typeface="Noto Sans"/>
                <a:cs typeface="Noto Sans"/>
              </a:rPr>
              <a:t>A </a:t>
            </a:r>
            <a:r>
              <a:rPr sz="1125" spc="-20" dirty="0">
                <a:solidFill>
                  <a:srgbClr val="404040"/>
                </a:solidFill>
                <a:latin typeface="Noto Sans"/>
                <a:cs typeface="Noto Sans"/>
              </a:rPr>
              <a:t>single </a:t>
            </a:r>
            <a:r>
              <a:rPr sz="1125" spc="-6" dirty="0">
                <a:solidFill>
                  <a:srgbClr val="404040"/>
                </a:solidFill>
                <a:latin typeface="Noto Sans"/>
                <a:cs typeface="Noto Sans"/>
              </a:rPr>
              <a:t>decision </a:t>
            </a:r>
            <a:r>
              <a:rPr sz="1125" spc="-11" dirty="0">
                <a:solidFill>
                  <a:srgbClr val="404040"/>
                </a:solidFill>
                <a:latin typeface="Noto Sans"/>
                <a:cs typeface="Noto Sans"/>
              </a:rPr>
              <a:t>tree </a:t>
            </a:r>
            <a:r>
              <a:rPr sz="1125" spc="-3" dirty="0">
                <a:solidFill>
                  <a:srgbClr val="404040"/>
                </a:solidFill>
                <a:latin typeface="Noto Sans"/>
                <a:cs typeface="Noto Sans"/>
              </a:rPr>
              <a:t>vs. </a:t>
            </a:r>
            <a:r>
              <a:rPr sz="1125" spc="-6" dirty="0">
                <a:solidFill>
                  <a:srgbClr val="404040"/>
                </a:solidFill>
                <a:latin typeface="Noto Sans"/>
                <a:cs typeface="Noto Sans"/>
              </a:rPr>
              <a:t>a </a:t>
            </a:r>
            <a:r>
              <a:rPr sz="1125" spc="-37" dirty="0">
                <a:solidFill>
                  <a:srgbClr val="404040"/>
                </a:solidFill>
                <a:latin typeface="Noto Sans"/>
                <a:cs typeface="Noto Sans"/>
              </a:rPr>
              <a:t>bagging </a:t>
            </a:r>
            <a:r>
              <a:rPr sz="1125" spc="-6" dirty="0">
                <a:solidFill>
                  <a:srgbClr val="404040"/>
                </a:solidFill>
                <a:latin typeface="Noto Sans"/>
                <a:cs typeface="Noto Sans"/>
              </a:rPr>
              <a:t>ensemble </a:t>
            </a:r>
            <a:r>
              <a:rPr sz="1125" spc="-3" dirty="0">
                <a:solidFill>
                  <a:srgbClr val="404040"/>
                </a:solidFill>
                <a:latin typeface="Noto Sans"/>
                <a:cs typeface="Noto Sans"/>
              </a:rPr>
              <a:t>of </a:t>
            </a:r>
            <a:r>
              <a:rPr sz="1125" spc="20" dirty="0">
                <a:solidFill>
                  <a:srgbClr val="404040"/>
                </a:solidFill>
                <a:latin typeface="Noto Sans"/>
                <a:cs typeface="Noto Sans"/>
              </a:rPr>
              <a:t>500</a:t>
            </a:r>
            <a:r>
              <a:rPr sz="1125" spc="59" dirty="0">
                <a:solidFill>
                  <a:srgbClr val="404040"/>
                </a:solidFill>
                <a:latin typeface="Noto Sans"/>
                <a:cs typeface="Noto Sans"/>
              </a:rPr>
              <a:t> </a:t>
            </a:r>
            <a:r>
              <a:rPr sz="1125" spc="-11" dirty="0">
                <a:solidFill>
                  <a:srgbClr val="404040"/>
                </a:solidFill>
                <a:latin typeface="Noto Sans"/>
                <a:cs typeface="Noto Sans"/>
              </a:rPr>
              <a:t>trees</a:t>
            </a:r>
            <a:endParaRPr sz="1125">
              <a:latin typeface="Noto Sans"/>
              <a:cs typeface="Noto Sans"/>
            </a:endParaRPr>
          </a:p>
        </p:txBody>
      </p:sp>
      <p:sp>
        <p:nvSpPr>
          <p:cNvPr id="11" name="Rectangle 10">
            <a:extLst>
              <a:ext uri="{FF2B5EF4-FFF2-40B4-BE49-F238E27FC236}">
                <a16:creationId xmlns:a16="http://schemas.microsoft.com/office/drawing/2014/main" id="{D9392E85-963C-4A21-8C9F-4A351A5E8022}"/>
              </a:ext>
            </a:extLst>
          </p:cNvPr>
          <p:cNvSpPr/>
          <p:nvPr/>
        </p:nvSpPr>
        <p:spPr>
          <a:xfrm>
            <a:off x="152400" y="124326"/>
            <a:ext cx="7620000" cy="400110"/>
          </a:xfrm>
          <a:prstGeom prst="rect">
            <a:avLst/>
          </a:prstGeom>
        </p:spPr>
        <p:txBody>
          <a:bodyPr wrap="square">
            <a:spAutoFit/>
          </a:bodyPr>
          <a:lstStyle/>
          <a:p>
            <a:pPr marL="1714143" lvl="0">
              <a:spcBef>
                <a:spcPts val="56"/>
              </a:spcBef>
            </a:pPr>
            <a:r>
              <a:rPr lang="en-IN" sz="2000" b="1" spc="-28" dirty="0">
                <a:solidFill>
                  <a:srgbClr val="7E7E7E"/>
                </a:solidFill>
                <a:latin typeface="Arial"/>
                <a:cs typeface="Arial"/>
              </a:rPr>
              <a:t>RANDOM FOREST REGRESSION  ALGORITHM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8324" y="209550"/>
            <a:ext cx="7619999" cy="314990"/>
          </a:xfrm>
          <a:prstGeom prst="rect">
            <a:avLst/>
          </a:prstGeom>
        </p:spPr>
        <p:txBody>
          <a:bodyPr vert="horz" wrap="square" lIns="0" tIns="7144" rIns="0" bIns="0" rtlCol="0">
            <a:spAutoFit/>
          </a:bodyPr>
          <a:lstStyle/>
          <a:p>
            <a:pPr marL="7144">
              <a:spcBef>
                <a:spcPts val="56"/>
              </a:spcBef>
            </a:pPr>
            <a:r>
              <a:rPr sz="2000" spc="-76" dirty="0"/>
              <a:t>Random Forest</a:t>
            </a:r>
            <a:r>
              <a:rPr sz="2000" spc="101" dirty="0"/>
              <a:t> </a:t>
            </a:r>
            <a:r>
              <a:rPr lang="en-IN" sz="2000" spc="-68" dirty="0"/>
              <a:t>Advantages</a:t>
            </a:r>
            <a:endParaRPr sz="2000" spc="-68" dirty="0"/>
          </a:p>
        </p:txBody>
      </p:sp>
      <p:sp>
        <p:nvSpPr>
          <p:cNvPr id="4" name="object 4"/>
          <p:cNvSpPr txBox="1"/>
          <p:nvPr/>
        </p:nvSpPr>
        <p:spPr>
          <a:xfrm>
            <a:off x="533400" y="1301293"/>
            <a:ext cx="8031671" cy="2489456"/>
          </a:xfrm>
          <a:prstGeom prst="rect">
            <a:avLst/>
          </a:prstGeom>
        </p:spPr>
        <p:txBody>
          <a:bodyPr vert="horz" wrap="square" lIns="0" tIns="6787" rIns="0" bIns="0" rtlCol="0">
            <a:spAutoFit/>
          </a:bodyPr>
          <a:lstStyle/>
          <a:p>
            <a:pPr marL="200025" marR="2858" indent="-192881">
              <a:lnSpc>
                <a:spcPct val="150000"/>
              </a:lnSpc>
              <a:spcBef>
                <a:spcPts val="53"/>
              </a:spcBef>
              <a:buClr>
                <a:srgbClr val="EC7C30"/>
              </a:buClr>
              <a:buSzPct val="150000"/>
              <a:buFont typeface="Arial"/>
              <a:buChar char="•"/>
              <a:tabLst>
                <a:tab pos="200025" algn="l"/>
              </a:tabLst>
            </a:pPr>
            <a:r>
              <a:rPr sz="1350" spc="-56" dirty="0">
                <a:solidFill>
                  <a:srgbClr val="404040"/>
                </a:solidFill>
                <a:latin typeface="Noto Sans"/>
                <a:cs typeface="Noto Sans"/>
              </a:rPr>
              <a:t>Random </a:t>
            </a:r>
            <a:r>
              <a:rPr sz="1350" spc="-59" dirty="0">
                <a:solidFill>
                  <a:srgbClr val="404040"/>
                </a:solidFill>
                <a:latin typeface="Noto Sans"/>
                <a:cs typeface="Noto Sans"/>
              </a:rPr>
              <a:t>Forests </a:t>
            </a:r>
            <a:r>
              <a:rPr sz="1350" spc="-82" dirty="0">
                <a:solidFill>
                  <a:srgbClr val="404040"/>
                </a:solidFill>
                <a:latin typeface="Noto Sans"/>
                <a:cs typeface="Noto Sans"/>
              </a:rPr>
              <a:t>are </a:t>
            </a:r>
            <a:r>
              <a:rPr sz="1350" spc="-53" dirty="0">
                <a:solidFill>
                  <a:srgbClr val="404040"/>
                </a:solidFill>
                <a:latin typeface="Noto Sans"/>
                <a:cs typeface="Noto Sans"/>
              </a:rPr>
              <a:t>opaque, </a:t>
            </a:r>
            <a:r>
              <a:rPr sz="1350" spc="-56" dirty="0">
                <a:solidFill>
                  <a:srgbClr val="404040"/>
                </a:solidFill>
                <a:latin typeface="Noto Sans"/>
                <a:cs typeface="Noto Sans"/>
              </a:rPr>
              <a:t>which </a:t>
            </a:r>
            <a:r>
              <a:rPr sz="1350" spc="-79" dirty="0">
                <a:solidFill>
                  <a:srgbClr val="404040"/>
                </a:solidFill>
                <a:latin typeface="Noto Sans"/>
                <a:cs typeface="Noto Sans"/>
              </a:rPr>
              <a:t>means </a:t>
            </a:r>
            <a:r>
              <a:rPr sz="1350" spc="-31" dirty="0">
                <a:solidFill>
                  <a:srgbClr val="404040"/>
                </a:solidFill>
                <a:latin typeface="Noto Sans"/>
                <a:cs typeface="Noto Sans"/>
              </a:rPr>
              <a:t>it </a:t>
            </a:r>
            <a:r>
              <a:rPr sz="1350" spc="-51" dirty="0">
                <a:solidFill>
                  <a:srgbClr val="404040"/>
                </a:solidFill>
                <a:latin typeface="Noto Sans"/>
                <a:cs typeface="Noto Sans"/>
              </a:rPr>
              <a:t>is </a:t>
            </a:r>
            <a:r>
              <a:rPr sz="1350" spc="-37" dirty="0">
                <a:solidFill>
                  <a:srgbClr val="404040"/>
                </a:solidFill>
                <a:latin typeface="Noto Sans"/>
                <a:cs typeface="Noto Sans"/>
              </a:rPr>
              <a:t>difficult to </a:t>
            </a:r>
            <a:r>
              <a:rPr sz="1350" spc="276" dirty="0">
                <a:solidFill>
                  <a:srgbClr val="404040"/>
                </a:solidFill>
                <a:latin typeface="Noto Sans"/>
                <a:cs typeface="Noto Sans"/>
              </a:rPr>
              <a:t> </a:t>
            </a:r>
            <a:r>
              <a:rPr sz="1350" spc="-48" dirty="0">
                <a:solidFill>
                  <a:srgbClr val="404040"/>
                </a:solidFill>
                <a:latin typeface="Noto Sans"/>
                <a:cs typeface="Noto Sans"/>
              </a:rPr>
              <a:t>visualize </a:t>
            </a:r>
            <a:r>
              <a:rPr sz="1350" spc="-53" dirty="0">
                <a:solidFill>
                  <a:srgbClr val="404040"/>
                </a:solidFill>
                <a:latin typeface="Noto Sans"/>
                <a:cs typeface="Noto Sans"/>
              </a:rPr>
              <a:t>their </a:t>
            </a:r>
            <a:r>
              <a:rPr sz="1350" spc="-64" dirty="0">
                <a:solidFill>
                  <a:srgbClr val="404040"/>
                </a:solidFill>
                <a:latin typeface="Noto Sans"/>
                <a:cs typeface="Noto Sans"/>
              </a:rPr>
              <a:t>inner</a:t>
            </a:r>
            <a:r>
              <a:rPr sz="1350" spc="183" dirty="0">
                <a:solidFill>
                  <a:srgbClr val="404040"/>
                </a:solidFill>
                <a:latin typeface="Noto Sans"/>
                <a:cs typeface="Noto Sans"/>
              </a:rPr>
              <a:t> </a:t>
            </a:r>
            <a:r>
              <a:rPr sz="1350" spc="-59" dirty="0">
                <a:solidFill>
                  <a:srgbClr val="404040"/>
                </a:solidFill>
                <a:latin typeface="Noto Sans"/>
                <a:cs typeface="Noto Sans"/>
              </a:rPr>
              <a:t>workings.</a:t>
            </a:r>
            <a:endParaRPr sz="1350" dirty="0">
              <a:latin typeface="Noto Sans"/>
              <a:cs typeface="Noto Sans"/>
            </a:endParaRPr>
          </a:p>
          <a:p>
            <a:pPr marL="200025" marR="16430" indent="-192881">
              <a:lnSpc>
                <a:spcPct val="150000"/>
              </a:lnSpc>
              <a:spcBef>
                <a:spcPts val="1193"/>
              </a:spcBef>
              <a:buClr>
                <a:srgbClr val="EC7C30"/>
              </a:buClr>
              <a:buSzPct val="150000"/>
              <a:buFont typeface="Arial"/>
              <a:buChar char="•"/>
              <a:tabLst>
                <a:tab pos="200025" algn="l"/>
              </a:tabLst>
            </a:pPr>
            <a:r>
              <a:rPr sz="1350" spc="-70" dirty="0">
                <a:solidFill>
                  <a:srgbClr val="404040"/>
                </a:solidFill>
                <a:latin typeface="Noto Sans"/>
                <a:cs typeface="Noto Sans"/>
              </a:rPr>
              <a:t>However, </a:t>
            </a:r>
            <a:r>
              <a:rPr sz="1350" spc="-53" dirty="0">
                <a:solidFill>
                  <a:srgbClr val="404040"/>
                </a:solidFill>
                <a:latin typeface="Noto Sans"/>
                <a:cs typeface="Noto Sans"/>
              </a:rPr>
              <a:t>the </a:t>
            </a:r>
            <a:r>
              <a:rPr sz="1350" spc="-59" dirty="0">
                <a:solidFill>
                  <a:srgbClr val="404040"/>
                </a:solidFill>
                <a:latin typeface="Noto Sans"/>
                <a:cs typeface="Noto Sans"/>
              </a:rPr>
              <a:t>advantages </a:t>
            </a:r>
            <a:r>
              <a:rPr sz="1350" spc="-51" dirty="0">
                <a:solidFill>
                  <a:srgbClr val="404040"/>
                </a:solidFill>
                <a:latin typeface="Noto Sans"/>
                <a:cs typeface="Noto Sans"/>
              </a:rPr>
              <a:t>outweigh </a:t>
            </a:r>
            <a:r>
              <a:rPr sz="1350" spc="-53" dirty="0">
                <a:solidFill>
                  <a:srgbClr val="404040"/>
                </a:solidFill>
                <a:latin typeface="Noto Sans"/>
                <a:cs typeface="Noto Sans"/>
              </a:rPr>
              <a:t>their </a:t>
            </a:r>
            <a:r>
              <a:rPr sz="1350" spc="-48" dirty="0">
                <a:solidFill>
                  <a:srgbClr val="404040"/>
                </a:solidFill>
                <a:latin typeface="Noto Sans"/>
                <a:cs typeface="Noto Sans"/>
              </a:rPr>
              <a:t>limitations </a:t>
            </a:r>
            <a:r>
              <a:rPr sz="1350" spc="-53" dirty="0">
                <a:solidFill>
                  <a:srgbClr val="404040"/>
                </a:solidFill>
                <a:latin typeface="Noto Sans"/>
                <a:cs typeface="Noto Sans"/>
              </a:rPr>
              <a:t>since  </a:t>
            </a:r>
            <a:r>
              <a:rPr sz="1350" spc="-48" dirty="0">
                <a:solidFill>
                  <a:srgbClr val="404040"/>
                </a:solidFill>
                <a:latin typeface="Noto Sans"/>
                <a:cs typeface="Noto Sans"/>
              </a:rPr>
              <a:t>you </a:t>
            </a:r>
            <a:r>
              <a:rPr sz="1350" spc="-31" dirty="0">
                <a:solidFill>
                  <a:srgbClr val="404040"/>
                </a:solidFill>
                <a:latin typeface="Noto Sans"/>
                <a:cs typeface="Noto Sans"/>
              </a:rPr>
              <a:t>do </a:t>
            </a:r>
            <a:r>
              <a:rPr sz="1350" spc="-42" dirty="0">
                <a:solidFill>
                  <a:srgbClr val="404040"/>
                </a:solidFill>
                <a:latin typeface="Noto Sans"/>
                <a:cs typeface="Noto Sans"/>
              </a:rPr>
              <a:t>not </a:t>
            </a:r>
            <a:r>
              <a:rPr sz="1350" spc="-62" dirty="0">
                <a:solidFill>
                  <a:srgbClr val="404040"/>
                </a:solidFill>
                <a:latin typeface="Noto Sans"/>
                <a:cs typeface="Noto Sans"/>
              </a:rPr>
              <a:t>have </a:t>
            </a:r>
            <a:r>
              <a:rPr sz="1350" spc="-34" dirty="0">
                <a:solidFill>
                  <a:srgbClr val="404040"/>
                </a:solidFill>
                <a:latin typeface="Noto Sans"/>
                <a:cs typeface="Noto Sans"/>
              </a:rPr>
              <a:t>to </a:t>
            </a:r>
            <a:r>
              <a:rPr sz="1350" spc="-56" dirty="0">
                <a:solidFill>
                  <a:srgbClr val="404040"/>
                </a:solidFill>
                <a:latin typeface="Noto Sans"/>
                <a:cs typeface="Noto Sans"/>
              </a:rPr>
              <a:t>worry </a:t>
            </a:r>
            <a:r>
              <a:rPr sz="1350" spc="-48" dirty="0">
                <a:solidFill>
                  <a:srgbClr val="404040"/>
                </a:solidFill>
                <a:latin typeface="Noto Sans"/>
                <a:cs typeface="Noto Sans"/>
              </a:rPr>
              <a:t>about </a:t>
            </a:r>
            <a:r>
              <a:rPr sz="1350" spc="-64" dirty="0">
                <a:solidFill>
                  <a:srgbClr val="404040"/>
                </a:solidFill>
                <a:latin typeface="Noto Sans"/>
                <a:cs typeface="Noto Sans"/>
              </a:rPr>
              <a:t>hyperparameters </a:t>
            </a:r>
            <a:r>
              <a:rPr sz="1350" spc="-53" dirty="0">
                <a:solidFill>
                  <a:srgbClr val="404040"/>
                </a:solidFill>
                <a:latin typeface="Noto Sans"/>
                <a:cs typeface="Noto Sans"/>
              </a:rPr>
              <a:t>except  </a:t>
            </a:r>
            <a:r>
              <a:rPr sz="1350" spc="-25" dirty="0">
                <a:solidFill>
                  <a:srgbClr val="404040"/>
                </a:solidFill>
                <a:latin typeface="Noto Sans"/>
                <a:cs typeface="Noto Sans"/>
              </a:rPr>
              <a:t>k, </a:t>
            </a:r>
            <a:r>
              <a:rPr sz="1350" spc="-56" dirty="0">
                <a:solidFill>
                  <a:srgbClr val="404040"/>
                </a:solidFill>
                <a:latin typeface="Noto Sans"/>
                <a:cs typeface="Noto Sans"/>
              </a:rPr>
              <a:t>which </a:t>
            </a:r>
            <a:r>
              <a:rPr sz="1350" spc="-62" dirty="0">
                <a:solidFill>
                  <a:srgbClr val="404040"/>
                </a:solidFill>
                <a:latin typeface="Noto Sans"/>
                <a:cs typeface="Noto Sans"/>
              </a:rPr>
              <a:t>stands </a:t>
            </a:r>
            <a:r>
              <a:rPr sz="1350" spc="-53" dirty="0">
                <a:solidFill>
                  <a:srgbClr val="404040"/>
                </a:solidFill>
                <a:latin typeface="Noto Sans"/>
                <a:cs typeface="Noto Sans"/>
              </a:rPr>
              <a:t>for the </a:t>
            </a:r>
            <a:r>
              <a:rPr sz="1350" spc="-70" dirty="0">
                <a:solidFill>
                  <a:srgbClr val="404040"/>
                </a:solidFill>
                <a:latin typeface="Noto Sans"/>
                <a:cs typeface="Noto Sans"/>
              </a:rPr>
              <a:t>number </a:t>
            </a:r>
            <a:r>
              <a:rPr sz="1350" spc="-51" dirty="0">
                <a:solidFill>
                  <a:srgbClr val="404040"/>
                </a:solidFill>
                <a:latin typeface="Noto Sans"/>
                <a:cs typeface="Noto Sans"/>
              </a:rPr>
              <a:t>of </a:t>
            </a:r>
            <a:r>
              <a:rPr sz="1350" spc="-45" dirty="0">
                <a:solidFill>
                  <a:srgbClr val="404040"/>
                </a:solidFill>
                <a:latin typeface="Noto Sans"/>
                <a:cs typeface="Noto Sans"/>
              </a:rPr>
              <a:t>decision </a:t>
            </a:r>
            <a:r>
              <a:rPr sz="1350" spc="-64" dirty="0">
                <a:solidFill>
                  <a:srgbClr val="404040"/>
                </a:solidFill>
                <a:latin typeface="Noto Sans"/>
                <a:cs typeface="Noto Sans"/>
              </a:rPr>
              <a:t>trees </a:t>
            </a:r>
            <a:r>
              <a:rPr sz="1350" spc="-37" dirty="0">
                <a:solidFill>
                  <a:srgbClr val="404040"/>
                </a:solidFill>
                <a:latin typeface="Noto Sans"/>
                <a:cs typeface="Noto Sans"/>
              </a:rPr>
              <a:t>to </a:t>
            </a:r>
            <a:r>
              <a:rPr sz="1350" spc="-48" dirty="0">
                <a:solidFill>
                  <a:srgbClr val="404040"/>
                </a:solidFill>
                <a:latin typeface="Noto Sans"/>
                <a:cs typeface="Noto Sans"/>
              </a:rPr>
              <a:t>be  </a:t>
            </a:r>
            <a:r>
              <a:rPr sz="1350" spc="-56" dirty="0">
                <a:solidFill>
                  <a:srgbClr val="404040"/>
                </a:solidFill>
                <a:latin typeface="Noto Sans"/>
                <a:cs typeface="Noto Sans"/>
              </a:rPr>
              <a:t>created </a:t>
            </a:r>
            <a:r>
              <a:rPr sz="1350" spc="-70" dirty="0">
                <a:solidFill>
                  <a:srgbClr val="404040"/>
                </a:solidFill>
                <a:latin typeface="Noto Sans"/>
                <a:cs typeface="Noto Sans"/>
              </a:rPr>
              <a:t>from </a:t>
            </a:r>
            <a:r>
              <a:rPr sz="1350" spc="-73" dirty="0">
                <a:solidFill>
                  <a:srgbClr val="404040"/>
                </a:solidFill>
                <a:latin typeface="Noto Sans"/>
                <a:cs typeface="Noto Sans"/>
              </a:rPr>
              <a:t>a </a:t>
            </a:r>
            <a:r>
              <a:rPr sz="1350" spc="-59" dirty="0">
                <a:solidFill>
                  <a:srgbClr val="404040"/>
                </a:solidFill>
                <a:latin typeface="Noto Sans"/>
                <a:cs typeface="Noto Sans"/>
              </a:rPr>
              <a:t>subset </a:t>
            </a:r>
            <a:r>
              <a:rPr sz="1350" spc="-51" dirty="0">
                <a:solidFill>
                  <a:srgbClr val="404040"/>
                </a:solidFill>
                <a:latin typeface="Noto Sans"/>
                <a:cs typeface="Noto Sans"/>
              </a:rPr>
              <a:t>of</a:t>
            </a:r>
            <a:r>
              <a:rPr sz="1350" spc="-211" dirty="0">
                <a:solidFill>
                  <a:srgbClr val="404040"/>
                </a:solidFill>
                <a:latin typeface="Noto Sans"/>
                <a:cs typeface="Noto Sans"/>
              </a:rPr>
              <a:t> </a:t>
            </a:r>
            <a:r>
              <a:rPr sz="1350" spc="-64" dirty="0">
                <a:solidFill>
                  <a:srgbClr val="404040"/>
                </a:solidFill>
                <a:latin typeface="Noto Sans"/>
                <a:cs typeface="Noto Sans"/>
              </a:rPr>
              <a:t>samples.</a:t>
            </a:r>
            <a:endParaRPr lang="en-IN" sz="1350" spc="-64" dirty="0">
              <a:solidFill>
                <a:srgbClr val="404040"/>
              </a:solidFill>
              <a:latin typeface="Noto Sans"/>
              <a:cs typeface="Noto Sans"/>
            </a:endParaRPr>
          </a:p>
          <a:p>
            <a:pPr marL="200025" marR="2858" indent="-192881">
              <a:lnSpc>
                <a:spcPct val="150000"/>
              </a:lnSpc>
              <a:spcBef>
                <a:spcPts val="53"/>
              </a:spcBef>
              <a:buClr>
                <a:srgbClr val="EC7C30"/>
              </a:buClr>
              <a:buSzPct val="150000"/>
              <a:buFont typeface="Arial"/>
              <a:buChar char="•"/>
              <a:tabLst>
                <a:tab pos="200025" algn="l"/>
              </a:tabLst>
            </a:pPr>
            <a:r>
              <a:rPr lang="en-IN" sz="1350" spc="-39" dirty="0">
                <a:solidFill>
                  <a:srgbClr val="404040"/>
                </a:solidFill>
                <a:latin typeface="Noto Sans"/>
                <a:cs typeface="Noto Sans"/>
              </a:rPr>
              <a:t>RF </a:t>
            </a:r>
            <a:r>
              <a:rPr lang="en-IN" sz="1350" spc="-51" dirty="0">
                <a:solidFill>
                  <a:srgbClr val="404040"/>
                </a:solidFill>
                <a:latin typeface="Noto Sans"/>
                <a:cs typeface="Noto Sans"/>
              </a:rPr>
              <a:t>is </a:t>
            </a:r>
            <a:r>
              <a:rPr lang="en-IN" sz="1350" spc="-48" dirty="0">
                <a:solidFill>
                  <a:srgbClr val="404040"/>
                </a:solidFill>
                <a:latin typeface="Noto Sans"/>
                <a:cs typeface="Noto Sans"/>
              </a:rPr>
              <a:t>quite </a:t>
            </a:r>
            <a:r>
              <a:rPr lang="en-IN" sz="1350" spc="-59" dirty="0">
                <a:solidFill>
                  <a:srgbClr val="404040"/>
                </a:solidFill>
                <a:latin typeface="Noto Sans"/>
                <a:cs typeface="Noto Sans"/>
              </a:rPr>
              <a:t>robust </a:t>
            </a:r>
            <a:r>
              <a:rPr lang="en-IN" sz="1350" spc="-37" dirty="0">
                <a:solidFill>
                  <a:srgbClr val="404040"/>
                </a:solidFill>
                <a:latin typeface="Noto Sans"/>
                <a:cs typeface="Noto Sans"/>
              </a:rPr>
              <a:t>to </a:t>
            </a:r>
            <a:r>
              <a:rPr lang="en-IN" sz="1350" spc="-53" dirty="0">
                <a:solidFill>
                  <a:srgbClr val="404040"/>
                </a:solidFill>
                <a:latin typeface="Noto Sans"/>
                <a:cs typeface="Noto Sans"/>
              </a:rPr>
              <a:t>noise </a:t>
            </a:r>
            <a:r>
              <a:rPr lang="en-IN" sz="1350" spc="-70" dirty="0">
                <a:solidFill>
                  <a:srgbClr val="404040"/>
                </a:solidFill>
                <a:latin typeface="Noto Sans"/>
                <a:cs typeface="Noto Sans"/>
              </a:rPr>
              <a:t>from </a:t>
            </a:r>
            <a:r>
              <a:rPr lang="en-IN" sz="1350" spc="-53" dirty="0">
                <a:solidFill>
                  <a:srgbClr val="404040"/>
                </a:solidFill>
                <a:latin typeface="Noto Sans"/>
                <a:cs typeface="Noto Sans"/>
              </a:rPr>
              <a:t>the </a:t>
            </a:r>
            <a:r>
              <a:rPr lang="en-IN" sz="1350" spc="-45" dirty="0">
                <a:solidFill>
                  <a:srgbClr val="404040"/>
                </a:solidFill>
                <a:latin typeface="Noto Sans"/>
                <a:cs typeface="Noto Sans"/>
              </a:rPr>
              <a:t>individual decision </a:t>
            </a:r>
            <a:r>
              <a:rPr lang="en-IN" sz="1350" spc="-68" dirty="0">
                <a:solidFill>
                  <a:srgbClr val="404040"/>
                </a:solidFill>
                <a:latin typeface="Noto Sans"/>
                <a:cs typeface="Noto Sans"/>
              </a:rPr>
              <a:t>trees.  </a:t>
            </a:r>
            <a:r>
              <a:rPr lang="en-IN" sz="1350" spc="-51" dirty="0">
                <a:solidFill>
                  <a:srgbClr val="404040"/>
                </a:solidFill>
                <a:latin typeface="Noto Sans"/>
                <a:cs typeface="Noto Sans"/>
              </a:rPr>
              <a:t>Hence,</a:t>
            </a:r>
            <a:r>
              <a:rPr lang="en-IN" sz="1350" spc="20" dirty="0">
                <a:solidFill>
                  <a:srgbClr val="404040"/>
                </a:solidFill>
                <a:latin typeface="Noto Sans"/>
                <a:cs typeface="Noto Sans"/>
              </a:rPr>
              <a:t> </a:t>
            </a:r>
            <a:r>
              <a:rPr lang="en-IN" sz="1350" spc="-48" dirty="0">
                <a:solidFill>
                  <a:srgbClr val="404040"/>
                </a:solidFill>
                <a:latin typeface="Noto Sans"/>
                <a:cs typeface="Noto Sans"/>
              </a:rPr>
              <a:t>you</a:t>
            </a:r>
            <a:r>
              <a:rPr lang="en-IN" sz="1350" spc="28" dirty="0">
                <a:solidFill>
                  <a:srgbClr val="404040"/>
                </a:solidFill>
                <a:latin typeface="Noto Sans"/>
                <a:cs typeface="Noto Sans"/>
              </a:rPr>
              <a:t> </a:t>
            </a:r>
            <a:r>
              <a:rPr lang="en-IN" sz="1350" spc="-56" dirty="0">
                <a:solidFill>
                  <a:srgbClr val="404040"/>
                </a:solidFill>
                <a:latin typeface="Noto Sans"/>
                <a:cs typeface="Noto Sans"/>
              </a:rPr>
              <a:t>need</a:t>
            </a:r>
            <a:r>
              <a:rPr lang="en-IN" sz="1350" spc="8" dirty="0">
                <a:solidFill>
                  <a:srgbClr val="404040"/>
                </a:solidFill>
                <a:latin typeface="Noto Sans"/>
                <a:cs typeface="Noto Sans"/>
              </a:rPr>
              <a:t> </a:t>
            </a:r>
            <a:r>
              <a:rPr lang="en-IN" sz="1350" spc="-45" dirty="0">
                <a:solidFill>
                  <a:srgbClr val="404040"/>
                </a:solidFill>
                <a:latin typeface="Noto Sans"/>
                <a:cs typeface="Noto Sans"/>
              </a:rPr>
              <a:t>not</a:t>
            </a:r>
            <a:r>
              <a:rPr lang="en-IN" sz="1350" spc="31" dirty="0">
                <a:solidFill>
                  <a:srgbClr val="404040"/>
                </a:solidFill>
                <a:latin typeface="Noto Sans"/>
                <a:cs typeface="Noto Sans"/>
              </a:rPr>
              <a:t> </a:t>
            </a:r>
            <a:r>
              <a:rPr lang="en-IN" sz="1350" spc="-64" dirty="0">
                <a:solidFill>
                  <a:srgbClr val="404040"/>
                </a:solidFill>
                <a:latin typeface="Noto Sans"/>
                <a:cs typeface="Noto Sans"/>
              </a:rPr>
              <a:t>prune</a:t>
            </a:r>
            <a:r>
              <a:rPr lang="en-IN" sz="1350" spc="20" dirty="0">
                <a:solidFill>
                  <a:srgbClr val="404040"/>
                </a:solidFill>
                <a:latin typeface="Noto Sans"/>
                <a:cs typeface="Noto Sans"/>
              </a:rPr>
              <a:t> </a:t>
            </a:r>
            <a:r>
              <a:rPr lang="en-IN" sz="1350" spc="-42" dirty="0">
                <a:solidFill>
                  <a:srgbClr val="404040"/>
                </a:solidFill>
                <a:latin typeface="Noto Sans"/>
                <a:cs typeface="Noto Sans"/>
              </a:rPr>
              <a:t>individual</a:t>
            </a:r>
            <a:r>
              <a:rPr lang="en-IN" sz="1350" spc="39" dirty="0">
                <a:solidFill>
                  <a:srgbClr val="404040"/>
                </a:solidFill>
                <a:latin typeface="Noto Sans"/>
                <a:cs typeface="Noto Sans"/>
              </a:rPr>
              <a:t> </a:t>
            </a:r>
            <a:r>
              <a:rPr lang="en-IN" sz="1350" spc="-42" dirty="0">
                <a:solidFill>
                  <a:srgbClr val="404040"/>
                </a:solidFill>
                <a:latin typeface="Noto Sans"/>
                <a:cs typeface="Noto Sans"/>
              </a:rPr>
              <a:t>decision</a:t>
            </a:r>
            <a:r>
              <a:rPr lang="en-IN" sz="1350" spc="28" dirty="0">
                <a:solidFill>
                  <a:srgbClr val="404040"/>
                </a:solidFill>
                <a:latin typeface="Noto Sans"/>
                <a:cs typeface="Noto Sans"/>
              </a:rPr>
              <a:t> </a:t>
            </a:r>
            <a:r>
              <a:rPr lang="en-IN" sz="1350" spc="-64" dirty="0">
                <a:solidFill>
                  <a:srgbClr val="404040"/>
                </a:solidFill>
                <a:latin typeface="Noto Sans"/>
                <a:cs typeface="Noto Sans"/>
              </a:rPr>
              <a:t>trees.</a:t>
            </a:r>
          </a:p>
          <a:p>
            <a:pPr marL="200025" marR="2858" indent="-192881">
              <a:lnSpc>
                <a:spcPct val="150000"/>
              </a:lnSpc>
              <a:spcBef>
                <a:spcPts val="53"/>
              </a:spcBef>
              <a:buClr>
                <a:srgbClr val="EC7C30"/>
              </a:buClr>
              <a:buSzPct val="150000"/>
              <a:buFont typeface="Arial"/>
              <a:buChar char="•"/>
              <a:tabLst>
                <a:tab pos="200025" algn="l"/>
              </a:tabLst>
            </a:pPr>
            <a:r>
              <a:rPr lang="en-IN" sz="1350" spc="-64" dirty="0">
                <a:solidFill>
                  <a:srgbClr val="404040"/>
                </a:solidFill>
                <a:latin typeface="Noto Sans"/>
                <a:cs typeface="Noto Sans"/>
              </a:rPr>
              <a:t> </a:t>
            </a:r>
            <a:r>
              <a:rPr lang="en-IN" sz="1350" spc="-59" dirty="0">
                <a:solidFill>
                  <a:srgbClr val="404040"/>
                </a:solidFill>
                <a:latin typeface="Noto Sans"/>
                <a:cs typeface="Noto Sans"/>
              </a:rPr>
              <a:t>The </a:t>
            </a:r>
            <a:r>
              <a:rPr lang="en-IN" sz="1350" spc="-64" dirty="0">
                <a:solidFill>
                  <a:srgbClr val="404040"/>
                </a:solidFill>
                <a:latin typeface="Noto Sans"/>
                <a:cs typeface="Noto Sans"/>
              </a:rPr>
              <a:t>larger </a:t>
            </a:r>
            <a:r>
              <a:rPr lang="en-IN" sz="1350" spc="-53" dirty="0">
                <a:solidFill>
                  <a:srgbClr val="404040"/>
                </a:solidFill>
                <a:latin typeface="Noto Sans"/>
                <a:cs typeface="Noto Sans"/>
              </a:rPr>
              <a:t>the </a:t>
            </a:r>
            <a:r>
              <a:rPr lang="en-IN" sz="1350" spc="-73" dirty="0">
                <a:solidFill>
                  <a:srgbClr val="404040"/>
                </a:solidFill>
                <a:latin typeface="Noto Sans"/>
                <a:cs typeface="Noto Sans"/>
              </a:rPr>
              <a:t>number </a:t>
            </a:r>
            <a:r>
              <a:rPr lang="en-IN" sz="1350" spc="-51" dirty="0">
                <a:solidFill>
                  <a:srgbClr val="404040"/>
                </a:solidFill>
                <a:latin typeface="Noto Sans"/>
                <a:cs typeface="Noto Sans"/>
              </a:rPr>
              <a:t>of </a:t>
            </a:r>
            <a:r>
              <a:rPr lang="en-IN" sz="1350" spc="-45" dirty="0">
                <a:solidFill>
                  <a:srgbClr val="404040"/>
                </a:solidFill>
                <a:latin typeface="Noto Sans"/>
                <a:cs typeface="Noto Sans"/>
              </a:rPr>
              <a:t>decision </a:t>
            </a:r>
            <a:r>
              <a:rPr lang="en-IN" sz="1350" spc="-62" dirty="0">
                <a:solidFill>
                  <a:srgbClr val="404040"/>
                </a:solidFill>
                <a:latin typeface="Noto Sans"/>
                <a:cs typeface="Noto Sans"/>
              </a:rPr>
              <a:t>trees, </a:t>
            </a:r>
            <a:r>
              <a:rPr lang="en-IN" sz="1350" spc="-53" dirty="0">
                <a:solidFill>
                  <a:srgbClr val="404040"/>
                </a:solidFill>
                <a:latin typeface="Noto Sans"/>
                <a:cs typeface="Noto Sans"/>
              </a:rPr>
              <a:t>the </a:t>
            </a:r>
            <a:r>
              <a:rPr lang="en-IN" sz="1350" spc="-76" dirty="0">
                <a:solidFill>
                  <a:srgbClr val="404040"/>
                </a:solidFill>
                <a:latin typeface="Noto Sans"/>
                <a:cs typeface="Noto Sans"/>
              </a:rPr>
              <a:t>more  </a:t>
            </a:r>
            <a:r>
              <a:rPr lang="en-IN" sz="1350" spc="-59" dirty="0">
                <a:solidFill>
                  <a:srgbClr val="404040"/>
                </a:solidFill>
                <a:latin typeface="Noto Sans"/>
                <a:cs typeface="Noto Sans"/>
              </a:rPr>
              <a:t>accurate </a:t>
            </a:r>
            <a:r>
              <a:rPr lang="en-IN" sz="1350" spc="-53" dirty="0">
                <a:solidFill>
                  <a:srgbClr val="404040"/>
                </a:solidFill>
                <a:latin typeface="Noto Sans"/>
                <a:cs typeface="Noto Sans"/>
              </a:rPr>
              <a:t>the </a:t>
            </a:r>
            <a:r>
              <a:rPr lang="en-IN" sz="1350" spc="-56" dirty="0">
                <a:solidFill>
                  <a:srgbClr val="404040"/>
                </a:solidFill>
                <a:latin typeface="Noto Sans"/>
                <a:cs typeface="Noto Sans"/>
              </a:rPr>
              <a:t>Random Forest </a:t>
            </a:r>
            <a:r>
              <a:rPr lang="en-IN" sz="1350" spc="-45" dirty="0">
                <a:solidFill>
                  <a:srgbClr val="404040"/>
                </a:solidFill>
                <a:latin typeface="Noto Sans"/>
                <a:cs typeface="Noto Sans"/>
              </a:rPr>
              <a:t>prediction </a:t>
            </a:r>
            <a:r>
              <a:rPr lang="en-IN" sz="1350" spc="-59" dirty="0">
                <a:solidFill>
                  <a:srgbClr val="404040"/>
                </a:solidFill>
                <a:latin typeface="Noto Sans"/>
                <a:cs typeface="Noto Sans"/>
              </a:rPr>
              <a:t>is. (This </a:t>
            </a:r>
            <a:r>
              <a:rPr lang="en-IN" sz="1350" spc="-62" dirty="0">
                <a:solidFill>
                  <a:srgbClr val="404040"/>
                </a:solidFill>
                <a:latin typeface="Noto Sans"/>
                <a:cs typeface="Noto Sans"/>
              </a:rPr>
              <a:t>however  </a:t>
            </a:r>
            <a:r>
              <a:rPr lang="en-IN" sz="1350" spc="-59" dirty="0">
                <a:solidFill>
                  <a:srgbClr val="404040"/>
                </a:solidFill>
                <a:latin typeface="Noto Sans"/>
                <a:cs typeface="Noto Sans"/>
              </a:rPr>
              <a:t>comes </a:t>
            </a:r>
            <a:r>
              <a:rPr lang="en-IN" sz="1350" spc="-53" dirty="0">
                <a:solidFill>
                  <a:srgbClr val="404040"/>
                </a:solidFill>
                <a:latin typeface="Noto Sans"/>
                <a:cs typeface="Noto Sans"/>
              </a:rPr>
              <a:t>with </a:t>
            </a:r>
            <a:r>
              <a:rPr lang="en-IN" sz="1350" spc="-59" dirty="0">
                <a:solidFill>
                  <a:srgbClr val="404040"/>
                </a:solidFill>
                <a:latin typeface="Noto Sans"/>
                <a:cs typeface="Noto Sans"/>
              </a:rPr>
              <a:t>higher </a:t>
            </a:r>
            <a:r>
              <a:rPr lang="en-IN" sz="1350" spc="-51" dirty="0">
                <a:solidFill>
                  <a:srgbClr val="404040"/>
                </a:solidFill>
                <a:latin typeface="Noto Sans"/>
                <a:cs typeface="Noto Sans"/>
              </a:rPr>
              <a:t>computation</a:t>
            </a:r>
            <a:r>
              <a:rPr lang="en-IN" sz="1350" spc="-14" dirty="0">
                <a:solidFill>
                  <a:srgbClr val="404040"/>
                </a:solidFill>
                <a:latin typeface="Noto Sans"/>
                <a:cs typeface="Noto Sans"/>
              </a:rPr>
              <a:t> </a:t>
            </a:r>
            <a:r>
              <a:rPr lang="en-IN" sz="1350" spc="-53" dirty="0">
                <a:solidFill>
                  <a:srgbClr val="404040"/>
                </a:solidFill>
                <a:latin typeface="Noto Sans"/>
                <a:cs typeface="Noto Sans"/>
              </a:rPr>
              <a:t>cost).</a:t>
            </a:r>
            <a:endParaRPr lang="en-IN" sz="1350" dirty="0">
              <a:latin typeface="Noto Sans"/>
              <a:cs typeface="Noto Sans"/>
            </a:endParaRPr>
          </a:p>
          <a:p>
            <a:pPr marL="200025" marR="16430" indent="-192881">
              <a:lnSpc>
                <a:spcPct val="150000"/>
              </a:lnSpc>
              <a:spcBef>
                <a:spcPts val="1193"/>
              </a:spcBef>
              <a:buClr>
                <a:srgbClr val="EC7C30"/>
              </a:buClr>
              <a:buSzPct val="150000"/>
              <a:buFont typeface="Arial"/>
              <a:buChar char="•"/>
              <a:tabLst>
                <a:tab pos="200025" algn="l"/>
              </a:tabLst>
            </a:pPr>
            <a:endParaRPr sz="1350" dirty="0">
              <a:latin typeface="Noto Sans"/>
              <a:cs typeface="Noto Sans"/>
            </a:endParaRPr>
          </a:p>
        </p:txBody>
      </p:sp>
    </p:spTree>
    <p:extLst>
      <p:ext uri="{BB962C8B-B14F-4D97-AF65-F5344CB8AC3E}">
        <p14:creationId xmlns:p14="http://schemas.microsoft.com/office/powerpoint/2010/main" val="2475279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133350"/>
            <a:ext cx="5943600" cy="382156"/>
          </a:xfrm>
          <a:prstGeom prst="rect">
            <a:avLst/>
          </a:prstGeom>
        </p:spPr>
        <p:txBody>
          <a:bodyPr vert="horz" wrap="square" lIns="0" tIns="12700" rIns="0" bIns="0" rtlCol="0">
            <a:spAutoFit/>
          </a:bodyPr>
          <a:lstStyle/>
          <a:p>
            <a:pPr marL="12700">
              <a:lnSpc>
                <a:spcPct val="100000"/>
              </a:lnSpc>
              <a:spcBef>
                <a:spcPts val="100"/>
              </a:spcBef>
            </a:pPr>
            <a:r>
              <a:rPr sz="2400" spc="185" dirty="0"/>
              <a:t>Case</a:t>
            </a:r>
            <a:r>
              <a:rPr sz="2400" spc="-285" dirty="0"/>
              <a:t> </a:t>
            </a:r>
            <a:r>
              <a:rPr sz="2400" spc="20" dirty="0"/>
              <a:t>Study</a:t>
            </a:r>
            <a:r>
              <a:rPr lang="en-IN" sz="2400" spc="20" dirty="0"/>
              <a:t>- </a:t>
            </a:r>
            <a:r>
              <a:rPr lang="en-IN" sz="2400" spc="-35" dirty="0"/>
              <a:t>Retailx Price </a:t>
            </a:r>
            <a:r>
              <a:rPr lang="en-IN" sz="2400" spc="-45" dirty="0"/>
              <a:t>Prediction</a:t>
            </a:r>
            <a:endParaRPr sz="2400" dirty="0"/>
          </a:p>
        </p:txBody>
      </p:sp>
      <p:sp>
        <p:nvSpPr>
          <p:cNvPr id="3" name="TextBox 2">
            <a:extLst>
              <a:ext uri="{FF2B5EF4-FFF2-40B4-BE49-F238E27FC236}">
                <a16:creationId xmlns:a16="http://schemas.microsoft.com/office/drawing/2014/main" id="{714B7E03-9B18-4ACD-958A-D3E0AC43E3FD}"/>
              </a:ext>
            </a:extLst>
          </p:cNvPr>
          <p:cNvSpPr txBox="1"/>
          <p:nvPr/>
        </p:nvSpPr>
        <p:spPr>
          <a:xfrm>
            <a:off x="685800" y="3714750"/>
            <a:ext cx="7391400" cy="1200329"/>
          </a:xfrm>
          <a:prstGeom prst="rect">
            <a:avLst/>
          </a:prstGeom>
          <a:noFill/>
        </p:spPr>
        <p:txBody>
          <a:bodyPr wrap="square" rtlCol="0">
            <a:spAutoFit/>
          </a:bodyPr>
          <a:lstStyle/>
          <a:p>
            <a:r>
              <a:rPr lang="en-IN" dirty="0"/>
              <a:t>Retailx Portal is an online marketplace that allows individuals to </a:t>
            </a:r>
            <a:r>
              <a:rPr lang="en-IN" u="sng" dirty="0"/>
              <a:t>buy and sell new and used items</a:t>
            </a:r>
            <a:r>
              <a:rPr lang="en-IN" dirty="0"/>
              <a:t>, such as electronics, jewellery, apparel, shoes, books, CDs, DVDs and home accessories. The company was established in Japan and subsequently extended its operations to US and UK markets.</a:t>
            </a:r>
          </a:p>
        </p:txBody>
      </p:sp>
      <p:pic>
        <p:nvPicPr>
          <p:cNvPr id="4" name="Picture 2" descr="Image result for retail store">
            <a:extLst>
              <a:ext uri="{FF2B5EF4-FFF2-40B4-BE49-F238E27FC236}">
                <a16:creationId xmlns:a16="http://schemas.microsoft.com/office/drawing/2014/main" id="{1ADC0FB1-AA90-4B85-BE0E-E6A82E2A4B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666750"/>
            <a:ext cx="7162799" cy="27765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128255"/>
            <a:ext cx="7619999" cy="314990"/>
          </a:xfrm>
          <a:prstGeom prst="rect">
            <a:avLst/>
          </a:prstGeom>
        </p:spPr>
        <p:txBody>
          <a:bodyPr vert="horz" wrap="square" lIns="0" tIns="7144" rIns="0" bIns="0" rtlCol="0">
            <a:spAutoFit/>
          </a:bodyPr>
          <a:lstStyle/>
          <a:p>
            <a:r>
              <a:rPr lang="en-IN" sz="2000" b="1" dirty="0"/>
              <a:t>Parameters / levers to tune Random Forests</a:t>
            </a:r>
          </a:p>
        </p:txBody>
      </p:sp>
      <p:sp>
        <p:nvSpPr>
          <p:cNvPr id="4" name="object 4"/>
          <p:cNvSpPr txBox="1"/>
          <p:nvPr/>
        </p:nvSpPr>
        <p:spPr>
          <a:xfrm>
            <a:off x="3962400" y="411925"/>
            <a:ext cx="5105400" cy="5102992"/>
          </a:xfrm>
          <a:prstGeom prst="rect">
            <a:avLst/>
          </a:prstGeom>
        </p:spPr>
        <p:txBody>
          <a:bodyPr vert="horz" wrap="square" lIns="0" tIns="6787" rIns="0" bIns="0" rtlCol="0">
            <a:spAutoFit/>
          </a:bodyPr>
          <a:lstStyle/>
          <a:p>
            <a:endParaRPr lang="en-IN" sz="1400" spc="-62" dirty="0">
              <a:solidFill>
                <a:srgbClr val="404040"/>
              </a:solidFill>
              <a:latin typeface="Noto Sans"/>
            </a:endParaRPr>
          </a:p>
          <a:p>
            <a:endParaRPr lang="en-IN" sz="1400" b="1" spc="-62" dirty="0">
              <a:solidFill>
                <a:srgbClr val="404040"/>
              </a:solidFill>
              <a:latin typeface="Noto Sans"/>
            </a:endParaRPr>
          </a:p>
          <a:p>
            <a:r>
              <a:rPr lang="en-IN" sz="1400" b="1" spc="-62" dirty="0" err="1">
                <a:solidFill>
                  <a:srgbClr val="404040"/>
                </a:solidFill>
                <a:latin typeface="Noto Sans"/>
              </a:rPr>
              <a:t>max_features</a:t>
            </a:r>
            <a:r>
              <a:rPr lang="en-IN" sz="1400" b="1" spc="-62" dirty="0">
                <a:solidFill>
                  <a:srgbClr val="404040"/>
                </a:solidFill>
                <a:latin typeface="Noto Sans"/>
              </a:rPr>
              <a:t>:</a:t>
            </a:r>
          </a:p>
          <a:p>
            <a:r>
              <a:rPr lang="en-IN" sz="1350" spc="-53" dirty="0">
                <a:solidFill>
                  <a:srgbClr val="404040"/>
                </a:solidFill>
                <a:latin typeface="Noto Sans"/>
              </a:rPr>
              <a:t>These are the maximum number of features RF is allowed to try in individual tree</a:t>
            </a:r>
          </a:p>
          <a:p>
            <a:r>
              <a:rPr lang="en-IN" sz="1350" b="1" spc="-53" dirty="0" err="1">
                <a:solidFill>
                  <a:srgbClr val="404040"/>
                </a:solidFill>
                <a:latin typeface="Noto Sans"/>
              </a:rPr>
              <a:t>n_estimators</a:t>
            </a:r>
            <a:r>
              <a:rPr lang="en-IN" sz="1350" b="1" spc="-53" dirty="0">
                <a:solidFill>
                  <a:srgbClr val="404040"/>
                </a:solidFill>
                <a:latin typeface="Noto Sans"/>
              </a:rPr>
              <a:t> :</a:t>
            </a:r>
          </a:p>
          <a:p>
            <a:r>
              <a:rPr lang="en-IN" sz="1350" spc="-53" dirty="0">
                <a:solidFill>
                  <a:srgbClr val="404040"/>
                </a:solidFill>
                <a:latin typeface="Noto Sans"/>
              </a:rPr>
              <a:t>This is the number of trees you want to build before taking the maximum voting or averages of predictions. Higher number of trees give you better performance but makes your code slower.</a:t>
            </a:r>
          </a:p>
          <a:p>
            <a:r>
              <a:rPr lang="en-IN" sz="1350" b="1" spc="-53" dirty="0" err="1">
                <a:solidFill>
                  <a:srgbClr val="404040"/>
                </a:solidFill>
                <a:latin typeface="Noto Sans"/>
              </a:rPr>
              <a:t>min_sample_leaf</a:t>
            </a:r>
            <a:r>
              <a:rPr lang="en-IN" sz="1350" b="1" spc="-53" dirty="0">
                <a:solidFill>
                  <a:srgbClr val="404040"/>
                </a:solidFill>
                <a:latin typeface="Noto Sans"/>
              </a:rPr>
              <a:t> :</a:t>
            </a:r>
          </a:p>
          <a:p>
            <a:r>
              <a:rPr lang="en-IN" sz="1350" spc="-53" dirty="0">
                <a:solidFill>
                  <a:srgbClr val="404040"/>
                </a:solidFill>
                <a:latin typeface="Noto Sans"/>
              </a:rPr>
              <a:t>Leaf is the end node of a decision tree. A smaller leaf makes the model more prone to capturing noise in train data</a:t>
            </a:r>
          </a:p>
          <a:p>
            <a:r>
              <a:rPr lang="en-IN" sz="1350" spc="-53" dirty="0">
                <a:solidFill>
                  <a:srgbClr val="404040"/>
                </a:solidFill>
                <a:latin typeface="Noto Sans"/>
              </a:rPr>
              <a:t> </a:t>
            </a:r>
            <a:r>
              <a:rPr lang="en-IN" sz="1350" b="1" spc="-53" dirty="0" err="1">
                <a:solidFill>
                  <a:srgbClr val="404040"/>
                </a:solidFill>
                <a:latin typeface="Noto Sans"/>
              </a:rPr>
              <a:t>n_jobs</a:t>
            </a:r>
            <a:r>
              <a:rPr lang="en-IN" sz="1350" b="1" spc="-53" dirty="0">
                <a:solidFill>
                  <a:srgbClr val="404040"/>
                </a:solidFill>
                <a:latin typeface="Noto Sans"/>
              </a:rPr>
              <a:t> :</a:t>
            </a:r>
          </a:p>
          <a:p>
            <a:r>
              <a:rPr lang="en-IN" sz="1350" spc="-53" dirty="0">
                <a:solidFill>
                  <a:srgbClr val="404040"/>
                </a:solidFill>
                <a:latin typeface="Noto Sans"/>
              </a:rPr>
              <a:t>This parameter tells the engine how many processors is it allowed to use. A value of “-1” means there is no restriction whereas a value of “1” means it can only use one processor</a:t>
            </a:r>
          </a:p>
          <a:p>
            <a:r>
              <a:rPr lang="en-IN" sz="1350" b="1" spc="-53" dirty="0" err="1">
                <a:solidFill>
                  <a:srgbClr val="404040"/>
                </a:solidFill>
                <a:latin typeface="Noto Sans"/>
              </a:rPr>
              <a:t>oob_score</a:t>
            </a:r>
            <a:r>
              <a:rPr lang="en-IN" sz="1350" b="1" spc="-53" dirty="0">
                <a:solidFill>
                  <a:srgbClr val="404040"/>
                </a:solidFill>
                <a:latin typeface="Noto Sans"/>
              </a:rPr>
              <a:t> :</a:t>
            </a:r>
          </a:p>
          <a:p>
            <a:r>
              <a:rPr lang="en-IN" sz="1350" spc="-53" dirty="0">
                <a:solidFill>
                  <a:srgbClr val="404040"/>
                </a:solidFill>
                <a:latin typeface="Noto Sans"/>
              </a:rPr>
              <a:t>This is a RF cross validation method. It is very similar to leave one out validation technique, however, this is so much faster. This method simply tags every observation used in different tress. And then it finds out a maximum vote score for every observation based on only trees which did not use this particular observation to train itself</a:t>
            </a:r>
          </a:p>
          <a:p>
            <a:endParaRPr lang="en-IN" dirty="0"/>
          </a:p>
          <a:p>
            <a:pPr marL="200025" marR="16430" indent="-192881">
              <a:lnSpc>
                <a:spcPct val="150000"/>
              </a:lnSpc>
              <a:spcBef>
                <a:spcPts val="1193"/>
              </a:spcBef>
              <a:buClr>
                <a:srgbClr val="EC7C30"/>
              </a:buClr>
              <a:buSzPct val="150000"/>
              <a:buFont typeface="Arial"/>
              <a:buChar char="•"/>
              <a:tabLst>
                <a:tab pos="200025" algn="l"/>
              </a:tabLst>
            </a:pPr>
            <a:endParaRPr sz="1350" dirty="0">
              <a:latin typeface="Noto Sans"/>
              <a:cs typeface="Noto Sans"/>
            </a:endParaRPr>
          </a:p>
        </p:txBody>
      </p:sp>
      <p:pic>
        <p:nvPicPr>
          <p:cNvPr id="3074" name="Picture 2" descr="RF">
            <a:extLst>
              <a:ext uri="{FF2B5EF4-FFF2-40B4-BE49-F238E27FC236}">
                <a16:creationId xmlns:a16="http://schemas.microsoft.com/office/drawing/2014/main" id="{3A1D2ED9-C6D4-4C9A-8F1E-D49DC0D496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51" y="819150"/>
            <a:ext cx="2876549"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838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271161"/>
            <a:ext cx="1602105" cy="443711"/>
          </a:xfrm>
          <a:prstGeom prst="rect">
            <a:avLst/>
          </a:prstGeom>
        </p:spPr>
        <p:txBody>
          <a:bodyPr vert="horz" wrap="square" lIns="0" tIns="12700" rIns="0" bIns="0" rtlCol="0">
            <a:spAutoFit/>
          </a:bodyPr>
          <a:lstStyle/>
          <a:p>
            <a:pPr marL="12700">
              <a:lnSpc>
                <a:spcPct val="100000"/>
              </a:lnSpc>
              <a:spcBef>
                <a:spcPts val="100"/>
              </a:spcBef>
            </a:pPr>
            <a:r>
              <a:rPr sz="2800" spc="105" dirty="0"/>
              <a:t>Agenda</a:t>
            </a:r>
          </a:p>
        </p:txBody>
      </p:sp>
      <p:sp>
        <p:nvSpPr>
          <p:cNvPr id="3" name="object 3"/>
          <p:cNvSpPr txBox="1"/>
          <p:nvPr/>
        </p:nvSpPr>
        <p:spPr>
          <a:xfrm>
            <a:off x="429223" y="1199868"/>
            <a:ext cx="5590577" cy="2680221"/>
          </a:xfrm>
          <a:prstGeom prst="rect">
            <a:avLst/>
          </a:prstGeom>
        </p:spPr>
        <p:txBody>
          <a:bodyPr vert="horz" wrap="square" lIns="0" tIns="66040" rIns="0" bIns="0" rtlCol="0">
            <a:spAutoFit/>
          </a:bodyPr>
          <a:lstStyle/>
          <a:p>
            <a:pPr marL="12700">
              <a:lnSpc>
                <a:spcPct val="100000"/>
              </a:lnSpc>
              <a:spcBef>
                <a:spcPts val="100"/>
              </a:spcBef>
            </a:pPr>
            <a:endParaRPr lang="en-IN" spc="20" dirty="0">
              <a:solidFill>
                <a:srgbClr val="606060"/>
              </a:solidFill>
              <a:latin typeface="Trebuchet MS"/>
              <a:cs typeface="Trebuchet MS"/>
            </a:endParaRPr>
          </a:p>
          <a:p>
            <a:pPr marL="424815" indent="-412115">
              <a:spcBef>
                <a:spcPts val="520"/>
              </a:spcBef>
              <a:buFont typeface="Arial"/>
              <a:buChar char="●"/>
              <a:tabLst>
                <a:tab pos="424815" algn="l"/>
                <a:tab pos="425450" algn="l"/>
              </a:tabLst>
            </a:pPr>
            <a:r>
              <a:rPr lang="en-IN" spc="-35" dirty="0">
                <a:solidFill>
                  <a:srgbClr val="606060"/>
                </a:solidFill>
                <a:latin typeface="Trebuchet MS"/>
              </a:rPr>
              <a:t>Ensemble Learning Techniques</a:t>
            </a:r>
          </a:p>
          <a:p>
            <a:pPr marL="424815" indent="-412115">
              <a:spcBef>
                <a:spcPts val="520"/>
              </a:spcBef>
              <a:buFont typeface="Arial"/>
              <a:buChar char="●"/>
              <a:tabLst>
                <a:tab pos="424815" algn="l"/>
                <a:tab pos="425450" algn="l"/>
              </a:tabLst>
            </a:pPr>
            <a:r>
              <a:rPr lang="en-IN" spc="20" dirty="0">
                <a:solidFill>
                  <a:srgbClr val="606060"/>
                </a:solidFill>
                <a:latin typeface="Trebuchet MS"/>
              </a:rPr>
              <a:t>DECISION TREE </a:t>
            </a:r>
          </a:p>
          <a:p>
            <a:pPr marL="882015" lvl="1" indent="-412115">
              <a:spcBef>
                <a:spcPts val="520"/>
              </a:spcBef>
              <a:buFont typeface="Arial"/>
              <a:buChar char="●"/>
              <a:tabLst>
                <a:tab pos="424815" algn="l"/>
                <a:tab pos="425450" algn="l"/>
              </a:tabLst>
            </a:pPr>
            <a:r>
              <a:rPr lang="en-IN" spc="20" dirty="0">
                <a:solidFill>
                  <a:srgbClr val="606060"/>
                </a:solidFill>
                <a:latin typeface="Trebuchet MS"/>
              </a:rPr>
              <a:t>REGRESSION  ALGORITHM</a:t>
            </a:r>
          </a:p>
          <a:p>
            <a:pPr marL="424815" indent="-412115">
              <a:lnSpc>
                <a:spcPct val="100000"/>
              </a:lnSpc>
              <a:spcBef>
                <a:spcPts val="420"/>
              </a:spcBef>
              <a:buFont typeface="Arial"/>
              <a:buChar char="●"/>
              <a:tabLst>
                <a:tab pos="424815" algn="l"/>
                <a:tab pos="425450" algn="l"/>
              </a:tabLst>
            </a:pPr>
            <a:r>
              <a:rPr lang="en-IN" spc="-35" dirty="0">
                <a:solidFill>
                  <a:srgbClr val="606060"/>
                </a:solidFill>
                <a:latin typeface="Trebuchet MS"/>
                <a:cs typeface="Trebuchet MS"/>
              </a:rPr>
              <a:t>RANDOM FOREST </a:t>
            </a:r>
          </a:p>
          <a:p>
            <a:pPr marL="882015" lvl="1" indent="-412115">
              <a:spcBef>
                <a:spcPts val="420"/>
              </a:spcBef>
              <a:buFont typeface="Arial"/>
              <a:buChar char="●"/>
              <a:tabLst>
                <a:tab pos="424815" algn="l"/>
                <a:tab pos="425450" algn="l"/>
              </a:tabLst>
            </a:pPr>
            <a:r>
              <a:rPr lang="en-IN" spc="-35" dirty="0">
                <a:solidFill>
                  <a:srgbClr val="606060"/>
                </a:solidFill>
                <a:latin typeface="Trebuchet MS"/>
                <a:cs typeface="Trebuchet MS"/>
              </a:rPr>
              <a:t>REGRESSION  ALGORITHM</a:t>
            </a:r>
          </a:p>
          <a:p>
            <a:pPr marL="1339215" lvl="2" indent="-412115">
              <a:spcBef>
                <a:spcPts val="420"/>
              </a:spcBef>
              <a:buFont typeface="Arial"/>
              <a:buChar char="○"/>
              <a:tabLst>
                <a:tab pos="882015" algn="l"/>
                <a:tab pos="882650" algn="l"/>
              </a:tabLst>
            </a:pPr>
            <a:r>
              <a:rPr lang="en-IN" spc="-35" dirty="0">
                <a:solidFill>
                  <a:srgbClr val="606060"/>
                </a:solidFill>
                <a:latin typeface="Trebuchet MS"/>
                <a:cs typeface="Trebuchet MS"/>
              </a:rPr>
              <a:t>Advantages</a:t>
            </a:r>
            <a:endParaRPr dirty="0">
              <a:latin typeface="Trebuchet MS"/>
              <a:cs typeface="Trebuchet MS"/>
            </a:endParaRPr>
          </a:p>
          <a:p>
            <a:pPr marL="1339215" lvl="2" indent="-412115">
              <a:spcBef>
                <a:spcPts val="420"/>
              </a:spcBef>
              <a:buFont typeface="Arial"/>
              <a:buChar char="○"/>
              <a:tabLst>
                <a:tab pos="882015" algn="l"/>
                <a:tab pos="882650" algn="l"/>
              </a:tabLst>
            </a:pPr>
            <a:r>
              <a:rPr lang="en-IN" spc="-20" dirty="0">
                <a:solidFill>
                  <a:srgbClr val="606060"/>
                </a:solidFill>
                <a:latin typeface="Trebuchet MS"/>
                <a:cs typeface="Trebuchet MS"/>
              </a:rPr>
              <a:t>Parameter tuning</a:t>
            </a:r>
            <a:endParaRPr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3999" y="92013"/>
            <a:ext cx="4111915" cy="561212"/>
          </a:xfrm>
          <a:prstGeom prst="rect">
            <a:avLst/>
          </a:prstGeom>
        </p:spPr>
        <p:txBody>
          <a:bodyPr vert="horz" wrap="square" lIns="0" tIns="7144" rIns="0" bIns="0" rtlCol="0">
            <a:spAutoFit/>
          </a:bodyPr>
          <a:lstStyle/>
          <a:p>
            <a:pPr marL="7144">
              <a:spcBef>
                <a:spcPts val="56"/>
              </a:spcBef>
            </a:pPr>
            <a:r>
              <a:rPr spc="101" dirty="0"/>
              <a:t>Definition</a:t>
            </a:r>
          </a:p>
        </p:txBody>
      </p:sp>
      <p:sp>
        <p:nvSpPr>
          <p:cNvPr id="7" name="object 7"/>
          <p:cNvSpPr txBox="1"/>
          <p:nvPr/>
        </p:nvSpPr>
        <p:spPr>
          <a:xfrm>
            <a:off x="817387" y="755666"/>
            <a:ext cx="7773829" cy="499656"/>
          </a:xfrm>
          <a:prstGeom prst="rect">
            <a:avLst/>
          </a:prstGeom>
        </p:spPr>
        <p:txBody>
          <a:bodyPr vert="horz" wrap="square" lIns="0" tIns="7144" rIns="0" bIns="0" rtlCol="0">
            <a:spAutoFit/>
          </a:bodyPr>
          <a:lstStyle/>
          <a:p>
            <a:pPr marL="7144">
              <a:spcBef>
                <a:spcPts val="56"/>
              </a:spcBef>
            </a:pPr>
            <a:r>
              <a:rPr sz="1600" spc="-6" dirty="0">
                <a:solidFill>
                  <a:srgbClr val="585858"/>
                </a:solidFill>
                <a:latin typeface="Noto Sans"/>
                <a:cs typeface="Noto Sans"/>
              </a:rPr>
              <a:t>Ensemble </a:t>
            </a:r>
            <a:r>
              <a:rPr sz="1600" spc="-8" dirty="0">
                <a:solidFill>
                  <a:srgbClr val="585858"/>
                </a:solidFill>
                <a:latin typeface="Noto Sans"/>
                <a:cs typeface="Noto Sans"/>
              </a:rPr>
              <a:t>techniques </a:t>
            </a:r>
            <a:r>
              <a:rPr sz="1600" spc="-6" dirty="0">
                <a:solidFill>
                  <a:srgbClr val="585858"/>
                </a:solidFill>
                <a:latin typeface="Noto Sans"/>
                <a:cs typeface="Noto Sans"/>
              </a:rPr>
              <a:t>combine </a:t>
            </a:r>
            <a:r>
              <a:rPr sz="1600" spc="-8" dirty="0">
                <a:solidFill>
                  <a:srgbClr val="585858"/>
                </a:solidFill>
                <a:latin typeface="Noto Sans"/>
                <a:cs typeface="Noto Sans"/>
              </a:rPr>
              <a:t>individual </a:t>
            </a:r>
            <a:r>
              <a:rPr sz="1600" spc="-6" dirty="0">
                <a:solidFill>
                  <a:srgbClr val="585858"/>
                </a:solidFill>
                <a:latin typeface="Noto Sans"/>
                <a:cs typeface="Noto Sans"/>
              </a:rPr>
              <a:t>models </a:t>
            </a:r>
            <a:r>
              <a:rPr sz="1600" spc="-17" dirty="0">
                <a:solidFill>
                  <a:srgbClr val="585858"/>
                </a:solidFill>
                <a:latin typeface="Noto Sans"/>
                <a:cs typeface="Noto Sans"/>
              </a:rPr>
              <a:t>together </a:t>
            </a:r>
            <a:r>
              <a:rPr sz="1600" spc="-6" dirty="0">
                <a:solidFill>
                  <a:srgbClr val="585858"/>
                </a:solidFill>
                <a:latin typeface="Noto Sans"/>
                <a:cs typeface="Noto Sans"/>
              </a:rPr>
              <a:t>to </a:t>
            </a:r>
            <a:r>
              <a:rPr sz="1600" spc="-8" dirty="0">
                <a:solidFill>
                  <a:srgbClr val="585858"/>
                </a:solidFill>
                <a:latin typeface="Noto Sans"/>
                <a:cs typeface="Noto Sans"/>
              </a:rPr>
              <a:t>improve the stability </a:t>
            </a:r>
            <a:r>
              <a:rPr sz="1600" spc="-6" dirty="0">
                <a:solidFill>
                  <a:srgbClr val="585858"/>
                </a:solidFill>
                <a:latin typeface="Noto Sans"/>
                <a:cs typeface="Noto Sans"/>
              </a:rPr>
              <a:t>and </a:t>
            </a:r>
            <a:r>
              <a:rPr sz="1600" spc="-8" dirty="0">
                <a:solidFill>
                  <a:srgbClr val="585858"/>
                </a:solidFill>
                <a:latin typeface="Noto Sans"/>
                <a:cs typeface="Noto Sans"/>
              </a:rPr>
              <a:t>predictive </a:t>
            </a:r>
            <a:r>
              <a:rPr sz="1600" spc="-6" dirty="0">
                <a:solidFill>
                  <a:srgbClr val="585858"/>
                </a:solidFill>
                <a:latin typeface="Noto Sans"/>
                <a:cs typeface="Noto Sans"/>
              </a:rPr>
              <a:t>power </a:t>
            </a:r>
            <a:r>
              <a:rPr sz="1600" spc="-3" dirty="0">
                <a:solidFill>
                  <a:srgbClr val="585858"/>
                </a:solidFill>
                <a:latin typeface="Noto Sans"/>
                <a:cs typeface="Noto Sans"/>
              </a:rPr>
              <a:t>of </a:t>
            </a:r>
            <a:r>
              <a:rPr sz="1600" spc="-8" dirty="0">
                <a:solidFill>
                  <a:srgbClr val="585858"/>
                </a:solidFill>
                <a:latin typeface="Noto Sans"/>
                <a:cs typeface="Noto Sans"/>
              </a:rPr>
              <a:t>the</a:t>
            </a:r>
            <a:r>
              <a:rPr sz="1600" spc="98" dirty="0">
                <a:solidFill>
                  <a:srgbClr val="585858"/>
                </a:solidFill>
                <a:latin typeface="Noto Sans"/>
                <a:cs typeface="Noto Sans"/>
              </a:rPr>
              <a:t> </a:t>
            </a:r>
            <a:r>
              <a:rPr sz="1600" spc="-8" dirty="0">
                <a:solidFill>
                  <a:srgbClr val="585858"/>
                </a:solidFill>
                <a:latin typeface="Noto Sans"/>
                <a:cs typeface="Noto Sans"/>
              </a:rPr>
              <a:t>model</a:t>
            </a:r>
            <a:endParaRPr sz="1600" dirty="0">
              <a:latin typeface="Noto Sans"/>
              <a:cs typeface="Noto Sans"/>
            </a:endParaRPr>
          </a:p>
        </p:txBody>
      </p:sp>
      <p:pic>
        <p:nvPicPr>
          <p:cNvPr id="2054" name="Picture 6" descr="Image result for ensemble learning">
            <a:extLst>
              <a:ext uri="{FF2B5EF4-FFF2-40B4-BE49-F238E27FC236}">
                <a16:creationId xmlns:a16="http://schemas.microsoft.com/office/drawing/2014/main" id="{BF46AC23-C695-4660-BE5F-A44A846567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387" y="1428750"/>
            <a:ext cx="7183613" cy="3429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126302"/>
            <a:ext cx="2930080" cy="561212"/>
          </a:xfrm>
          <a:prstGeom prst="rect">
            <a:avLst/>
          </a:prstGeom>
        </p:spPr>
        <p:txBody>
          <a:bodyPr vert="horz" wrap="square" lIns="0" tIns="7144" rIns="0" bIns="0" rtlCol="0">
            <a:spAutoFit/>
          </a:bodyPr>
          <a:lstStyle/>
          <a:p>
            <a:pPr marL="7144">
              <a:spcBef>
                <a:spcPts val="56"/>
              </a:spcBef>
            </a:pPr>
            <a:r>
              <a:rPr spc="68" dirty="0"/>
              <a:t>Ideology</a:t>
            </a:r>
          </a:p>
        </p:txBody>
      </p:sp>
      <p:sp>
        <p:nvSpPr>
          <p:cNvPr id="7" name="object 7"/>
          <p:cNvSpPr txBox="1"/>
          <p:nvPr/>
        </p:nvSpPr>
        <p:spPr>
          <a:xfrm>
            <a:off x="5327380" y="2740199"/>
            <a:ext cx="2847856" cy="537406"/>
          </a:xfrm>
          <a:prstGeom prst="rect">
            <a:avLst/>
          </a:prstGeom>
          <a:ln w="25907">
            <a:solidFill>
              <a:srgbClr val="C12F17"/>
            </a:solidFill>
          </a:ln>
        </p:spPr>
        <p:txBody>
          <a:bodyPr vert="horz" wrap="square" lIns="0" tIns="17859" rIns="0" bIns="0" rtlCol="0">
            <a:spAutoFit/>
          </a:bodyPr>
          <a:lstStyle/>
          <a:p>
            <a:pPr marL="157877" marR="152162" indent="-2858" algn="ctr">
              <a:spcBef>
                <a:spcPts val="141"/>
              </a:spcBef>
            </a:pPr>
            <a:r>
              <a:rPr sz="1125" spc="-37" dirty="0">
                <a:solidFill>
                  <a:srgbClr val="585858"/>
                </a:solidFill>
                <a:latin typeface="Noto Sans"/>
                <a:cs typeface="Noto Sans"/>
              </a:rPr>
              <a:t>In </a:t>
            </a:r>
            <a:r>
              <a:rPr sz="1125" spc="-6" dirty="0">
                <a:solidFill>
                  <a:srgbClr val="585858"/>
                </a:solidFill>
                <a:latin typeface="Noto Sans"/>
                <a:cs typeface="Noto Sans"/>
              </a:rPr>
              <a:t>ensemble </a:t>
            </a:r>
            <a:r>
              <a:rPr sz="1125" spc="-14" dirty="0">
                <a:solidFill>
                  <a:srgbClr val="585858"/>
                </a:solidFill>
                <a:latin typeface="Noto Sans"/>
                <a:cs typeface="Noto Sans"/>
              </a:rPr>
              <a:t>learning, </a:t>
            </a:r>
            <a:r>
              <a:rPr sz="1125" spc="-6" dirty="0">
                <a:solidFill>
                  <a:srgbClr val="585858"/>
                </a:solidFill>
                <a:latin typeface="Noto Sans"/>
                <a:cs typeface="Noto Sans"/>
              </a:rPr>
              <a:t>other models  </a:t>
            </a:r>
            <a:r>
              <a:rPr sz="1125" spc="-17" dirty="0">
                <a:solidFill>
                  <a:srgbClr val="585858"/>
                </a:solidFill>
                <a:latin typeface="Noto Sans"/>
                <a:cs typeface="Noto Sans"/>
              </a:rPr>
              <a:t>strength </a:t>
            </a:r>
            <a:r>
              <a:rPr sz="1125" spc="-3" dirty="0">
                <a:solidFill>
                  <a:srgbClr val="585858"/>
                </a:solidFill>
                <a:latin typeface="Noto Sans"/>
                <a:cs typeface="Noto Sans"/>
              </a:rPr>
              <a:t>performs offset on</a:t>
            </a:r>
            <a:r>
              <a:rPr sz="1125" spc="-31" dirty="0">
                <a:solidFill>
                  <a:srgbClr val="585858"/>
                </a:solidFill>
                <a:latin typeface="Noto Sans"/>
                <a:cs typeface="Noto Sans"/>
              </a:rPr>
              <a:t> </a:t>
            </a:r>
            <a:r>
              <a:rPr sz="1125" spc="-8" dirty="0">
                <a:solidFill>
                  <a:srgbClr val="585858"/>
                </a:solidFill>
                <a:latin typeface="Noto Sans"/>
                <a:cs typeface="Noto Sans"/>
              </a:rPr>
              <a:t>individual  </a:t>
            </a:r>
            <a:r>
              <a:rPr sz="1125" spc="-6" dirty="0">
                <a:solidFill>
                  <a:srgbClr val="585858"/>
                </a:solidFill>
                <a:latin typeface="Noto Sans"/>
                <a:cs typeface="Noto Sans"/>
              </a:rPr>
              <a:t>model variances and</a:t>
            </a:r>
            <a:r>
              <a:rPr sz="1125" spc="-17" dirty="0">
                <a:solidFill>
                  <a:srgbClr val="585858"/>
                </a:solidFill>
                <a:latin typeface="Noto Sans"/>
                <a:cs typeface="Noto Sans"/>
              </a:rPr>
              <a:t> </a:t>
            </a:r>
            <a:r>
              <a:rPr sz="1125" spc="-6" dirty="0">
                <a:solidFill>
                  <a:srgbClr val="585858"/>
                </a:solidFill>
                <a:latin typeface="Noto Sans"/>
                <a:cs typeface="Noto Sans"/>
              </a:rPr>
              <a:t>biases</a:t>
            </a:r>
            <a:endParaRPr sz="1125">
              <a:latin typeface="Noto Sans"/>
              <a:cs typeface="Noto Sans"/>
            </a:endParaRPr>
          </a:p>
        </p:txBody>
      </p:sp>
      <p:sp>
        <p:nvSpPr>
          <p:cNvPr id="10" name="object 10"/>
          <p:cNvSpPr txBox="1"/>
          <p:nvPr/>
        </p:nvSpPr>
        <p:spPr>
          <a:xfrm>
            <a:off x="5327380" y="929687"/>
            <a:ext cx="2930080" cy="536685"/>
          </a:xfrm>
          <a:prstGeom prst="rect">
            <a:avLst/>
          </a:prstGeom>
          <a:ln w="25907">
            <a:solidFill>
              <a:srgbClr val="00A891"/>
            </a:solidFill>
          </a:ln>
        </p:spPr>
        <p:txBody>
          <a:bodyPr vert="horz" wrap="square" lIns="0" tIns="17145" rIns="0" bIns="0" rtlCol="0">
            <a:spAutoFit/>
          </a:bodyPr>
          <a:lstStyle/>
          <a:p>
            <a:pPr marL="110014" marR="106085" algn="ctr">
              <a:spcBef>
                <a:spcPts val="135"/>
              </a:spcBef>
              <a:tabLst>
                <a:tab pos="2270284" algn="l"/>
              </a:tabLst>
            </a:pPr>
            <a:r>
              <a:rPr sz="1125" spc="-6" dirty="0">
                <a:solidFill>
                  <a:srgbClr val="585858"/>
                </a:solidFill>
                <a:latin typeface="Noto Sans"/>
                <a:cs typeface="Noto Sans"/>
              </a:rPr>
              <a:t>Certain models </a:t>
            </a:r>
            <a:r>
              <a:rPr sz="1125" spc="-3" dirty="0">
                <a:solidFill>
                  <a:srgbClr val="585858"/>
                </a:solidFill>
                <a:latin typeface="Noto Sans"/>
                <a:cs typeface="Noto Sans"/>
              </a:rPr>
              <a:t>do </a:t>
            </a:r>
            <a:r>
              <a:rPr sz="1125" spc="-6" dirty="0">
                <a:solidFill>
                  <a:srgbClr val="585858"/>
                </a:solidFill>
                <a:latin typeface="Noto Sans"/>
                <a:cs typeface="Noto Sans"/>
              </a:rPr>
              <a:t>well in </a:t>
            </a:r>
            <a:r>
              <a:rPr sz="1125" spc="-17" dirty="0">
                <a:solidFill>
                  <a:srgbClr val="585858"/>
                </a:solidFill>
                <a:latin typeface="Noto Sans"/>
                <a:cs typeface="Noto Sans"/>
              </a:rPr>
              <a:t>modeling </a:t>
            </a:r>
            <a:r>
              <a:rPr sz="1125" spc="-3" dirty="0">
                <a:solidFill>
                  <a:srgbClr val="585858"/>
                </a:solidFill>
                <a:latin typeface="Noto Sans"/>
                <a:cs typeface="Noto Sans"/>
              </a:rPr>
              <a:t>one  </a:t>
            </a:r>
            <a:r>
              <a:rPr sz="1125" spc="-6" dirty="0">
                <a:solidFill>
                  <a:srgbClr val="585858"/>
                </a:solidFill>
                <a:latin typeface="Noto Sans"/>
                <a:cs typeface="Noto Sans"/>
              </a:rPr>
              <a:t>aspect </a:t>
            </a:r>
            <a:r>
              <a:rPr sz="1125" spc="-3" dirty="0">
                <a:solidFill>
                  <a:srgbClr val="585858"/>
                </a:solidFill>
                <a:latin typeface="Noto Sans"/>
                <a:cs typeface="Noto Sans"/>
              </a:rPr>
              <a:t>of </a:t>
            </a:r>
            <a:r>
              <a:rPr sz="1125" spc="-8" dirty="0">
                <a:solidFill>
                  <a:srgbClr val="585858"/>
                </a:solidFill>
                <a:latin typeface="Noto Sans"/>
                <a:cs typeface="Noto Sans"/>
              </a:rPr>
              <a:t>the </a:t>
            </a:r>
            <a:r>
              <a:rPr sz="1125" spc="-6" dirty="0">
                <a:solidFill>
                  <a:srgbClr val="585858"/>
                </a:solidFill>
                <a:latin typeface="Noto Sans"/>
                <a:cs typeface="Noto Sans"/>
              </a:rPr>
              <a:t>data,</a:t>
            </a:r>
            <a:r>
              <a:rPr sz="1125" spc="11" dirty="0">
                <a:solidFill>
                  <a:srgbClr val="585858"/>
                </a:solidFill>
                <a:latin typeface="Noto Sans"/>
                <a:cs typeface="Noto Sans"/>
              </a:rPr>
              <a:t> </a:t>
            </a:r>
            <a:r>
              <a:rPr sz="1125" spc="-8" dirty="0">
                <a:solidFill>
                  <a:srgbClr val="585858"/>
                </a:solidFill>
                <a:latin typeface="Noto Sans"/>
                <a:cs typeface="Noto Sans"/>
              </a:rPr>
              <a:t>while</a:t>
            </a:r>
            <a:r>
              <a:rPr sz="1125" spc="-3" dirty="0">
                <a:solidFill>
                  <a:srgbClr val="585858"/>
                </a:solidFill>
                <a:latin typeface="Noto Sans"/>
                <a:cs typeface="Noto Sans"/>
              </a:rPr>
              <a:t> </a:t>
            </a:r>
            <a:r>
              <a:rPr sz="1125" spc="-6" dirty="0">
                <a:solidFill>
                  <a:srgbClr val="585858"/>
                </a:solidFill>
                <a:latin typeface="Noto Sans"/>
                <a:cs typeface="Noto Sans"/>
              </a:rPr>
              <a:t>others</a:t>
            </a:r>
            <a:r>
              <a:rPr lang="en-IN" sz="1125" spc="-6" dirty="0">
                <a:solidFill>
                  <a:srgbClr val="585858"/>
                </a:solidFill>
                <a:latin typeface="Noto Sans"/>
                <a:cs typeface="Noto Sans"/>
              </a:rPr>
              <a:t> </a:t>
            </a:r>
            <a:r>
              <a:rPr sz="1125" spc="-3" dirty="0">
                <a:solidFill>
                  <a:srgbClr val="585858"/>
                </a:solidFill>
                <a:latin typeface="Noto Sans"/>
                <a:cs typeface="Noto Sans"/>
              </a:rPr>
              <a:t>do</a:t>
            </a:r>
            <a:r>
              <a:rPr sz="1125" spc="-42" dirty="0">
                <a:solidFill>
                  <a:srgbClr val="585858"/>
                </a:solidFill>
                <a:latin typeface="Noto Sans"/>
                <a:cs typeface="Noto Sans"/>
              </a:rPr>
              <a:t> </a:t>
            </a:r>
            <a:r>
              <a:rPr sz="1125" spc="-6" dirty="0">
                <a:solidFill>
                  <a:srgbClr val="585858"/>
                </a:solidFill>
                <a:latin typeface="Noto Sans"/>
                <a:cs typeface="Noto Sans"/>
              </a:rPr>
              <a:t>well  in </a:t>
            </a:r>
            <a:r>
              <a:rPr sz="1125" spc="-17" dirty="0">
                <a:solidFill>
                  <a:srgbClr val="585858"/>
                </a:solidFill>
                <a:latin typeface="Noto Sans"/>
                <a:cs typeface="Noto Sans"/>
              </a:rPr>
              <a:t>modeling</a:t>
            </a:r>
            <a:r>
              <a:rPr sz="1125" spc="-6" dirty="0">
                <a:solidFill>
                  <a:srgbClr val="585858"/>
                </a:solidFill>
                <a:latin typeface="Noto Sans"/>
                <a:cs typeface="Noto Sans"/>
              </a:rPr>
              <a:t> </a:t>
            </a:r>
            <a:r>
              <a:rPr sz="1125" spc="-8" dirty="0">
                <a:solidFill>
                  <a:srgbClr val="585858"/>
                </a:solidFill>
                <a:latin typeface="Noto Sans"/>
                <a:cs typeface="Noto Sans"/>
              </a:rPr>
              <a:t>another</a:t>
            </a:r>
            <a:endParaRPr sz="1125" dirty="0">
              <a:latin typeface="Noto Sans"/>
              <a:cs typeface="Noto Sans"/>
            </a:endParaRPr>
          </a:p>
        </p:txBody>
      </p:sp>
      <p:sp>
        <p:nvSpPr>
          <p:cNvPr id="12" name="object 12"/>
          <p:cNvSpPr/>
          <p:nvPr/>
        </p:nvSpPr>
        <p:spPr>
          <a:xfrm>
            <a:off x="5434108" y="1708499"/>
            <a:ext cx="2739770" cy="569193"/>
          </a:xfrm>
          <a:prstGeom prst="rect">
            <a:avLst/>
          </a:prstGeom>
          <a:blipFill>
            <a:blip r:embed="rId2" cstate="print"/>
            <a:stretch>
              <a:fillRect/>
            </a:stretch>
          </a:blipFill>
        </p:spPr>
        <p:txBody>
          <a:bodyPr wrap="square" lIns="0" tIns="0" rIns="0" bIns="0" rtlCol="0"/>
          <a:lstStyle/>
          <a:p>
            <a:endParaRPr sz="1013"/>
          </a:p>
        </p:txBody>
      </p:sp>
      <p:sp>
        <p:nvSpPr>
          <p:cNvPr id="13" name="object 13"/>
          <p:cNvSpPr txBox="1"/>
          <p:nvPr/>
        </p:nvSpPr>
        <p:spPr>
          <a:xfrm>
            <a:off x="5329952" y="1740646"/>
            <a:ext cx="2847856" cy="537046"/>
          </a:xfrm>
          <a:prstGeom prst="rect">
            <a:avLst/>
          </a:prstGeom>
          <a:ln w="25907">
            <a:solidFill>
              <a:srgbClr val="D9126B"/>
            </a:solidFill>
          </a:ln>
        </p:spPr>
        <p:txBody>
          <a:bodyPr vert="horz" wrap="square" lIns="0" tIns="17502" rIns="0" bIns="0" rtlCol="0">
            <a:spAutoFit/>
          </a:bodyPr>
          <a:lstStyle/>
          <a:p>
            <a:pPr marL="205383" marR="164663" indent="-36076" algn="ctr">
              <a:spcBef>
                <a:spcPts val="138"/>
              </a:spcBef>
            </a:pPr>
            <a:r>
              <a:rPr sz="1125" spc="-14" dirty="0">
                <a:solidFill>
                  <a:srgbClr val="585858"/>
                </a:solidFill>
                <a:latin typeface="Noto Sans"/>
                <a:cs typeface="Noto Sans"/>
              </a:rPr>
              <a:t>Instead </a:t>
            </a:r>
            <a:r>
              <a:rPr sz="1125" spc="-3" dirty="0">
                <a:solidFill>
                  <a:srgbClr val="585858"/>
                </a:solidFill>
                <a:latin typeface="Noto Sans"/>
                <a:cs typeface="Noto Sans"/>
              </a:rPr>
              <a:t>of </a:t>
            </a:r>
            <a:r>
              <a:rPr sz="1125" spc="-17" dirty="0">
                <a:solidFill>
                  <a:srgbClr val="585858"/>
                </a:solidFill>
                <a:latin typeface="Noto Sans"/>
                <a:cs typeface="Noto Sans"/>
              </a:rPr>
              <a:t>learning </a:t>
            </a:r>
            <a:r>
              <a:rPr sz="1125" spc="-6" dirty="0">
                <a:solidFill>
                  <a:srgbClr val="585858"/>
                </a:solidFill>
                <a:latin typeface="Noto Sans"/>
                <a:cs typeface="Noto Sans"/>
              </a:rPr>
              <a:t>a </a:t>
            </a:r>
            <a:r>
              <a:rPr sz="1125" spc="-20" dirty="0">
                <a:solidFill>
                  <a:srgbClr val="585858"/>
                </a:solidFill>
                <a:latin typeface="Noto Sans"/>
                <a:cs typeface="Noto Sans"/>
              </a:rPr>
              <a:t>single </a:t>
            </a:r>
            <a:r>
              <a:rPr sz="1125" spc="-6" dirty="0">
                <a:solidFill>
                  <a:srgbClr val="585858"/>
                </a:solidFill>
                <a:latin typeface="Noto Sans"/>
                <a:cs typeface="Noto Sans"/>
              </a:rPr>
              <a:t>complex  model, </a:t>
            </a:r>
            <a:r>
              <a:rPr sz="1125" spc="-8" dirty="0">
                <a:solidFill>
                  <a:srgbClr val="585858"/>
                </a:solidFill>
                <a:latin typeface="Noto Sans"/>
                <a:cs typeface="Noto Sans"/>
              </a:rPr>
              <a:t>learn </a:t>
            </a:r>
            <a:r>
              <a:rPr sz="1125" spc="-6" dirty="0">
                <a:solidFill>
                  <a:srgbClr val="585858"/>
                </a:solidFill>
                <a:latin typeface="Noto Sans"/>
                <a:cs typeface="Noto Sans"/>
              </a:rPr>
              <a:t>several simple models  and </a:t>
            </a:r>
            <a:r>
              <a:rPr sz="1125" spc="-8" dirty="0">
                <a:solidFill>
                  <a:srgbClr val="585858"/>
                </a:solidFill>
                <a:latin typeface="Noto Sans"/>
                <a:cs typeface="Noto Sans"/>
              </a:rPr>
              <a:t>combine their output </a:t>
            </a:r>
            <a:r>
              <a:rPr sz="1125" spc="-6" dirty="0">
                <a:solidFill>
                  <a:srgbClr val="585858"/>
                </a:solidFill>
                <a:latin typeface="Noto Sans"/>
                <a:cs typeface="Noto Sans"/>
              </a:rPr>
              <a:t>to produce  </a:t>
            </a:r>
            <a:r>
              <a:rPr sz="1125" spc="-8" dirty="0">
                <a:solidFill>
                  <a:srgbClr val="585858"/>
                </a:solidFill>
                <a:latin typeface="Noto Sans"/>
                <a:cs typeface="Noto Sans"/>
              </a:rPr>
              <a:t>the </a:t>
            </a:r>
            <a:r>
              <a:rPr sz="1125" spc="-6" dirty="0">
                <a:solidFill>
                  <a:srgbClr val="585858"/>
                </a:solidFill>
                <a:latin typeface="Noto Sans"/>
                <a:cs typeface="Noto Sans"/>
              </a:rPr>
              <a:t>final</a:t>
            </a:r>
            <a:r>
              <a:rPr sz="1125" spc="-17" dirty="0">
                <a:solidFill>
                  <a:srgbClr val="585858"/>
                </a:solidFill>
                <a:latin typeface="Noto Sans"/>
                <a:cs typeface="Noto Sans"/>
              </a:rPr>
              <a:t> </a:t>
            </a:r>
            <a:r>
              <a:rPr sz="1125" spc="-3" dirty="0">
                <a:solidFill>
                  <a:srgbClr val="585858"/>
                </a:solidFill>
                <a:latin typeface="Noto Sans"/>
                <a:cs typeface="Noto Sans"/>
              </a:rPr>
              <a:t>decision</a:t>
            </a:r>
            <a:endParaRPr sz="1125">
              <a:latin typeface="Noto Sans"/>
              <a:cs typeface="Noto Sans"/>
            </a:endParaRPr>
          </a:p>
        </p:txBody>
      </p:sp>
      <p:sp>
        <p:nvSpPr>
          <p:cNvPr id="16" name="object 16"/>
          <p:cNvSpPr txBox="1"/>
          <p:nvPr/>
        </p:nvSpPr>
        <p:spPr>
          <a:xfrm>
            <a:off x="5327380" y="3636026"/>
            <a:ext cx="2847856" cy="537046"/>
          </a:xfrm>
          <a:prstGeom prst="rect">
            <a:avLst/>
          </a:prstGeom>
          <a:ln w="25907">
            <a:solidFill>
              <a:srgbClr val="395C84"/>
            </a:solidFill>
          </a:ln>
        </p:spPr>
        <p:txBody>
          <a:bodyPr vert="horz" wrap="square" lIns="0" tIns="17502" rIns="0" bIns="0" rtlCol="0">
            <a:spAutoFit/>
          </a:bodyPr>
          <a:lstStyle/>
          <a:p>
            <a:pPr marL="146804" marR="143589" indent="2143" algn="ctr">
              <a:spcBef>
                <a:spcPts val="138"/>
              </a:spcBef>
            </a:pPr>
            <a:r>
              <a:rPr sz="1125" spc="-6" dirty="0">
                <a:solidFill>
                  <a:srgbClr val="585858"/>
                </a:solidFill>
                <a:latin typeface="Noto Sans"/>
                <a:cs typeface="Noto Sans"/>
              </a:rPr>
              <a:t>Ensemble </a:t>
            </a:r>
            <a:r>
              <a:rPr sz="1125" spc="-14" dirty="0">
                <a:solidFill>
                  <a:srgbClr val="585858"/>
                </a:solidFill>
                <a:latin typeface="Noto Sans"/>
                <a:cs typeface="Noto Sans"/>
              </a:rPr>
              <a:t>learning </a:t>
            </a:r>
            <a:r>
              <a:rPr sz="1125" spc="-8" dirty="0">
                <a:solidFill>
                  <a:srgbClr val="585858"/>
                </a:solidFill>
                <a:latin typeface="Noto Sans"/>
                <a:cs typeface="Noto Sans"/>
              </a:rPr>
              <a:t>will </a:t>
            </a:r>
            <a:r>
              <a:rPr sz="1125" spc="-6" dirty="0">
                <a:solidFill>
                  <a:srgbClr val="585858"/>
                </a:solidFill>
                <a:latin typeface="Noto Sans"/>
                <a:cs typeface="Noto Sans"/>
              </a:rPr>
              <a:t>provide a  composite </a:t>
            </a:r>
            <a:r>
              <a:rPr sz="1125" spc="-8" dirty="0">
                <a:solidFill>
                  <a:srgbClr val="585858"/>
                </a:solidFill>
                <a:latin typeface="Noto Sans"/>
                <a:cs typeface="Noto Sans"/>
              </a:rPr>
              <a:t>prediction </a:t>
            </a:r>
            <a:r>
              <a:rPr sz="1125" spc="-6" dirty="0">
                <a:solidFill>
                  <a:srgbClr val="585858"/>
                </a:solidFill>
                <a:latin typeface="Noto Sans"/>
                <a:cs typeface="Noto Sans"/>
              </a:rPr>
              <a:t>where </a:t>
            </a:r>
            <a:r>
              <a:rPr sz="1125" spc="-8" dirty="0">
                <a:solidFill>
                  <a:srgbClr val="585858"/>
                </a:solidFill>
                <a:latin typeface="Noto Sans"/>
                <a:cs typeface="Noto Sans"/>
              </a:rPr>
              <a:t>the </a:t>
            </a:r>
            <a:r>
              <a:rPr sz="1125" spc="-6" dirty="0">
                <a:solidFill>
                  <a:srgbClr val="585858"/>
                </a:solidFill>
                <a:latin typeface="Noto Sans"/>
                <a:cs typeface="Noto Sans"/>
              </a:rPr>
              <a:t>final  accuracy is better </a:t>
            </a:r>
            <a:r>
              <a:rPr sz="1125" spc="-8" dirty="0">
                <a:solidFill>
                  <a:srgbClr val="585858"/>
                </a:solidFill>
                <a:latin typeface="Noto Sans"/>
                <a:cs typeface="Noto Sans"/>
              </a:rPr>
              <a:t>than the accuracy</a:t>
            </a:r>
            <a:r>
              <a:rPr sz="1125" spc="-37" dirty="0">
                <a:solidFill>
                  <a:srgbClr val="585858"/>
                </a:solidFill>
                <a:latin typeface="Noto Sans"/>
                <a:cs typeface="Noto Sans"/>
              </a:rPr>
              <a:t> </a:t>
            </a:r>
            <a:r>
              <a:rPr sz="1125" spc="-3" dirty="0">
                <a:solidFill>
                  <a:srgbClr val="585858"/>
                </a:solidFill>
                <a:latin typeface="Noto Sans"/>
                <a:cs typeface="Noto Sans"/>
              </a:rPr>
              <a:t>of  </a:t>
            </a:r>
            <a:r>
              <a:rPr sz="1125" spc="-8" dirty="0">
                <a:solidFill>
                  <a:srgbClr val="585858"/>
                </a:solidFill>
                <a:latin typeface="Noto Sans"/>
                <a:cs typeface="Noto Sans"/>
              </a:rPr>
              <a:t>individual</a:t>
            </a:r>
            <a:r>
              <a:rPr sz="1125" spc="-14" dirty="0">
                <a:solidFill>
                  <a:srgbClr val="585858"/>
                </a:solidFill>
                <a:latin typeface="Noto Sans"/>
                <a:cs typeface="Noto Sans"/>
              </a:rPr>
              <a:t> </a:t>
            </a:r>
            <a:r>
              <a:rPr sz="1125" spc="-6" dirty="0">
                <a:solidFill>
                  <a:srgbClr val="585858"/>
                </a:solidFill>
                <a:latin typeface="Noto Sans"/>
                <a:cs typeface="Noto Sans"/>
              </a:rPr>
              <a:t>models</a:t>
            </a:r>
            <a:endParaRPr sz="1125">
              <a:latin typeface="Noto Sans"/>
              <a:cs typeface="Noto Sans"/>
            </a:endParaRPr>
          </a:p>
        </p:txBody>
      </p:sp>
      <p:pic>
        <p:nvPicPr>
          <p:cNvPr id="1026" name="Picture 2" descr="Image result for ensemble learning techniques">
            <a:extLst>
              <a:ext uri="{FF2B5EF4-FFF2-40B4-BE49-F238E27FC236}">
                <a16:creationId xmlns:a16="http://schemas.microsoft.com/office/drawing/2014/main" id="{793ADDC3-2FB0-40DA-886B-158230DEA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687514"/>
            <a:ext cx="4800600" cy="4329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7440" y="220145"/>
            <a:ext cx="2713125" cy="561212"/>
          </a:xfrm>
          <a:prstGeom prst="rect">
            <a:avLst/>
          </a:prstGeom>
        </p:spPr>
        <p:txBody>
          <a:bodyPr vert="horz" wrap="square" lIns="0" tIns="7144" rIns="0" bIns="0" rtlCol="0">
            <a:spAutoFit/>
          </a:bodyPr>
          <a:lstStyle/>
          <a:p>
            <a:pPr marL="7144">
              <a:spcBef>
                <a:spcPts val="56"/>
              </a:spcBef>
            </a:pPr>
            <a:r>
              <a:rPr spc="48" dirty="0"/>
              <a:t>Significance</a:t>
            </a:r>
          </a:p>
        </p:txBody>
      </p:sp>
      <p:sp>
        <p:nvSpPr>
          <p:cNvPr id="7" name="object 7"/>
          <p:cNvSpPr/>
          <p:nvPr/>
        </p:nvSpPr>
        <p:spPr>
          <a:xfrm>
            <a:off x="1775365" y="1201006"/>
            <a:ext cx="2192060" cy="3266123"/>
          </a:xfrm>
          <a:custGeom>
            <a:avLst/>
            <a:gdLst/>
            <a:ahLst/>
            <a:cxnLst/>
            <a:rect l="l" t="t" r="r" b="b"/>
            <a:pathLst>
              <a:path w="3896995" h="5806440">
                <a:moveTo>
                  <a:pt x="3538728" y="0"/>
                </a:moveTo>
                <a:lnTo>
                  <a:pt x="358140" y="0"/>
                </a:lnTo>
                <a:lnTo>
                  <a:pt x="309527" y="3268"/>
                </a:lnTo>
                <a:lnTo>
                  <a:pt x="262907" y="12788"/>
                </a:lnTo>
                <a:lnTo>
                  <a:pt x="218705" y="28134"/>
                </a:lnTo>
                <a:lnTo>
                  <a:pt x="177348" y="48880"/>
                </a:lnTo>
                <a:lnTo>
                  <a:pt x="139261" y="74601"/>
                </a:lnTo>
                <a:lnTo>
                  <a:pt x="104870" y="104870"/>
                </a:lnTo>
                <a:lnTo>
                  <a:pt x="74601" y="139261"/>
                </a:lnTo>
                <a:lnTo>
                  <a:pt x="48880" y="177348"/>
                </a:lnTo>
                <a:lnTo>
                  <a:pt x="28134" y="218705"/>
                </a:lnTo>
                <a:lnTo>
                  <a:pt x="12788" y="262907"/>
                </a:lnTo>
                <a:lnTo>
                  <a:pt x="3268" y="309527"/>
                </a:lnTo>
                <a:lnTo>
                  <a:pt x="0" y="358140"/>
                </a:lnTo>
                <a:lnTo>
                  <a:pt x="0" y="5448300"/>
                </a:lnTo>
                <a:lnTo>
                  <a:pt x="3268" y="5496912"/>
                </a:lnTo>
                <a:lnTo>
                  <a:pt x="12788" y="5543532"/>
                </a:lnTo>
                <a:lnTo>
                  <a:pt x="28134" y="5587734"/>
                </a:lnTo>
                <a:lnTo>
                  <a:pt x="48880" y="5629091"/>
                </a:lnTo>
                <a:lnTo>
                  <a:pt x="74601" y="5667178"/>
                </a:lnTo>
                <a:lnTo>
                  <a:pt x="104870" y="5701569"/>
                </a:lnTo>
                <a:lnTo>
                  <a:pt x="139261" y="5731838"/>
                </a:lnTo>
                <a:lnTo>
                  <a:pt x="177348" y="5757559"/>
                </a:lnTo>
                <a:lnTo>
                  <a:pt x="218705" y="5778305"/>
                </a:lnTo>
                <a:lnTo>
                  <a:pt x="262907" y="5793651"/>
                </a:lnTo>
                <a:lnTo>
                  <a:pt x="309527" y="5803171"/>
                </a:lnTo>
                <a:lnTo>
                  <a:pt x="358140" y="5806440"/>
                </a:lnTo>
                <a:lnTo>
                  <a:pt x="3538728" y="5806440"/>
                </a:lnTo>
                <a:lnTo>
                  <a:pt x="3587340" y="5803171"/>
                </a:lnTo>
                <a:lnTo>
                  <a:pt x="3633960" y="5793651"/>
                </a:lnTo>
                <a:lnTo>
                  <a:pt x="3678162" y="5778305"/>
                </a:lnTo>
                <a:lnTo>
                  <a:pt x="3719519" y="5757559"/>
                </a:lnTo>
                <a:lnTo>
                  <a:pt x="3757606" y="5731838"/>
                </a:lnTo>
                <a:lnTo>
                  <a:pt x="3791997" y="5701569"/>
                </a:lnTo>
                <a:lnTo>
                  <a:pt x="3822266" y="5667178"/>
                </a:lnTo>
                <a:lnTo>
                  <a:pt x="3847987" y="5629091"/>
                </a:lnTo>
                <a:lnTo>
                  <a:pt x="3868733" y="5587734"/>
                </a:lnTo>
                <a:lnTo>
                  <a:pt x="3884079" y="5543532"/>
                </a:lnTo>
                <a:lnTo>
                  <a:pt x="3893599" y="5496912"/>
                </a:lnTo>
                <a:lnTo>
                  <a:pt x="3896868" y="5448300"/>
                </a:lnTo>
                <a:lnTo>
                  <a:pt x="3896868" y="358140"/>
                </a:lnTo>
                <a:lnTo>
                  <a:pt x="3893599" y="309527"/>
                </a:lnTo>
                <a:lnTo>
                  <a:pt x="3884079" y="262907"/>
                </a:lnTo>
                <a:lnTo>
                  <a:pt x="3868733" y="218705"/>
                </a:lnTo>
                <a:lnTo>
                  <a:pt x="3847987" y="177348"/>
                </a:lnTo>
                <a:lnTo>
                  <a:pt x="3822266" y="139261"/>
                </a:lnTo>
                <a:lnTo>
                  <a:pt x="3791997" y="104870"/>
                </a:lnTo>
                <a:lnTo>
                  <a:pt x="3757606" y="74601"/>
                </a:lnTo>
                <a:lnTo>
                  <a:pt x="3719519" y="48880"/>
                </a:lnTo>
                <a:lnTo>
                  <a:pt x="3678162" y="28134"/>
                </a:lnTo>
                <a:lnTo>
                  <a:pt x="3633960" y="12788"/>
                </a:lnTo>
                <a:lnTo>
                  <a:pt x="3587340" y="3268"/>
                </a:lnTo>
                <a:lnTo>
                  <a:pt x="3538728" y="0"/>
                </a:lnTo>
                <a:close/>
              </a:path>
            </a:pathLst>
          </a:custGeom>
          <a:solidFill>
            <a:srgbClr val="BEBEBE"/>
          </a:solidFill>
        </p:spPr>
        <p:txBody>
          <a:bodyPr wrap="square" lIns="0" tIns="0" rIns="0" bIns="0" rtlCol="0"/>
          <a:lstStyle/>
          <a:p>
            <a:endParaRPr sz="1013"/>
          </a:p>
        </p:txBody>
      </p:sp>
      <p:sp>
        <p:nvSpPr>
          <p:cNvPr id="19" name="object 19"/>
          <p:cNvSpPr/>
          <p:nvPr/>
        </p:nvSpPr>
        <p:spPr>
          <a:xfrm>
            <a:off x="4736306" y="1186434"/>
            <a:ext cx="2249424" cy="3323558"/>
          </a:xfrm>
          <a:prstGeom prst="rect">
            <a:avLst/>
          </a:prstGeom>
          <a:blipFill>
            <a:blip r:embed="rId2" cstate="print"/>
            <a:stretch>
              <a:fillRect/>
            </a:stretch>
          </a:blipFill>
        </p:spPr>
        <p:txBody>
          <a:bodyPr wrap="square" lIns="0" tIns="0" rIns="0" bIns="0" rtlCol="0"/>
          <a:lstStyle/>
          <a:p>
            <a:endParaRPr sz="1013"/>
          </a:p>
        </p:txBody>
      </p:sp>
      <p:sp>
        <p:nvSpPr>
          <p:cNvPr id="20" name="object 20"/>
          <p:cNvSpPr/>
          <p:nvPr/>
        </p:nvSpPr>
        <p:spPr>
          <a:xfrm>
            <a:off x="4750879" y="1201006"/>
            <a:ext cx="2192060" cy="3266123"/>
          </a:xfrm>
          <a:custGeom>
            <a:avLst/>
            <a:gdLst/>
            <a:ahLst/>
            <a:cxnLst/>
            <a:rect l="l" t="t" r="r" b="b"/>
            <a:pathLst>
              <a:path w="3896995" h="5806440">
                <a:moveTo>
                  <a:pt x="3538728" y="0"/>
                </a:moveTo>
                <a:lnTo>
                  <a:pt x="358140" y="0"/>
                </a:lnTo>
                <a:lnTo>
                  <a:pt x="309527" y="3268"/>
                </a:lnTo>
                <a:lnTo>
                  <a:pt x="262907" y="12788"/>
                </a:lnTo>
                <a:lnTo>
                  <a:pt x="218705" y="28134"/>
                </a:lnTo>
                <a:lnTo>
                  <a:pt x="177348" y="48880"/>
                </a:lnTo>
                <a:lnTo>
                  <a:pt x="139261" y="74601"/>
                </a:lnTo>
                <a:lnTo>
                  <a:pt x="104870" y="104870"/>
                </a:lnTo>
                <a:lnTo>
                  <a:pt x="74601" y="139261"/>
                </a:lnTo>
                <a:lnTo>
                  <a:pt x="48880" y="177348"/>
                </a:lnTo>
                <a:lnTo>
                  <a:pt x="28134" y="218705"/>
                </a:lnTo>
                <a:lnTo>
                  <a:pt x="12788" y="262907"/>
                </a:lnTo>
                <a:lnTo>
                  <a:pt x="3268" y="309527"/>
                </a:lnTo>
                <a:lnTo>
                  <a:pt x="0" y="358140"/>
                </a:lnTo>
                <a:lnTo>
                  <a:pt x="0" y="5448300"/>
                </a:lnTo>
                <a:lnTo>
                  <a:pt x="3268" y="5496912"/>
                </a:lnTo>
                <a:lnTo>
                  <a:pt x="12788" y="5543532"/>
                </a:lnTo>
                <a:lnTo>
                  <a:pt x="28134" y="5587734"/>
                </a:lnTo>
                <a:lnTo>
                  <a:pt x="48880" y="5629091"/>
                </a:lnTo>
                <a:lnTo>
                  <a:pt x="74601" y="5667178"/>
                </a:lnTo>
                <a:lnTo>
                  <a:pt x="104870" y="5701569"/>
                </a:lnTo>
                <a:lnTo>
                  <a:pt x="139261" y="5731838"/>
                </a:lnTo>
                <a:lnTo>
                  <a:pt x="177348" y="5757559"/>
                </a:lnTo>
                <a:lnTo>
                  <a:pt x="218705" y="5778305"/>
                </a:lnTo>
                <a:lnTo>
                  <a:pt x="262907" y="5793651"/>
                </a:lnTo>
                <a:lnTo>
                  <a:pt x="309527" y="5803171"/>
                </a:lnTo>
                <a:lnTo>
                  <a:pt x="358140" y="5806440"/>
                </a:lnTo>
                <a:lnTo>
                  <a:pt x="3538728" y="5806440"/>
                </a:lnTo>
                <a:lnTo>
                  <a:pt x="3587340" y="5803171"/>
                </a:lnTo>
                <a:lnTo>
                  <a:pt x="3633960" y="5793651"/>
                </a:lnTo>
                <a:lnTo>
                  <a:pt x="3678162" y="5778305"/>
                </a:lnTo>
                <a:lnTo>
                  <a:pt x="3719519" y="5757559"/>
                </a:lnTo>
                <a:lnTo>
                  <a:pt x="3757606" y="5731838"/>
                </a:lnTo>
                <a:lnTo>
                  <a:pt x="3791997" y="5701569"/>
                </a:lnTo>
                <a:lnTo>
                  <a:pt x="3822266" y="5667178"/>
                </a:lnTo>
                <a:lnTo>
                  <a:pt x="3847987" y="5629091"/>
                </a:lnTo>
                <a:lnTo>
                  <a:pt x="3868733" y="5587734"/>
                </a:lnTo>
                <a:lnTo>
                  <a:pt x="3884079" y="5543532"/>
                </a:lnTo>
                <a:lnTo>
                  <a:pt x="3893599" y="5496912"/>
                </a:lnTo>
                <a:lnTo>
                  <a:pt x="3896868" y="5448300"/>
                </a:lnTo>
                <a:lnTo>
                  <a:pt x="3896868" y="358140"/>
                </a:lnTo>
                <a:lnTo>
                  <a:pt x="3893599" y="309527"/>
                </a:lnTo>
                <a:lnTo>
                  <a:pt x="3884079" y="262907"/>
                </a:lnTo>
                <a:lnTo>
                  <a:pt x="3868733" y="218705"/>
                </a:lnTo>
                <a:lnTo>
                  <a:pt x="3847987" y="177348"/>
                </a:lnTo>
                <a:lnTo>
                  <a:pt x="3822266" y="139261"/>
                </a:lnTo>
                <a:lnTo>
                  <a:pt x="3791997" y="104870"/>
                </a:lnTo>
                <a:lnTo>
                  <a:pt x="3757606" y="74601"/>
                </a:lnTo>
                <a:lnTo>
                  <a:pt x="3719519" y="48880"/>
                </a:lnTo>
                <a:lnTo>
                  <a:pt x="3678162" y="28134"/>
                </a:lnTo>
                <a:lnTo>
                  <a:pt x="3633960" y="12788"/>
                </a:lnTo>
                <a:lnTo>
                  <a:pt x="3587340" y="3268"/>
                </a:lnTo>
                <a:lnTo>
                  <a:pt x="3538728" y="0"/>
                </a:lnTo>
                <a:close/>
              </a:path>
            </a:pathLst>
          </a:custGeom>
          <a:solidFill>
            <a:srgbClr val="BEBEBE"/>
          </a:solidFill>
        </p:spPr>
        <p:txBody>
          <a:bodyPr wrap="square" lIns="0" tIns="0" rIns="0" bIns="0" rtlCol="0"/>
          <a:lstStyle/>
          <a:p>
            <a:endParaRPr sz="1013"/>
          </a:p>
        </p:txBody>
      </p:sp>
      <p:sp>
        <p:nvSpPr>
          <p:cNvPr id="26" name="object 26"/>
          <p:cNvSpPr txBox="1"/>
          <p:nvPr/>
        </p:nvSpPr>
        <p:spPr>
          <a:xfrm>
            <a:off x="2371225" y="1964888"/>
            <a:ext cx="997981" cy="214963"/>
          </a:xfrm>
          <a:prstGeom prst="rect">
            <a:avLst/>
          </a:prstGeom>
        </p:spPr>
        <p:txBody>
          <a:bodyPr vert="horz" wrap="square" lIns="0" tIns="7144" rIns="0" bIns="0" rtlCol="0">
            <a:spAutoFit/>
          </a:bodyPr>
          <a:lstStyle/>
          <a:p>
            <a:pPr marL="7144">
              <a:spcBef>
                <a:spcPts val="56"/>
              </a:spcBef>
            </a:pPr>
            <a:r>
              <a:rPr sz="1350" b="1" spc="-3" dirty="0">
                <a:solidFill>
                  <a:srgbClr val="FFFFFF"/>
                </a:solidFill>
                <a:latin typeface="Arial"/>
                <a:cs typeface="Arial"/>
              </a:rPr>
              <a:t>Robustness</a:t>
            </a:r>
            <a:endParaRPr sz="1350">
              <a:latin typeface="Arial"/>
              <a:cs typeface="Arial"/>
            </a:endParaRPr>
          </a:p>
        </p:txBody>
      </p:sp>
      <p:sp>
        <p:nvSpPr>
          <p:cNvPr id="27" name="object 27"/>
          <p:cNvSpPr txBox="1"/>
          <p:nvPr/>
        </p:nvSpPr>
        <p:spPr>
          <a:xfrm>
            <a:off x="1970031" y="2470808"/>
            <a:ext cx="1832372" cy="526947"/>
          </a:xfrm>
          <a:prstGeom prst="rect">
            <a:avLst/>
          </a:prstGeom>
        </p:spPr>
        <p:txBody>
          <a:bodyPr vert="horz" wrap="square" lIns="0" tIns="7501" rIns="0" bIns="0" rtlCol="0">
            <a:spAutoFit/>
          </a:bodyPr>
          <a:lstStyle/>
          <a:p>
            <a:pPr marL="7144" marR="2858" indent="-1429" algn="ctr">
              <a:spcBef>
                <a:spcPts val="59"/>
              </a:spcBef>
            </a:pPr>
            <a:r>
              <a:rPr sz="1125" spc="-6" dirty="0">
                <a:solidFill>
                  <a:srgbClr val="585858"/>
                </a:solidFill>
                <a:latin typeface="Noto Sans"/>
                <a:cs typeface="Noto Sans"/>
              </a:rPr>
              <a:t>Ensemble models  incorporate </a:t>
            </a:r>
            <a:r>
              <a:rPr sz="1125" spc="-8" dirty="0">
                <a:solidFill>
                  <a:srgbClr val="585858"/>
                </a:solidFill>
                <a:latin typeface="Noto Sans"/>
                <a:cs typeface="Noto Sans"/>
              </a:rPr>
              <a:t>the predictions  </a:t>
            </a:r>
            <a:r>
              <a:rPr sz="1125" spc="-6" dirty="0">
                <a:solidFill>
                  <a:srgbClr val="585858"/>
                </a:solidFill>
                <a:latin typeface="Noto Sans"/>
                <a:cs typeface="Noto Sans"/>
              </a:rPr>
              <a:t>from </a:t>
            </a:r>
            <a:r>
              <a:rPr sz="1125" spc="-8" dirty="0">
                <a:solidFill>
                  <a:srgbClr val="585858"/>
                </a:solidFill>
                <a:latin typeface="Noto Sans"/>
                <a:cs typeface="Noto Sans"/>
              </a:rPr>
              <a:t>all the </a:t>
            </a:r>
            <a:r>
              <a:rPr sz="1125" spc="-3" dirty="0">
                <a:solidFill>
                  <a:srgbClr val="585858"/>
                </a:solidFill>
                <a:latin typeface="Noto Sans"/>
                <a:cs typeface="Noto Sans"/>
              </a:rPr>
              <a:t>base</a:t>
            </a:r>
            <a:r>
              <a:rPr sz="1125" spc="-8" dirty="0">
                <a:solidFill>
                  <a:srgbClr val="585858"/>
                </a:solidFill>
                <a:latin typeface="Noto Sans"/>
                <a:cs typeface="Noto Sans"/>
              </a:rPr>
              <a:t> </a:t>
            </a:r>
            <a:r>
              <a:rPr sz="1125" spc="-6" dirty="0">
                <a:solidFill>
                  <a:srgbClr val="585858"/>
                </a:solidFill>
                <a:latin typeface="Noto Sans"/>
                <a:cs typeface="Noto Sans"/>
              </a:rPr>
              <a:t>learners</a:t>
            </a:r>
            <a:endParaRPr sz="1125">
              <a:latin typeface="Noto Sans"/>
              <a:cs typeface="Noto Sans"/>
            </a:endParaRPr>
          </a:p>
        </p:txBody>
      </p:sp>
      <p:sp>
        <p:nvSpPr>
          <p:cNvPr id="28" name="object 28"/>
          <p:cNvSpPr txBox="1"/>
          <p:nvPr/>
        </p:nvSpPr>
        <p:spPr>
          <a:xfrm>
            <a:off x="5456254" y="1964888"/>
            <a:ext cx="789027" cy="214963"/>
          </a:xfrm>
          <a:prstGeom prst="rect">
            <a:avLst/>
          </a:prstGeom>
        </p:spPr>
        <p:txBody>
          <a:bodyPr vert="horz" wrap="square" lIns="0" tIns="7144" rIns="0" bIns="0" rtlCol="0">
            <a:spAutoFit/>
          </a:bodyPr>
          <a:lstStyle/>
          <a:p>
            <a:pPr marL="7144">
              <a:spcBef>
                <a:spcPts val="56"/>
              </a:spcBef>
            </a:pPr>
            <a:r>
              <a:rPr sz="1350" b="1" dirty="0">
                <a:solidFill>
                  <a:srgbClr val="FFFFFF"/>
                </a:solidFill>
                <a:latin typeface="Arial"/>
                <a:cs typeface="Arial"/>
              </a:rPr>
              <a:t>Accuracy</a:t>
            </a:r>
            <a:endParaRPr sz="1350">
              <a:latin typeface="Arial"/>
              <a:cs typeface="Arial"/>
            </a:endParaRPr>
          </a:p>
        </p:txBody>
      </p:sp>
      <p:sp>
        <p:nvSpPr>
          <p:cNvPr id="29" name="object 29"/>
          <p:cNvSpPr txBox="1"/>
          <p:nvPr/>
        </p:nvSpPr>
        <p:spPr>
          <a:xfrm>
            <a:off x="4853963" y="2470808"/>
            <a:ext cx="1985248" cy="526947"/>
          </a:xfrm>
          <a:prstGeom prst="rect">
            <a:avLst/>
          </a:prstGeom>
        </p:spPr>
        <p:txBody>
          <a:bodyPr vert="horz" wrap="square" lIns="0" tIns="7501" rIns="0" bIns="0" rtlCol="0">
            <a:spAutoFit/>
          </a:bodyPr>
          <a:lstStyle/>
          <a:p>
            <a:pPr marL="7144" marR="2858" indent="1786" algn="ctr">
              <a:spcBef>
                <a:spcPts val="59"/>
              </a:spcBef>
            </a:pPr>
            <a:r>
              <a:rPr sz="1125" spc="-6" dirty="0">
                <a:solidFill>
                  <a:srgbClr val="585858"/>
                </a:solidFill>
                <a:latin typeface="Noto Sans"/>
                <a:cs typeface="Noto Sans"/>
              </a:rPr>
              <a:t>Ensemble models deliver  </a:t>
            </a:r>
            <a:r>
              <a:rPr sz="1125" spc="-8" dirty="0">
                <a:solidFill>
                  <a:srgbClr val="585858"/>
                </a:solidFill>
                <a:latin typeface="Noto Sans"/>
                <a:cs typeface="Noto Sans"/>
              </a:rPr>
              <a:t>accurate predictions and  have </a:t>
            </a:r>
            <a:r>
              <a:rPr sz="1125" spc="-6" dirty="0">
                <a:solidFill>
                  <a:srgbClr val="585858"/>
                </a:solidFill>
                <a:latin typeface="Noto Sans"/>
                <a:cs typeface="Noto Sans"/>
              </a:rPr>
              <a:t>improved</a:t>
            </a:r>
            <a:r>
              <a:rPr sz="1125" spc="-28" dirty="0">
                <a:solidFill>
                  <a:srgbClr val="585858"/>
                </a:solidFill>
                <a:latin typeface="Noto Sans"/>
                <a:cs typeface="Noto Sans"/>
              </a:rPr>
              <a:t> </a:t>
            </a:r>
            <a:r>
              <a:rPr sz="1125" spc="-6" dirty="0">
                <a:solidFill>
                  <a:srgbClr val="585858"/>
                </a:solidFill>
                <a:latin typeface="Noto Sans"/>
                <a:cs typeface="Noto Sans"/>
              </a:rPr>
              <a:t>performances</a:t>
            </a:r>
            <a:endParaRPr sz="1125">
              <a:latin typeface="Noto Sans"/>
              <a:cs typeface="No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6922" y="124946"/>
            <a:ext cx="9007078" cy="376546"/>
          </a:xfrm>
          <a:prstGeom prst="rect">
            <a:avLst/>
          </a:prstGeom>
        </p:spPr>
        <p:txBody>
          <a:bodyPr vert="horz" wrap="square" lIns="0" tIns="7144" rIns="0" bIns="0" rtlCol="0">
            <a:spAutoFit/>
          </a:bodyPr>
          <a:lstStyle/>
          <a:p>
            <a:pPr marL="7144">
              <a:spcBef>
                <a:spcPts val="56"/>
              </a:spcBef>
            </a:pPr>
            <a:r>
              <a:rPr lang="en-IN" sz="2400" spc="51" dirty="0"/>
              <a:t>Ensemble </a:t>
            </a:r>
            <a:r>
              <a:rPr lang="en-IN" sz="2400" spc="73" dirty="0"/>
              <a:t>Learning</a:t>
            </a:r>
            <a:r>
              <a:rPr lang="en-IN" sz="2400" spc="-113" dirty="0"/>
              <a:t> </a:t>
            </a:r>
            <a:r>
              <a:rPr lang="en-IN" sz="2400" spc="107" dirty="0"/>
              <a:t>Methods- </a:t>
            </a:r>
            <a:r>
              <a:rPr sz="2400" spc="70" dirty="0"/>
              <a:t>Averaging</a:t>
            </a:r>
          </a:p>
        </p:txBody>
      </p:sp>
      <p:sp>
        <p:nvSpPr>
          <p:cNvPr id="4" name="object 4"/>
          <p:cNvSpPr/>
          <p:nvPr/>
        </p:nvSpPr>
        <p:spPr>
          <a:xfrm>
            <a:off x="1675924" y="3219831"/>
            <a:ext cx="102870" cy="582216"/>
          </a:xfrm>
          <a:custGeom>
            <a:avLst/>
            <a:gdLst/>
            <a:ahLst/>
            <a:cxnLst/>
            <a:rect l="l" t="t" r="r" b="b"/>
            <a:pathLst>
              <a:path w="182880" h="1035050">
                <a:moveTo>
                  <a:pt x="91440" y="0"/>
                </a:moveTo>
                <a:lnTo>
                  <a:pt x="55828" y="7179"/>
                </a:lnTo>
                <a:lnTo>
                  <a:pt x="26765" y="26765"/>
                </a:lnTo>
                <a:lnTo>
                  <a:pt x="7179" y="55828"/>
                </a:lnTo>
                <a:lnTo>
                  <a:pt x="0" y="91439"/>
                </a:lnTo>
                <a:lnTo>
                  <a:pt x="0" y="943355"/>
                </a:lnTo>
                <a:lnTo>
                  <a:pt x="7179" y="978967"/>
                </a:lnTo>
                <a:lnTo>
                  <a:pt x="26765" y="1008030"/>
                </a:lnTo>
                <a:lnTo>
                  <a:pt x="55828" y="1027616"/>
                </a:lnTo>
                <a:lnTo>
                  <a:pt x="91440" y="1034795"/>
                </a:lnTo>
                <a:lnTo>
                  <a:pt x="127051" y="1027616"/>
                </a:lnTo>
                <a:lnTo>
                  <a:pt x="156114" y="1008030"/>
                </a:lnTo>
                <a:lnTo>
                  <a:pt x="175700" y="978967"/>
                </a:lnTo>
                <a:lnTo>
                  <a:pt x="182880" y="943355"/>
                </a:lnTo>
                <a:lnTo>
                  <a:pt x="182880" y="91439"/>
                </a:lnTo>
                <a:lnTo>
                  <a:pt x="175700" y="55828"/>
                </a:lnTo>
                <a:lnTo>
                  <a:pt x="156114" y="26765"/>
                </a:lnTo>
                <a:lnTo>
                  <a:pt x="127051" y="7179"/>
                </a:lnTo>
                <a:lnTo>
                  <a:pt x="91440" y="0"/>
                </a:lnTo>
                <a:close/>
              </a:path>
            </a:pathLst>
          </a:custGeom>
          <a:solidFill>
            <a:srgbClr val="6FAC46"/>
          </a:solidFill>
        </p:spPr>
        <p:txBody>
          <a:bodyPr wrap="square" lIns="0" tIns="0" rIns="0" bIns="0" rtlCol="0"/>
          <a:lstStyle/>
          <a:p>
            <a:endParaRPr sz="1013"/>
          </a:p>
        </p:txBody>
      </p:sp>
      <p:sp>
        <p:nvSpPr>
          <p:cNvPr id="5" name="object 5"/>
          <p:cNvSpPr/>
          <p:nvPr/>
        </p:nvSpPr>
        <p:spPr>
          <a:xfrm>
            <a:off x="4785170" y="3219831"/>
            <a:ext cx="102870" cy="582216"/>
          </a:xfrm>
          <a:custGeom>
            <a:avLst/>
            <a:gdLst/>
            <a:ahLst/>
            <a:cxnLst/>
            <a:rect l="l" t="t" r="r" b="b"/>
            <a:pathLst>
              <a:path w="182879" h="1035050">
                <a:moveTo>
                  <a:pt x="91439" y="0"/>
                </a:moveTo>
                <a:lnTo>
                  <a:pt x="55828" y="7179"/>
                </a:lnTo>
                <a:lnTo>
                  <a:pt x="26765" y="26765"/>
                </a:lnTo>
                <a:lnTo>
                  <a:pt x="7179" y="55828"/>
                </a:lnTo>
                <a:lnTo>
                  <a:pt x="0" y="91439"/>
                </a:lnTo>
                <a:lnTo>
                  <a:pt x="0" y="943355"/>
                </a:lnTo>
                <a:lnTo>
                  <a:pt x="7179" y="978967"/>
                </a:lnTo>
                <a:lnTo>
                  <a:pt x="26765" y="1008030"/>
                </a:lnTo>
                <a:lnTo>
                  <a:pt x="55828" y="1027616"/>
                </a:lnTo>
                <a:lnTo>
                  <a:pt x="91439" y="1034795"/>
                </a:lnTo>
                <a:lnTo>
                  <a:pt x="127051" y="1027616"/>
                </a:lnTo>
                <a:lnTo>
                  <a:pt x="156114" y="1008030"/>
                </a:lnTo>
                <a:lnTo>
                  <a:pt x="175700" y="978967"/>
                </a:lnTo>
                <a:lnTo>
                  <a:pt x="182879" y="943355"/>
                </a:lnTo>
                <a:lnTo>
                  <a:pt x="182879" y="91439"/>
                </a:lnTo>
                <a:lnTo>
                  <a:pt x="175700" y="55828"/>
                </a:lnTo>
                <a:lnTo>
                  <a:pt x="156114" y="26765"/>
                </a:lnTo>
                <a:lnTo>
                  <a:pt x="127051" y="7179"/>
                </a:lnTo>
                <a:lnTo>
                  <a:pt x="91439" y="0"/>
                </a:lnTo>
                <a:close/>
              </a:path>
            </a:pathLst>
          </a:custGeom>
          <a:solidFill>
            <a:srgbClr val="EC7C30"/>
          </a:solidFill>
        </p:spPr>
        <p:txBody>
          <a:bodyPr wrap="square" lIns="0" tIns="0" rIns="0" bIns="0" rtlCol="0"/>
          <a:lstStyle/>
          <a:p>
            <a:endParaRPr sz="1013"/>
          </a:p>
        </p:txBody>
      </p:sp>
      <p:sp>
        <p:nvSpPr>
          <p:cNvPr id="6" name="object 6"/>
          <p:cNvSpPr/>
          <p:nvPr/>
        </p:nvSpPr>
        <p:spPr>
          <a:xfrm>
            <a:off x="7519797" y="3219831"/>
            <a:ext cx="103942" cy="582216"/>
          </a:xfrm>
          <a:custGeom>
            <a:avLst/>
            <a:gdLst/>
            <a:ahLst/>
            <a:cxnLst/>
            <a:rect l="l" t="t" r="r" b="b"/>
            <a:pathLst>
              <a:path w="184784" h="1035050">
                <a:moveTo>
                  <a:pt x="92201" y="0"/>
                </a:moveTo>
                <a:lnTo>
                  <a:pt x="56310" y="7244"/>
                </a:lnTo>
                <a:lnTo>
                  <a:pt x="27003" y="27003"/>
                </a:lnTo>
                <a:lnTo>
                  <a:pt x="7244" y="56310"/>
                </a:lnTo>
                <a:lnTo>
                  <a:pt x="0" y="92201"/>
                </a:lnTo>
                <a:lnTo>
                  <a:pt x="0" y="942593"/>
                </a:lnTo>
                <a:lnTo>
                  <a:pt x="7244" y="978485"/>
                </a:lnTo>
                <a:lnTo>
                  <a:pt x="27003" y="1007792"/>
                </a:lnTo>
                <a:lnTo>
                  <a:pt x="56310" y="1027551"/>
                </a:lnTo>
                <a:lnTo>
                  <a:pt x="92201" y="1034795"/>
                </a:lnTo>
                <a:lnTo>
                  <a:pt x="128093" y="1027551"/>
                </a:lnTo>
                <a:lnTo>
                  <a:pt x="157400" y="1007792"/>
                </a:lnTo>
                <a:lnTo>
                  <a:pt x="177159" y="978485"/>
                </a:lnTo>
                <a:lnTo>
                  <a:pt x="184403" y="942593"/>
                </a:lnTo>
                <a:lnTo>
                  <a:pt x="184403" y="92201"/>
                </a:lnTo>
                <a:lnTo>
                  <a:pt x="177159" y="56310"/>
                </a:lnTo>
                <a:lnTo>
                  <a:pt x="157400" y="27003"/>
                </a:lnTo>
                <a:lnTo>
                  <a:pt x="128093" y="7244"/>
                </a:lnTo>
                <a:lnTo>
                  <a:pt x="92201" y="0"/>
                </a:lnTo>
                <a:close/>
              </a:path>
            </a:pathLst>
          </a:custGeom>
          <a:solidFill>
            <a:srgbClr val="FFC000"/>
          </a:solidFill>
        </p:spPr>
        <p:txBody>
          <a:bodyPr wrap="square" lIns="0" tIns="0" rIns="0" bIns="0" rtlCol="0"/>
          <a:lstStyle/>
          <a:p>
            <a:endParaRPr sz="1013"/>
          </a:p>
        </p:txBody>
      </p:sp>
      <p:sp>
        <p:nvSpPr>
          <p:cNvPr id="7" name="object 7"/>
          <p:cNvSpPr/>
          <p:nvPr/>
        </p:nvSpPr>
        <p:spPr>
          <a:xfrm>
            <a:off x="2208276" y="3428143"/>
            <a:ext cx="1966317" cy="42863"/>
          </a:xfrm>
          <a:custGeom>
            <a:avLst/>
            <a:gdLst/>
            <a:ahLst/>
            <a:cxnLst/>
            <a:rect l="l" t="t" r="r" b="b"/>
            <a:pathLst>
              <a:path w="3495675" h="76200">
                <a:moveTo>
                  <a:pt x="76200" y="0"/>
                </a:moveTo>
                <a:lnTo>
                  <a:pt x="0" y="38100"/>
                </a:lnTo>
                <a:lnTo>
                  <a:pt x="76200" y="76200"/>
                </a:lnTo>
                <a:lnTo>
                  <a:pt x="76200" y="44450"/>
                </a:lnTo>
                <a:lnTo>
                  <a:pt x="63500" y="44450"/>
                </a:lnTo>
                <a:lnTo>
                  <a:pt x="63500" y="31750"/>
                </a:lnTo>
                <a:lnTo>
                  <a:pt x="76200" y="31750"/>
                </a:lnTo>
                <a:lnTo>
                  <a:pt x="76200" y="0"/>
                </a:lnTo>
                <a:close/>
              </a:path>
              <a:path w="3495675" h="76200">
                <a:moveTo>
                  <a:pt x="3419094" y="0"/>
                </a:moveTo>
                <a:lnTo>
                  <a:pt x="3419094" y="76200"/>
                </a:lnTo>
                <a:lnTo>
                  <a:pt x="3482594" y="44450"/>
                </a:lnTo>
                <a:lnTo>
                  <a:pt x="3431794" y="44450"/>
                </a:lnTo>
                <a:lnTo>
                  <a:pt x="3431794" y="31750"/>
                </a:lnTo>
                <a:lnTo>
                  <a:pt x="3482594" y="31750"/>
                </a:lnTo>
                <a:lnTo>
                  <a:pt x="3419094" y="0"/>
                </a:lnTo>
                <a:close/>
              </a:path>
              <a:path w="3495675" h="76200">
                <a:moveTo>
                  <a:pt x="76200" y="31750"/>
                </a:moveTo>
                <a:lnTo>
                  <a:pt x="63500" y="31750"/>
                </a:lnTo>
                <a:lnTo>
                  <a:pt x="63500" y="44450"/>
                </a:lnTo>
                <a:lnTo>
                  <a:pt x="76200" y="44450"/>
                </a:lnTo>
                <a:lnTo>
                  <a:pt x="76200" y="31750"/>
                </a:lnTo>
                <a:close/>
              </a:path>
              <a:path w="3495675" h="76200">
                <a:moveTo>
                  <a:pt x="3419094" y="31750"/>
                </a:moveTo>
                <a:lnTo>
                  <a:pt x="76200" y="31750"/>
                </a:lnTo>
                <a:lnTo>
                  <a:pt x="76200" y="44450"/>
                </a:lnTo>
                <a:lnTo>
                  <a:pt x="3419094" y="44450"/>
                </a:lnTo>
                <a:lnTo>
                  <a:pt x="3419094" y="31750"/>
                </a:lnTo>
                <a:close/>
              </a:path>
              <a:path w="3495675" h="76200">
                <a:moveTo>
                  <a:pt x="3482594" y="31750"/>
                </a:moveTo>
                <a:lnTo>
                  <a:pt x="3431794" y="31750"/>
                </a:lnTo>
                <a:lnTo>
                  <a:pt x="3431794" y="44450"/>
                </a:lnTo>
                <a:lnTo>
                  <a:pt x="3482594" y="44450"/>
                </a:lnTo>
                <a:lnTo>
                  <a:pt x="3495294" y="38100"/>
                </a:lnTo>
                <a:lnTo>
                  <a:pt x="3482594" y="31750"/>
                </a:lnTo>
                <a:close/>
              </a:path>
            </a:pathLst>
          </a:custGeom>
          <a:solidFill>
            <a:srgbClr val="5597D2"/>
          </a:solidFill>
        </p:spPr>
        <p:txBody>
          <a:bodyPr wrap="square" lIns="0" tIns="0" rIns="0" bIns="0" rtlCol="0"/>
          <a:lstStyle/>
          <a:p>
            <a:endParaRPr sz="1013"/>
          </a:p>
        </p:txBody>
      </p:sp>
      <p:sp>
        <p:nvSpPr>
          <p:cNvPr id="8" name="object 8"/>
          <p:cNvSpPr/>
          <p:nvPr/>
        </p:nvSpPr>
        <p:spPr>
          <a:xfrm>
            <a:off x="5228368" y="3414426"/>
            <a:ext cx="1966317" cy="42863"/>
          </a:xfrm>
          <a:custGeom>
            <a:avLst/>
            <a:gdLst/>
            <a:ahLst/>
            <a:cxnLst/>
            <a:rect l="l" t="t" r="r" b="b"/>
            <a:pathLst>
              <a:path w="3495675" h="76200">
                <a:moveTo>
                  <a:pt x="76200" y="0"/>
                </a:moveTo>
                <a:lnTo>
                  <a:pt x="0" y="38099"/>
                </a:lnTo>
                <a:lnTo>
                  <a:pt x="76200" y="76199"/>
                </a:lnTo>
                <a:lnTo>
                  <a:pt x="76200" y="44449"/>
                </a:lnTo>
                <a:lnTo>
                  <a:pt x="63500" y="44449"/>
                </a:lnTo>
                <a:lnTo>
                  <a:pt x="63500" y="31749"/>
                </a:lnTo>
                <a:lnTo>
                  <a:pt x="76200" y="31749"/>
                </a:lnTo>
                <a:lnTo>
                  <a:pt x="76200" y="0"/>
                </a:lnTo>
                <a:close/>
              </a:path>
              <a:path w="3495675" h="76200">
                <a:moveTo>
                  <a:pt x="3419094" y="0"/>
                </a:moveTo>
                <a:lnTo>
                  <a:pt x="3419094" y="76199"/>
                </a:lnTo>
                <a:lnTo>
                  <a:pt x="3482594" y="44449"/>
                </a:lnTo>
                <a:lnTo>
                  <a:pt x="3431794" y="44449"/>
                </a:lnTo>
                <a:lnTo>
                  <a:pt x="3431794" y="31749"/>
                </a:lnTo>
                <a:lnTo>
                  <a:pt x="3482594" y="31749"/>
                </a:lnTo>
                <a:lnTo>
                  <a:pt x="3419094" y="0"/>
                </a:lnTo>
                <a:close/>
              </a:path>
              <a:path w="3495675" h="76200">
                <a:moveTo>
                  <a:pt x="76200" y="31749"/>
                </a:moveTo>
                <a:lnTo>
                  <a:pt x="63500" y="31749"/>
                </a:lnTo>
                <a:lnTo>
                  <a:pt x="63500" y="44449"/>
                </a:lnTo>
                <a:lnTo>
                  <a:pt x="76200" y="44449"/>
                </a:lnTo>
                <a:lnTo>
                  <a:pt x="76200" y="31749"/>
                </a:lnTo>
                <a:close/>
              </a:path>
              <a:path w="3495675" h="76200">
                <a:moveTo>
                  <a:pt x="3419094" y="31749"/>
                </a:moveTo>
                <a:lnTo>
                  <a:pt x="76200" y="31749"/>
                </a:lnTo>
                <a:lnTo>
                  <a:pt x="76200" y="44449"/>
                </a:lnTo>
                <a:lnTo>
                  <a:pt x="3419094" y="44449"/>
                </a:lnTo>
                <a:lnTo>
                  <a:pt x="3419094" y="31749"/>
                </a:lnTo>
                <a:close/>
              </a:path>
              <a:path w="3495675" h="76200">
                <a:moveTo>
                  <a:pt x="3482594" y="31749"/>
                </a:moveTo>
                <a:lnTo>
                  <a:pt x="3431794" y="31749"/>
                </a:lnTo>
                <a:lnTo>
                  <a:pt x="3431794" y="44449"/>
                </a:lnTo>
                <a:lnTo>
                  <a:pt x="3482594" y="44449"/>
                </a:lnTo>
                <a:lnTo>
                  <a:pt x="3495294" y="38099"/>
                </a:lnTo>
                <a:lnTo>
                  <a:pt x="3482594" y="31749"/>
                </a:lnTo>
                <a:close/>
              </a:path>
            </a:pathLst>
          </a:custGeom>
          <a:solidFill>
            <a:srgbClr val="5597D2"/>
          </a:solidFill>
        </p:spPr>
        <p:txBody>
          <a:bodyPr wrap="square" lIns="0" tIns="0" rIns="0" bIns="0" rtlCol="0"/>
          <a:lstStyle/>
          <a:p>
            <a:endParaRPr sz="1013"/>
          </a:p>
        </p:txBody>
      </p:sp>
      <p:sp>
        <p:nvSpPr>
          <p:cNvPr id="9" name="object 9"/>
          <p:cNvSpPr/>
          <p:nvPr/>
        </p:nvSpPr>
        <p:spPr>
          <a:xfrm>
            <a:off x="337756" y="1264444"/>
            <a:ext cx="702231" cy="382548"/>
          </a:xfrm>
          <a:custGeom>
            <a:avLst/>
            <a:gdLst/>
            <a:ahLst/>
            <a:cxnLst/>
            <a:rect l="l" t="t" r="r" b="b"/>
            <a:pathLst>
              <a:path w="1248410" h="680085">
                <a:moveTo>
                  <a:pt x="1190625" y="0"/>
                </a:moveTo>
                <a:lnTo>
                  <a:pt x="57480" y="0"/>
                </a:lnTo>
                <a:lnTo>
                  <a:pt x="35104" y="4524"/>
                </a:lnTo>
                <a:lnTo>
                  <a:pt x="16833" y="16859"/>
                </a:lnTo>
                <a:lnTo>
                  <a:pt x="4516" y="35147"/>
                </a:lnTo>
                <a:lnTo>
                  <a:pt x="0" y="57530"/>
                </a:lnTo>
                <a:lnTo>
                  <a:pt x="0" y="622173"/>
                </a:lnTo>
                <a:lnTo>
                  <a:pt x="4516" y="644556"/>
                </a:lnTo>
                <a:lnTo>
                  <a:pt x="16833" y="662844"/>
                </a:lnTo>
                <a:lnTo>
                  <a:pt x="35104" y="675179"/>
                </a:lnTo>
                <a:lnTo>
                  <a:pt x="57480" y="679703"/>
                </a:lnTo>
                <a:lnTo>
                  <a:pt x="1190625" y="679703"/>
                </a:lnTo>
                <a:lnTo>
                  <a:pt x="1213008" y="675179"/>
                </a:lnTo>
                <a:lnTo>
                  <a:pt x="1231296" y="662844"/>
                </a:lnTo>
                <a:lnTo>
                  <a:pt x="1243631" y="644556"/>
                </a:lnTo>
                <a:lnTo>
                  <a:pt x="1248156" y="622173"/>
                </a:lnTo>
                <a:lnTo>
                  <a:pt x="1248156" y="57530"/>
                </a:lnTo>
                <a:lnTo>
                  <a:pt x="1243631" y="35147"/>
                </a:lnTo>
                <a:lnTo>
                  <a:pt x="1231296" y="16859"/>
                </a:lnTo>
                <a:lnTo>
                  <a:pt x="1213008" y="4524"/>
                </a:lnTo>
                <a:lnTo>
                  <a:pt x="1190625" y="0"/>
                </a:lnTo>
                <a:close/>
              </a:path>
            </a:pathLst>
          </a:custGeom>
          <a:solidFill>
            <a:srgbClr val="FFFFFF"/>
          </a:solidFill>
        </p:spPr>
        <p:txBody>
          <a:bodyPr wrap="square" lIns="0" tIns="0" rIns="0" bIns="0" rtlCol="0"/>
          <a:lstStyle/>
          <a:p>
            <a:endParaRPr sz="1013"/>
          </a:p>
        </p:txBody>
      </p:sp>
      <p:sp>
        <p:nvSpPr>
          <p:cNvPr id="10" name="object 10"/>
          <p:cNvSpPr/>
          <p:nvPr/>
        </p:nvSpPr>
        <p:spPr>
          <a:xfrm>
            <a:off x="337756" y="1264444"/>
            <a:ext cx="702231" cy="382548"/>
          </a:xfrm>
          <a:custGeom>
            <a:avLst/>
            <a:gdLst/>
            <a:ahLst/>
            <a:cxnLst/>
            <a:rect l="l" t="t" r="r" b="b"/>
            <a:pathLst>
              <a:path w="1248410" h="680085">
                <a:moveTo>
                  <a:pt x="0" y="57530"/>
                </a:moveTo>
                <a:lnTo>
                  <a:pt x="4516" y="35147"/>
                </a:lnTo>
                <a:lnTo>
                  <a:pt x="16833" y="16859"/>
                </a:lnTo>
                <a:lnTo>
                  <a:pt x="35104" y="4524"/>
                </a:lnTo>
                <a:lnTo>
                  <a:pt x="57480" y="0"/>
                </a:lnTo>
                <a:lnTo>
                  <a:pt x="1190625" y="0"/>
                </a:lnTo>
                <a:lnTo>
                  <a:pt x="1213008" y="4524"/>
                </a:lnTo>
                <a:lnTo>
                  <a:pt x="1231296" y="16859"/>
                </a:lnTo>
                <a:lnTo>
                  <a:pt x="1243631" y="35147"/>
                </a:lnTo>
                <a:lnTo>
                  <a:pt x="1248156" y="57530"/>
                </a:lnTo>
                <a:lnTo>
                  <a:pt x="1248156" y="622173"/>
                </a:lnTo>
                <a:lnTo>
                  <a:pt x="1243631" y="644556"/>
                </a:lnTo>
                <a:lnTo>
                  <a:pt x="1231296" y="662844"/>
                </a:lnTo>
                <a:lnTo>
                  <a:pt x="1213008" y="675179"/>
                </a:lnTo>
                <a:lnTo>
                  <a:pt x="1190625" y="679703"/>
                </a:lnTo>
                <a:lnTo>
                  <a:pt x="57480" y="679703"/>
                </a:lnTo>
                <a:lnTo>
                  <a:pt x="35104" y="675179"/>
                </a:lnTo>
                <a:lnTo>
                  <a:pt x="16833" y="662844"/>
                </a:lnTo>
                <a:lnTo>
                  <a:pt x="4516" y="644556"/>
                </a:lnTo>
                <a:lnTo>
                  <a:pt x="0" y="622173"/>
                </a:lnTo>
                <a:lnTo>
                  <a:pt x="0" y="57530"/>
                </a:lnTo>
                <a:close/>
              </a:path>
            </a:pathLst>
          </a:custGeom>
          <a:ln w="9144">
            <a:solidFill>
              <a:srgbClr val="404040"/>
            </a:solidFill>
          </a:ln>
        </p:spPr>
        <p:txBody>
          <a:bodyPr wrap="square" lIns="0" tIns="0" rIns="0" bIns="0" rtlCol="0"/>
          <a:lstStyle/>
          <a:p>
            <a:endParaRPr sz="1013"/>
          </a:p>
        </p:txBody>
      </p:sp>
      <p:sp>
        <p:nvSpPr>
          <p:cNvPr id="11" name="object 11"/>
          <p:cNvSpPr/>
          <p:nvPr/>
        </p:nvSpPr>
        <p:spPr>
          <a:xfrm>
            <a:off x="1219866" y="884682"/>
            <a:ext cx="702231" cy="382548"/>
          </a:xfrm>
          <a:custGeom>
            <a:avLst/>
            <a:gdLst/>
            <a:ahLst/>
            <a:cxnLst/>
            <a:rect l="l" t="t" r="r" b="b"/>
            <a:pathLst>
              <a:path w="1248410" h="680085">
                <a:moveTo>
                  <a:pt x="1190625" y="0"/>
                </a:moveTo>
                <a:lnTo>
                  <a:pt x="57531" y="0"/>
                </a:lnTo>
                <a:lnTo>
                  <a:pt x="35147" y="4524"/>
                </a:lnTo>
                <a:lnTo>
                  <a:pt x="16859" y="16859"/>
                </a:lnTo>
                <a:lnTo>
                  <a:pt x="4524" y="35147"/>
                </a:lnTo>
                <a:lnTo>
                  <a:pt x="0" y="57530"/>
                </a:lnTo>
                <a:lnTo>
                  <a:pt x="0" y="622173"/>
                </a:lnTo>
                <a:lnTo>
                  <a:pt x="4524" y="644556"/>
                </a:lnTo>
                <a:lnTo>
                  <a:pt x="16859" y="662844"/>
                </a:lnTo>
                <a:lnTo>
                  <a:pt x="35147" y="675179"/>
                </a:lnTo>
                <a:lnTo>
                  <a:pt x="57531" y="679703"/>
                </a:lnTo>
                <a:lnTo>
                  <a:pt x="1190625" y="679703"/>
                </a:lnTo>
                <a:lnTo>
                  <a:pt x="1213008" y="675179"/>
                </a:lnTo>
                <a:lnTo>
                  <a:pt x="1231296" y="662844"/>
                </a:lnTo>
                <a:lnTo>
                  <a:pt x="1243631" y="644556"/>
                </a:lnTo>
                <a:lnTo>
                  <a:pt x="1248156" y="622173"/>
                </a:lnTo>
                <a:lnTo>
                  <a:pt x="1248156" y="57530"/>
                </a:lnTo>
                <a:lnTo>
                  <a:pt x="1243631" y="35147"/>
                </a:lnTo>
                <a:lnTo>
                  <a:pt x="1231296" y="16859"/>
                </a:lnTo>
                <a:lnTo>
                  <a:pt x="1213008" y="4524"/>
                </a:lnTo>
                <a:lnTo>
                  <a:pt x="1190625" y="0"/>
                </a:lnTo>
                <a:close/>
              </a:path>
            </a:pathLst>
          </a:custGeom>
          <a:solidFill>
            <a:srgbClr val="FFFFFF"/>
          </a:solidFill>
        </p:spPr>
        <p:txBody>
          <a:bodyPr wrap="square" lIns="0" tIns="0" rIns="0" bIns="0" rtlCol="0"/>
          <a:lstStyle/>
          <a:p>
            <a:endParaRPr sz="1013"/>
          </a:p>
        </p:txBody>
      </p:sp>
      <p:sp>
        <p:nvSpPr>
          <p:cNvPr id="12" name="object 12"/>
          <p:cNvSpPr/>
          <p:nvPr/>
        </p:nvSpPr>
        <p:spPr>
          <a:xfrm>
            <a:off x="1219866" y="884682"/>
            <a:ext cx="702231" cy="382548"/>
          </a:xfrm>
          <a:custGeom>
            <a:avLst/>
            <a:gdLst/>
            <a:ahLst/>
            <a:cxnLst/>
            <a:rect l="l" t="t" r="r" b="b"/>
            <a:pathLst>
              <a:path w="1248410" h="680085">
                <a:moveTo>
                  <a:pt x="0" y="57530"/>
                </a:moveTo>
                <a:lnTo>
                  <a:pt x="4524" y="35147"/>
                </a:lnTo>
                <a:lnTo>
                  <a:pt x="16859" y="16859"/>
                </a:lnTo>
                <a:lnTo>
                  <a:pt x="35147" y="4524"/>
                </a:lnTo>
                <a:lnTo>
                  <a:pt x="57531" y="0"/>
                </a:lnTo>
                <a:lnTo>
                  <a:pt x="1190625" y="0"/>
                </a:lnTo>
                <a:lnTo>
                  <a:pt x="1213008" y="4524"/>
                </a:lnTo>
                <a:lnTo>
                  <a:pt x="1231296" y="16859"/>
                </a:lnTo>
                <a:lnTo>
                  <a:pt x="1243631" y="35147"/>
                </a:lnTo>
                <a:lnTo>
                  <a:pt x="1248156" y="57530"/>
                </a:lnTo>
                <a:lnTo>
                  <a:pt x="1248156" y="622173"/>
                </a:lnTo>
                <a:lnTo>
                  <a:pt x="1243631" y="644556"/>
                </a:lnTo>
                <a:lnTo>
                  <a:pt x="1231296" y="662844"/>
                </a:lnTo>
                <a:lnTo>
                  <a:pt x="1213008" y="675179"/>
                </a:lnTo>
                <a:lnTo>
                  <a:pt x="1190625" y="679703"/>
                </a:lnTo>
                <a:lnTo>
                  <a:pt x="57531" y="679703"/>
                </a:lnTo>
                <a:lnTo>
                  <a:pt x="35147" y="675179"/>
                </a:lnTo>
                <a:lnTo>
                  <a:pt x="16859" y="662844"/>
                </a:lnTo>
                <a:lnTo>
                  <a:pt x="4524" y="644556"/>
                </a:lnTo>
                <a:lnTo>
                  <a:pt x="0" y="622173"/>
                </a:lnTo>
                <a:lnTo>
                  <a:pt x="0" y="57530"/>
                </a:lnTo>
                <a:close/>
              </a:path>
            </a:pathLst>
          </a:custGeom>
          <a:ln w="9144">
            <a:solidFill>
              <a:srgbClr val="404040"/>
            </a:solidFill>
          </a:ln>
        </p:spPr>
        <p:txBody>
          <a:bodyPr wrap="square" lIns="0" tIns="0" rIns="0" bIns="0" rtlCol="0"/>
          <a:lstStyle/>
          <a:p>
            <a:endParaRPr sz="1013"/>
          </a:p>
        </p:txBody>
      </p:sp>
      <p:sp>
        <p:nvSpPr>
          <p:cNvPr id="13" name="object 13"/>
          <p:cNvSpPr txBox="1"/>
          <p:nvPr/>
        </p:nvSpPr>
        <p:spPr>
          <a:xfrm>
            <a:off x="1222438" y="937902"/>
            <a:ext cx="697230" cy="266733"/>
          </a:xfrm>
          <a:prstGeom prst="rect">
            <a:avLst/>
          </a:prstGeom>
        </p:spPr>
        <p:txBody>
          <a:bodyPr vert="horz" wrap="square" lIns="0" tIns="6787" rIns="0" bIns="0" rtlCol="0">
            <a:spAutoFit/>
          </a:bodyPr>
          <a:lstStyle/>
          <a:p>
            <a:pPr algn="ctr">
              <a:spcBef>
                <a:spcPts val="53"/>
              </a:spcBef>
            </a:pPr>
            <a:r>
              <a:rPr sz="563" spc="3" dirty="0">
                <a:solidFill>
                  <a:srgbClr val="404040"/>
                </a:solidFill>
                <a:latin typeface="Noto Sans"/>
                <a:cs typeface="Noto Sans"/>
              </a:rPr>
              <a:t>50</a:t>
            </a:r>
            <a:endParaRPr sz="563">
              <a:latin typeface="Noto Sans"/>
              <a:cs typeface="Noto Sans"/>
            </a:endParaRPr>
          </a:p>
          <a:p>
            <a:pPr algn="ctr">
              <a:lnSpc>
                <a:spcPct val="100000"/>
              </a:lnSpc>
            </a:pPr>
            <a:r>
              <a:rPr sz="563" spc="-6" dirty="0">
                <a:solidFill>
                  <a:srgbClr val="404040"/>
                </a:solidFill>
                <a:latin typeface="Noto Sans"/>
                <a:cs typeface="Noto Sans"/>
              </a:rPr>
              <a:t>[50, </a:t>
            </a:r>
            <a:r>
              <a:rPr sz="563" dirty="0">
                <a:solidFill>
                  <a:srgbClr val="404040"/>
                </a:solidFill>
                <a:latin typeface="Noto Sans"/>
                <a:cs typeface="Noto Sans"/>
              </a:rPr>
              <a:t>0,</a:t>
            </a:r>
            <a:r>
              <a:rPr sz="563" spc="20" dirty="0">
                <a:solidFill>
                  <a:srgbClr val="404040"/>
                </a:solidFill>
                <a:latin typeface="Noto Sans"/>
                <a:cs typeface="Noto Sans"/>
              </a:rPr>
              <a:t> </a:t>
            </a:r>
            <a:r>
              <a:rPr sz="563" spc="-6" dirty="0">
                <a:solidFill>
                  <a:srgbClr val="404040"/>
                </a:solidFill>
                <a:latin typeface="Noto Sans"/>
                <a:cs typeface="Noto Sans"/>
              </a:rPr>
              <a:t>0]</a:t>
            </a:r>
            <a:endParaRPr sz="563">
              <a:latin typeface="Noto Sans"/>
              <a:cs typeface="Noto Sans"/>
            </a:endParaRPr>
          </a:p>
          <a:p>
            <a:pPr algn="ctr">
              <a:lnSpc>
                <a:spcPct val="100000"/>
              </a:lnSpc>
            </a:pPr>
            <a:r>
              <a:rPr sz="563" spc="-6" dirty="0">
                <a:solidFill>
                  <a:srgbClr val="404040"/>
                </a:solidFill>
                <a:latin typeface="Noto Sans"/>
                <a:cs typeface="Noto Sans"/>
              </a:rPr>
              <a:t>setosa</a:t>
            </a:r>
            <a:endParaRPr sz="563">
              <a:latin typeface="Noto Sans"/>
              <a:cs typeface="Noto Sans"/>
            </a:endParaRPr>
          </a:p>
        </p:txBody>
      </p:sp>
      <p:sp>
        <p:nvSpPr>
          <p:cNvPr id="14" name="object 14"/>
          <p:cNvSpPr/>
          <p:nvPr/>
        </p:nvSpPr>
        <p:spPr>
          <a:xfrm>
            <a:off x="1219866" y="1646777"/>
            <a:ext cx="702231" cy="382548"/>
          </a:xfrm>
          <a:custGeom>
            <a:avLst/>
            <a:gdLst/>
            <a:ahLst/>
            <a:cxnLst/>
            <a:rect l="l" t="t" r="r" b="b"/>
            <a:pathLst>
              <a:path w="1248410" h="680085">
                <a:moveTo>
                  <a:pt x="1190625" y="0"/>
                </a:moveTo>
                <a:lnTo>
                  <a:pt x="57531" y="0"/>
                </a:lnTo>
                <a:lnTo>
                  <a:pt x="35147" y="4524"/>
                </a:lnTo>
                <a:lnTo>
                  <a:pt x="16859" y="16859"/>
                </a:lnTo>
                <a:lnTo>
                  <a:pt x="4524" y="35147"/>
                </a:lnTo>
                <a:lnTo>
                  <a:pt x="0" y="57531"/>
                </a:lnTo>
                <a:lnTo>
                  <a:pt x="0" y="622173"/>
                </a:lnTo>
                <a:lnTo>
                  <a:pt x="4524" y="644556"/>
                </a:lnTo>
                <a:lnTo>
                  <a:pt x="16859" y="662844"/>
                </a:lnTo>
                <a:lnTo>
                  <a:pt x="35147" y="675179"/>
                </a:lnTo>
                <a:lnTo>
                  <a:pt x="57531" y="679704"/>
                </a:lnTo>
                <a:lnTo>
                  <a:pt x="1190625" y="679704"/>
                </a:lnTo>
                <a:lnTo>
                  <a:pt x="1213008" y="675179"/>
                </a:lnTo>
                <a:lnTo>
                  <a:pt x="1231296" y="662844"/>
                </a:lnTo>
                <a:lnTo>
                  <a:pt x="1243631" y="644556"/>
                </a:lnTo>
                <a:lnTo>
                  <a:pt x="1248156" y="622173"/>
                </a:lnTo>
                <a:lnTo>
                  <a:pt x="1248156" y="57531"/>
                </a:lnTo>
                <a:lnTo>
                  <a:pt x="1243631" y="35147"/>
                </a:lnTo>
                <a:lnTo>
                  <a:pt x="1231296" y="16859"/>
                </a:lnTo>
                <a:lnTo>
                  <a:pt x="1213008" y="4524"/>
                </a:lnTo>
                <a:lnTo>
                  <a:pt x="1190625" y="0"/>
                </a:lnTo>
                <a:close/>
              </a:path>
            </a:pathLst>
          </a:custGeom>
          <a:solidFill>
            <a:srgbClr val="FFFFFF"/>
          </a:solidFill>
        </p:spPr>
        <p:txBody>
          <a:bodyPr wrap="square" lIns="0" tIns="0" rIns="0" bIns="0" rtlCol="0"/>
          <a:lstStyle/>
          <a:p>
            <a:endParaRPr sz="1013"/>
          </a:p>
        </p:txBody>
      </p:sp>
      <p:sp>
        <p:nvSpPr>
          <p:cNvPr id="15" name="object 15"/>
          <p:cNvSpPr/>
          <p:nvPr/>
        </p:nvSpPr>
        <p:spPr>
          <a:xfrm>
            <a:off x="1219866" y="1646777"/>
            <a:ext cx="702231" cy="382548"/>
          </a:xfrm>
          <a:custGeom>
            <a:avLst/>
            <a:gdLst/>
            <a:ahLst/>
            <a:cxnLst/>
            <a:rect l="l" t="t" r="r" b="b"/>
            <a:pathLst>
              <a:path w="1248410" h="680085">
                <a:moveTo>
                  <a:pt x="0" y="57531"/>
                </a:moveTo>
                <a:lnTo>
                  <a:pt x="4524" y="35147"/>
                </a:lnTo>
                <a:lnTo>
                  <a:pt x="16859" y="16859"/>
                </a:lnTo>
                <a:lnTo>
                  <a:pt x="35147" y="4524"/>
                </a:lnTo>
                <a:lnTo>
                  <a:pt x="57531" y="0"/>
                </a:lnTo>
                <a:lnTo>
                  <a:pt x="1190625" y="0"/>
                </a:lnTo>
                <a:lnTo>
                  <a:pt x="1213008" y="4524"/>
                </a:lnTo>
                <a:lnTo>
                  <a:pt x="1231296" y="16859"/>
                </a:lnTo>
                <a:lnTo>
                  <a:pt x="1243631" y="35147"/>
                </a:lnTo>
                <a:lnTo>
                  <a:pt x="1248156" y="57531"/>
                </a:lnTo>
                <a:lnTo>
                  <a:pt x="1248156" y="622173"/>
                </a:lnTo>
                <a:lnTo>
                  <a:pt x="1243631" y="644556"/>
                </a:lnTo>
                <a:lnTo>
                  <a:pt x="1231296" y="662844"/>
                </a:lnTo>
                <a:lnTo>
                  <a:pt x="1213008" y="675179"/>
                </a:lnTo>
                <a:lnTo>
                  <a:pt x="1190625" y="679704"/>
                </a:lnTo>
                <a:lnTo>
                  <a:pt x="57531" y="679704"/>
                </a:lnTo>
                <a:lnTo>
                  <a:pt x="35147" y="675179"/>
                </a:lnTo>
                <a:lnTo>
                  <a:pt x="16859" y="662844"/>
                </a:lnTo>
                <a:lnTo>
                  <a:pt x="4524" y="644556"/>
                </a:lnTo>
                <a:lnTo>
                  <a:pt x="0" y="622173"/>
                </a:lnTo>
                <a:lnTo>
                  <a:pt x="0" y="57531"/>
                </a:lnTo>
                <a:close/>
              </a:path>
            </a:pathLst>
          </a:custGeom>
          <a:ln w="9144">
            <a:solidFill>
              <a:srgbClr val="404040"/>
            </a:solidFill>
          </a:ln>
        </p:spPr>
        <p:txBody>
          <a:bodyPr wrap="square" lIns="0" tIns="0" rIns="0" bIns="0" rtlCol="0"/>
          <a:lstStyle/>
          <a:p>
            <a:endParaRPr sz="1013"/>
          </a:p>
        </p:txBody>
      </p:sp>
      <p:sp>
        <p:nvSpPr>
          <p:cNvPr id="16" name="object 16"/>
          <p:cNvSpPr txBox="1"/>
          <p:nvPr/>
        </p:nvSpPr>
        <p:spPr>
          <a:xfrm>
            <a:off x="1222438" y="1666065"/>
            <a:ext cx="697230" cy="353358"/>
          </a:xfrm>
          <a:prstGeom prst="rect">
            <a:avLst/>
          </a:prstGeom>
        </p:spPr>
        <p:txBody>
          <a:bodyPr vert="horz" wrap="square" lIns="0" tIns="6787" rIns="0" bIns="0" rtlCol="0">
            <a:spAutoFit/>
          </a:bodyPr>
          <a:lstStyle/>
          <a:p>
            <a:pPr algn="ctr">
              <a:spcBef>
                <a:spcPts val="53"/>
              </a:spcBef>
            </a:pPr>
            <a:r>
              <a:rPr sz="563" spc="-6" dirty="0">
                <a:solidFill>
                  <a:srgbClr val="404040"/>
                </a:solidFill>
                <a:latin typeface="Noto Sans"/>
                <a:cs typeface="Noto Sans"/>
              </a:rPr>
              <a:t>Petal width </a:t>
            </a:r>
            <a:r>
              <a:rPr sz="563" spc="-3" dirty="0">
                <a:solidFill>
                  <a:srgbClr val="404040"/>
                </a:solidFill>
                <a:latin typeface="Arial"/>
                <a:cs typeface="Arial"/>
              </a:rPr>
              <a:t>≤</a:t>
            </a:r>
            <a:r>
              <a:rPr sz="563" spc="-17" dirty="0">
                <a:solidFill>
                  <a:srgbClr val="404040"/>
                </a:solidFill>
                <a:latin typeface="Arial"/>
                <a:cs typeface="Arial"/>
              </a:rPr>
              <a:t> </a:t>
            </a:r>
            <a:r>
              <a:rPr sz="563" spc="-6" dirty="0">
                <a:solidFill>
                  <a:srgbClr val="404040"/>
                </a:solidFill>
                <a:latin typeface="Arial"/>
                <a:cs typeface="Arial"/>
              </a:rPr>
              <a:t>1.75</a:t>
            </a:r>
            <a:endParaRPr sz="563">
              <a:latin typeface="Arial"/>
              <a:cs typeface="Arial"/>
            </a:endParaRPr>
          </a:p>
          <a:p>
            <a:pPr algn="ctr">
              <a:lnSpc>
                <a:spcPct val="100000"/>
              </a:lnSpc>
            </a:pPr>
            <a:r>
              <a:rPr sz="563" spc="3" dirty="0">
                <a:solidFill>
                  <a:srgbClr val="404040"/>
                </a:solidFill>
                <a:latin typeface="Noto Sans"/>
                <a:cs typeface="Noto Sans"/>
              </a:rPr>
              <a:t>100</a:t>
            </a:r>
            <a:endParaRPr sz="563">
              <a:latin typeface="Noto Sans"/>
              <a:cs typeface="Noto Sans"/>
            </a:endParaRPr>
          </a:p>
          <a:p>
            <a:pPr marR="16788" algn="ctr"/>
            <a:r>
              <a:rPr sz="563" spc="-8" dirty="0">
                <a:solidFill>
                  <a:srgbClr val="404040"/>
                </a:solidFill>
                <a:latin typeface="Noto Sans"/>
                <a:cs typeface="Noto Sans"/>
              </a:rPr>
              <a:t>[0, </a:t>
            </a:r>
            <a:r>
              <a:rPr sz="563" dirty="0">
                <a:solidFill>
                  <a:srgbClr val="404040"/>
                </a:solidFill>
                <a:latin typeface="Noto Sans"/>
                <a:cs typeface="Noto Sans"/>
              </a:rPr>
              <a:t>50,</a:t>
            </a:r>
            <a:r>
              <a:rPr sz="563" spc="-8" dirty="0">
                <a:solidFill>
                  <a:srgbClr val="404040"/>
                </a:solidFill>
                <a:latin typeface="Noto Sans"/>
                <a:cs typeface="Noto Sans"/>
              </a:rPr>
              <a:t> </a:t>
            </a:r>
            <a:r>
              <a:rPr sz="563" spc="-3" dirty="0">
                <a:solidFill>
                  <a:srgbClr val="404040"/>
                </a:solidFill>
                <a:latin typeface="Noto Sans"/>
                <a:cs typeface="Noto Sans"/>
              </a:rPr>
              <a:t>50]</a:t>
            </a:r>
            <a:endParaRPr sz="563">
              <a:latin typeface="Noto Sans"/>
              <a:cs typeface="Noto Sans"/>
            </a:endParaRPr>
          </a:p>
          <a:p>
            <a:pPr algn="ctr">
              <a:lnSpc>
                <a:spcPct val="100000"/>
              </a:lnSpc>
            </a:pPr>
            <a:r>
              <a:rPr sz="563" spc="-6" dirty="0">
                <a:solidFill>
                  <a:srgbClr val="404040"/>
                </a:solidFill>
                <a:latin typeface="Noto Sans"/>
                <a:cs typeface="Noto Sans"/>
              </a:rPr>
              <a:t>versicolor</a:t>
            </a:r>
            <a:endParaRPr sz="563">
              <a:latin typeface="Noto Sans"/>
              <a:cs typeface="Noto Sans"/>
            </a:endParaRPr>
          </a:p>
        </p:txBody>
      </p:sp>
      <p:sp>
        <p:nvSpPr>
          <p:cNvPr id="17" name="object 17"/>
          <p:cNvSpPr/>
          <p:nvPr/>
        </p:nvSpPr>
        <p:spPr>
          <a:xfrm>
            <a:off x="2179130" y="2029111"/>
            <a:ext cx="563284" cy="307181"/>
          </a:xfrm>
          <a:custGeom>
            <a:avLst/>
            <a:gdLst/>
            <a:ahLst/>
            <a:cxnLst/>
            <a:rect l="l" t="t" r="r" b="b"/>
            <a:pathLst>
              <a:path w="1001395" h="546100">
                <a:moveTo>
                  <a:pt x="955166" y="0"/>
                </a:moveTo>
                <a:lnTo>
                  <a:pt x="46100" y="0"/>
                </a:lnTo>
                <a:lnTo>
                  <a:pt x="28182" y="3631"/>
                </a:lnTo>
                <a:lnTo>
                  <a:pt x="13525" y="13525"/>
                </a:lnTo>
                <a:lnTo>
                  <a:pt x="3631" y="28182"/>
                </a:lnTo>
                <a:lnTo>
                  <a:pt x="0" y="46100"/>
                </a:lnTo>
                <a:lnTo>
                  <a:pt x="0" y="499490"/>
                </a:lnTo>
                <a:lnTo>
                  <a:pt x="3631" y="517409"/>
                </a:lnTo>
                <a:lnTo>
                  <a:pt x="13525" y="532066"/>
                </a:lnTo>
                <a:lnTo>
                  <a:pt x="28182" y="541960"/>
                </a:lnTo>
                <a:lnTo>
                  <a:pt x="46100" y="545591"/>
                </a:lnTo>
                <a:lnTo>
                  <a:pt x="955166" y="545591"/>
                </a:lnTo>
                <a:lnTo>
                  <a:pt x="973085" y="541960"/>
                </a:lnTo>
                <a:lnTo>
                  <a:pt x="987742" y="532066"/>
                </a:lnTo>
                <a:lnTo>
                  <a:pt x="997636" y="517409"/>
                </a:lnTo>
                <a:lnTo>
                  <a:pt x="1001267" y="499490"/>
                </a:lnTo>
                <a:lnTo>
                  <a:pt x="1001267" y="46100"/>
                </a:lnTo>
                <a:lnTo>
                  <a:pt x="997636" y="28182"/>
                </a:lnTo>
                <a:lnTo>
                  <a:pt x="987742" y="13525"/>
                </a:lnTo>
                <a:lnTo>
                  <a:pt x="973085" y="3631"/>
                </a:lnTo>
                <a:lnTo>
                  <a:pt x="955166" y="0"/>
                </a:lnTo>
                <a:close/>
              </a:path>
            </a:pathLst>
          </a:custGeom>
          <a:solidFill>
            <a:srgbClr val="FFFFFF"/>
          </a:solidFill>
        </p:spPr>
        <p:txBody>
          <a:bodyPr wrap="square" lIns="0" tIns="0" rIns="0" bIns="0" rtlCol="0"/>
          <a:lstStyle/>
          <a:p>
            <a:endParaRPr sz="1013"/>
          </a:p>
        </p:txBody>
      </p:sp>
      <p:sp>
        <p:nvSpPr>
          <p:cNvPr id="18" name="object 18"/>
          <p:cNvSpPr/>
          <p:nvPr/>
        </p:nvSpPr>
        <p:spPr>
          <a:xfrm>
            <a:off x="2179130" y="1417891"/>
            <a:ext cx="563284" cy="307181"/>
          </a:xfrm>
          <a:custGeom>
            <a:avLst/>
            <a:gdLst/>
            <a:ahLst/>
            <a:cxnLst/>
            <a:rect l="l" t="t" r="r" b="b"/>
            <a:pathLst>
              <a:path w="1001395" h="546100">
                <a:moveTo>
                  <a:pt x="955166" y="0"/>
                </a:moveTo>
                <a:lnTo>
                  <a:pt x="46100" y="0"/>
                </a:lnTo>
                <a:lnTo>
                  <a:pt x="28182" y="3631"/>
                </a:lnTo>
                <a:lnTo>
                  <a:pt x="13525" y="13525"/>
                </a:lnTo>
                <a:lnTo>
                  <a:pt x="3631" y="28182"/>
                </a:lnTo>
                <a:lnTo>
                  <a:pt x="0" y="46100"/>
                </a:lnTo>
                <a:lnTo>
                  <a:pt x="0" y="499490"/>
                </a:lnTo>
                <a:lnTo>
                  <a:pt x="3631" y="517409"/>
                </a:lnTo>
                <a:lnTo>
                  <a:pt x="13525" y="532066"/>
                </a:lnTo>
                <a:lnTo>
                  <a:pt x="28182" y="541960"/>
                </a:lnTo>
                <a:lnTo>
                  <a:pt x="46100" y="545591"/>
                </a:lnTo>
                <a:lnTo>
                  <a:pt x="955166" y="545591"/>
                </a:lnTo>
                <a:lnTo>
                  <a:pt x="973085" y="541960"/>
                </a:lnTo>
                <a:lnTo>
                  <a:pt x="987742" y="532066"/>
                </a:lnTo>
                <a:lnTo>
                  <a:pt x="997636" y="517409"/>
                </a:lnTo>
                <a:lnTo>
                  <a:pt x="1001267" y="499490"/>
                </a:lnTo>
                <a:lnTo>
                  <a:pt x="1001267" y="46100"/>
                </a:lnTo>
                <a:lnTo>
                  <a:pt x="997636" y="28182"/>
                </a:lnTo>
                <a:lnTo>
                  <a:pt x="987742" y="13525"/>
                </a:lnTo>
                <a:lnTo>
                  <a:pt x="973085" y="3631"/>
                </a:lnTo>
                <a:lnTo>
                  <a:pt x="955166" y="0"/>
                </a:lnTo>
                <a:close/>
              </a:path>
            </a:pathLst>
          </a:custGeom>
          <a:solidFill>
            <a:srgbClr val="FFFFFF"/>
          </a:solidFill>
        </p:spPr>
        <p:txBody>
          <a:bodyPr wrap="square" lIns="0" tIns="0" rIns="0" bIns="0" rtlCol="0"/>
          <a:lstStyle/>
          <a:p>
            <a:endParaRPr sz="1013"/>
          </a:p>
        </p:txBody>
      </p:sp>
      <p:sp>
        <p:nvSpPr>
          <p:cNvPr id="19" name="object 19"/>
          <p:cNvSpPr/>
          <p:nvPr/>
        </p:nvSpPr>
        <p:spPr>
          <a:xfrm>
            <a:off x="2179130" y="1417891"/>
            <a:ext cx="563284" cy="307181"/>
          </a:xfrm>
          <a:custGeom>
            <a:avLst/>
            <a:gdLst/>
            <a:ahLst/>
            <a:cxnLst/>
            <a:rect l="l" t="t" r="r" b="b"/>
            <a:pathLst>
              <a:path w="1001395" h="546100">
                <a:moveTo>
                  <a:pt x="0" y="46100"/>
                </a:moveTo>
                <a:lnTo>
                  <a:pt x="3631" y="28182"/>
                </a:lnTo>
                <a:lnTo>
                  <a:pt x="13525" y="13525"/>
                </a:lnTo>
                <a:lnTo>
                  <a:pt x="28182" y="3631"/>
                </a:lnTo>
                <a:lnTo>
                  <a:pt x="46100" y="0"/>
                </a:lnTo>
                <a:lnTo>
                  <a:pt x="955166" y="0"/>
                </a:lnTo>
                <a:lnTo>
                  <a:pt x="973085" y="3631"/>
                </a:lnTo>
                <a:lnTo>
                  <a:pt x="987742" y="13525"/>
                </a:lnTo>
                <a:lnTo>
                  <a:pt x="997636" y="28182"/>
                </a:lnTo>
                <a:lnTo>
                  <a:pt x="1001267" y="46100"/>
                </a:lnTo>
                <a:lnTo>
                  <a:pt x="1001267" y="499490"/>
                </a:lnTo>
                <a:lnTo>
                  <a:pt x="997636" y="517409"/>
                </a:lnTo>
                <a:lnTo>
                  <a:pt x="987742" y="532066"/>
                </a:lnTo>
                <a:lnTo>
                  <a:pt x="973085" y="541960"/>
                </a:lnTo>
                <a:lnTo>
                  <a:pt x="955166" y="545591"/>
                </a:lnTo>
                <a:lnTo>
                  <a:pt x="46100" y="545591"/>
                </a:lnTo>
                <a:lnTo>
                  <a:pt x="28182" y="541960"/>
                </a:lnTo>
                <a:lnTo>
                  <a:pt x="13525" y="532066"/>
                </a:lnTo>
                <a:lnTo>
                  <a:pt x="3631" y="517409"/>
                </a:lnTo>
                <a:lnTo>
                  <a:pt x="0" y="499490"/>
                </a:lnTo>
                <a:lnTo>
                  <a:pt x="0" y="46100"/>
                </a:lnTo>
                <a:close/>
              </a:path>
            </a:pathLst>
          </a:custGeom>
          <a:ln w="9144">
            <a:solidFill>
              <a:srgbClr val="404040"/>
            </a:solidFill>
          </a:ln>
        </p:spPr>
        <p:txBody>
          <a:bodyPr wrap="square" lIns="0" tIns="0" rIns="0" bIns="0" rtlCol="0"/>
          <a:lstStyle/>
          <a:p>
            <a:endParaRPr sz="1013"/>
          </a:p>
        </p:txBody>
      </p:sp>
      <p:sp>
        <p:nvSpPr>
          <p:cNvPr id="20" name="object 20"/>
          <p:cNvSpPr txBox="1"/>
          <p:nvPr/>
        </p:nvSpPr>
        <p:spPr>
          <a:xfrm>
            <a:off x="2181701" y="1433008"/>
            <a:ext cx="558284" cy="266733"/>
          </a:xfrm>
          <a:prstGeom prst="rect">
            <a:avLst/>
          </a:prstGeom>
        </p:spPr>
        <p:txBody>
          <a:bodyPr vert="horz" wrap="square" lIns="0" tIns="6787" rIns="0" bIns="0" rtlCol="0">
            <a:spAutoFit/>
          </a:bodyPr>
          <a:lstStyle/>
          <a:p>
            <a:pPr algn="ctr">
              <a:spcBef>
                <a:spcPts val="53"/>
              </a:spcBef>
            </a:pPr>
            <a:r>
              <a:rPr sz="563" spc="6" dirty="0">
                <a:solidFill>
                  <a:srgbClr val="404040"/>
                </a:solidFill>
                <a:latin typeface="Noto Sans"/>
                <a:cs typeface="Noto Sans"/>
              </a:rPr>
              <a:t>54</a:t>
            </a:r>
            <a:endParaRPr sz="563">
              <a:latin typeface="Noto Sans"/>
              <a:cs typeface="Noto Sans"/>
            </a:endParaRPr>
          </a:p>
          <a:p>
            <a:pPr algn="ctr">
              <a:spcBef>
                <a:spcPts val="3"/>
              </a:spcBef>
            </a:pPr>
            <a:r>
              <a:rPr sz="563" spc="-8" dirty="0">
                <a:solidFill>
                  <a:srgbClr val="404040"/>
                </a:solidFill>
                <a:latin typeface="Noto Sans"/>
                <a:cs typeface="Noto Sans"/>
              </a:rPr>
              <a:t>[0, </a:t>
            </a:r>
            <a:r>
              <a:rPr sz="563" dirty="0">
                <a:solidFill>
                  <a:srgbClr val="404040"/>
                </a:solidFill>
                <a:latin typeface="Noto Sans"/>
                <a:cs typeface="Noto Sans"/>
              </a:rPr>
              <a:t>49,</a:t>
            </a:r>
            <a:r>
              <a:rPr sz="563" spc="20" dirty="0">
                <a:solidFill>
                  <a:srgbClr val="404040"/>
                </a:solidFill>
                <a:latin typeface="Noto Sans"/>
                <a:cs typeface="Noto Sans"/>
              </a:rPr>
              <a:t> </a:t>
            </a:r>
            <a:r>
              <a:rPr sz="563" spc="-6" dirty="0">
                <a:solidFill>
                  <a:srgbClr val="404040"/>
                </a:solidFill>
                <a:latin typeface="Noto Sans"/>
                <a:cs typeface="Noto Sans"/>
              </a:rPr>
              <a:t>5]</a:t>
            </a:r>
            <a:endParaRPr sz="563">
              <a:latin typeface="Noto Sans"/>
              <a:cs typeface="Noto Sans"/>
            </a:endParaRPr>
          </a:p>
          <a:p>
            <a:pPr algn="ctr">
              <a:lnSpc>
                <a:spcPct val="100000"/>
              </a:lnSpc>
            </a:pPr>
            <a:r>
              <a:rPr sz="563" spc="-6" dirty="0">
                <a:solidFill>
                  <a:srgbClr val="404040"/>
                </a:solidFill>
                <a:latin typeface="Noto Sans"/>
                <a:cs typeface="Noto Sans"/>
              </a:rPr>
              <a:t>versicolor</a:t>
            </a:r>
            <a:endParaRPr sz="563">
              <a:latin typeface="Noto Sans"/>
              <a:cs typeface="Noto Sans"/>
            </a:endParaRPr>
          </a:p>
        </p:txBody>
      </p:sp>
      <p:sp>
        <p:nvSpPr>
          <p:cNvPr id="21" name="object 21"/>
          <p:cNvSpPr/>
          <p:nvPr/>
        </p:nvSpPr>
        <p:spPr>
          <a:xfrm>
            <a:off x="1036915" y="1075849"/>
            <a:ext cx="182880" cy="267891"/>
          </a:xfrm>
          <a:custGeom>
            <a:avLst/>
            <a:gdLst/>
            <a:ahLst/>
            <a:cxnLst/>
            <a:rect l="l" t="t" r="r" b="b"/>
            <a:pathLst>
              <a:path w="325119" h="476250">
                <a:moveTo>
                  <a:pt x="276728" y="59552"/>
                </a:moveTo>
                <a:lnTo>
                  <a:pt x="0" y="469010"/>
                </a:lnTo>
                <a:lnTo>
                  <a:pt x="10413" y="476123"/>
                </a:lnTo>
                <a:lnTo>
                  <a:pt x="287260" y="66672"/>
                </a:lnTo>
                <a:lnTo>
                  <a:pt x="276728" y="59552"/>
                </a:lnTo>
                <a:close/>
              </a:path>
              <a:path w="325119" h="476250">
                <a:moveTo>
                  <a:pt x="318251" y="49022"/>
                </a:moveTo>
                <a:lnTo>
                  <a:pt x="283844" y="49022"/>
                </a:lnTo>
                <a:lnTo>
                  <a:pt x="294386" y="56133"/>
                </a:lnTo>
                <a:lnTo>
                  <a:pt x="287260" y="66672"/>
                </a:lnTo>
                <a:lnTo>
                  <a:pt x="313563" y="84454"/>
                </a:lnTo>
                <a:lnTo>
                  <a:pt x="318251" y="49022"/>
                </a:lnTo>
                <a:close/>
              </a:path>
              <a:path w="325119" h="476250">
                <a:moveTo>
                  <a:pt x="283844" y="49022"/>
                </a:moveTo>
                <a:lnTo>
                  <a:pt x="276728" y="59552"/>
                </a:lnTo>
                <a:lnTo>
                  <a:pt x="287260" y="66672"/>
                </a:lnTo>
                <a:lnTo>
                  <a:pt x="294386" y="56133"/>
                </a:lnTo>
                <a:lnTo>
                  <a:pt x="283844" y="49022"/>
                </a:lnTo>
                <a:close/>
              </a:path>
              <a:path w="325119" h="476250">
                <a:moveTo>
                  <a:pt x="324738" y="0"/>
                </a:moveTo>
                <a:lnTo>
                  <a:pt x="250444" y="41782"/>
                </a:lnTo>
                <a:lnTo>
                  <a:pt x="276728" y="59552"/>
                </a:lnTo>
                <a:lnTo>
                  <a:pt x="283844" y="49022"/>
                </a:lnTo>
                <a:lnTo>
                  <a:pt x="318251" y="49022"/>
                </a:lnTo>
                <a:lnTo>
                  <a:pt x="324738" y="0"/>
                </a:lnTo>
                <a:close/>
              </a:path>
            </a:pathLst>
          </a:custGeom>
          <a:solidFill>
            <a:srgbClr val="404040"/>
          </a:solidFill>
        </p:spPr>
        <p:txBody>
          <a:bodyPr wrap="square" lIns="0" tIns="0" rIns="0" bIns="0" rtlCol="0"/>
          <a:lstStyle/>
          <a:p>
            <a:endParaRPr sz="1013"/>
          </a:p>
        </p:txBody>
      </p:sp>
      <p:sp>
        <p:nvSpPr>
          <p:cNvPr id="22" name="object 22"/>
          <p:cNvSpPr/>
          <p:nvPr/>
        </p:nvSpPr>
        <p:spPr>
          <a:xfrm>
            <a:off x="1036701" y="1518190"/>
            <a:ext cx="186809" cy="331827"/>
          </a:xfrm>
          <a:custGeom>
            <a:avLst/>
            <a:gdLst/>
            <a:ahLst/>
            <a:cxnLst/>
            <a:rect l="l" t="t" r="r" b="b"/>
            <a:pathLst>
              <a:path w="332105" h="589914">
                <a:moveTo>
                  <a:pt x="288973" y="525975"/>
                </a:moveTo>
                <a:lnTo>
                  <a:pt x="261238" y="541401"/>
                </a:lnTo>
                <a:lnTo>
                  <a:pt x="331596" y="589407"/>
                </a:lnTo>
                <a:lnTo>
                  <a:pt x="329332" y="537083"/>
                </a:lnTo>
                <a:lnTo>
                  <a:pt x="295148" y="537083"/>
                </a:lnTo>
                <a:lnTo>
                  <a:pt x="288973" y="525975"/>
                </a:lnTo>
                <a:close/>
              </a:path>
              <a:path w="332105" h="589914">
                <a:moveTo>
                  <a:pt x="300151" y="519758"/>
                </a:moveTo>
                <a:lnTo>
                  <a:pt x="288973" y="525975"/>
                </a:lnTo>
                <a:lnTo>
                  <a:pt x="295148" y="537083"/>
                </a:lnTo>
                <a:lnTo>
                  <a:pt x="306324" y="530860"/>
                </a:lnTo>
                <a:lnTo>
                  <a:pt x="300151" y="519758"/>
                </a:lnTo>
                <a:close/>
              </a:path>
              <a:path w="332105" h="589914">
                <a:moveTo>
                  <a:pt x="327913" y="504317"/>
                </a:moveTo>
                <a:lnTo>
                  <a:pt x="300151" y="519758"/>
                </a:lnTo>
                <a:lnTo>
                  <a:pt x="306324" y="530860"/>
                </a:lnTo>
                <a:lnTo>
                  <a:pt x="295148" y="537083"/>
                </a:lnTo>
                <a:lnTo>
                  <a:pt x="329332" y="537083"/>
                </a:lnTo>
                <a:lnTo>
                  <a:pt x="327913" y="504317"/>
                </a:lnTo>
                <a:close/>
              </a:path>
              <a:path w="332105" h="589914">
                <a:moveTo>
                  <a:pt x="11175" y="0"/>
                </a:moveTo>
                <a:lnTo>
                  <a:pt x="0" y="6096"/>
                </a:lnTo>
                <a:lnTo>
                  <a:pt x="288973" y="525975"/>
                </a:lnTo>
                <a:lnTo>
                  <a:pt x="300151" y="519758"/>
                </a:lnTo>
                <a:lnTo>
                  <a:pt x="11175" y="0"/>
                </a:lnTo>
                <a:close/>
              </a:path>
            </a:pathLst>
          </a:custGeom>
          <a:solidFill>
            <a:srgbClr val="404040"/>
          </a:solidFill>
        </p:spPr>
        <p:txBody>
          <a:bodyPr wrap="square" lIns="0" tIns="0" rIns="0" bIns="0" rtlCol="0"/>
          <a:lstStyle/>
          <a:p>
            <a:endParaRPr sz="1013"/>
          </a:p>
        </p:txBody>
      </p:sp>
      <p:sp>
        <p:nvSpPr>
          <p:cNvPr id="23" name="object 23"/>
          <p:cNvSpPr/>
          <p:nvPr/>
        </p:nvSpPr>
        <p:spPr>
          <a:xfrm>
            <a:off x="1920097" y="1571340"/>
            <a:ext cx="259675" cy="156805"/>
          </a:xfrm>
          <a:custGeom>
            <a:avLst/>
            <a:gdLst/>
            <a:ahLst/>
            <a:cxnLst/>
            <a:rect l="l" t="t" r="r" b="b"/>
            <a:pathLst>
              <a:path w="461645" h="278764">
                <a:moveTo>
                  <a:pt x="392561" y="33552"/>
                </a:moveTo>
                <a:lnTo>
                  <a:pt x="0" y="267335"/>
                </a:lnTo>
                <a:lnTo>
                  <a:pt x="6604" y="278257"/>
                </a:lnTo>
                <a:lnTo>
                  <a:pt x="399054" y="44467"/>
                </a:lnTo>
                <a:lnTo>
                  <a:pt x="392561" y="33552"/>
                </a:lnTo>
                <a:close/>
              </a:path>
              <a:path w="461645" h="278764">
                <a:moveTo>
                  <a:pt x="443932" y="27050"/>
                </a:moveTo>
                <a:lnTo>
                  <a:pt x="403479" y="27050"/>
                </a:lnTo>
                <a:lnTo>
                  <a:pt x="409956" y="37973"/>
                </a:lnTo>
                <a:lnTo>
                  <a:pt x="399054" y="44467"/>
                </a:lnTo>
                <a:lnTo>
                  <a:pt x="415290" y="71755"/>
                </a:lnTo>
                <a:lnTo>
                  <a:pt x="443932" y="27050"/>
                </a:lnTo>
                <a:close/>
              </a:path>
              <a:path w="461645" h="278764">
                <a:moveTo>
                  <a:pt x="403479" y="27050"/>
                </a:moveTo>
                <a:lnTo>
                  <a:pt x="392561" y="33552"/>
                </a:lnTo>
                <a:lnTo>
                  <a:pt x="399054" y="44467"/>
                </a:lnTo>
                <a:lnTo>
                  <a:pt x="409956" y="37973"/>
                </a:lnTo>
                <a:lnTo>
                  <a:pt x="403479" y="27050"/>
                </a:lnTo>
                <a:close/>
              </a:path>
              <a:path w="461645" h="278764">
                <a:moveTo>
                  <a:pt x="461264" y="0"/>
                </a:moveTo>
                <a:lnTo>
                  <a:pt x="376301" y="6223"/>
                </a:lnTo>
                <a:lnTo>
                  <a:pt x="392561" y="33552"/>
                </a:lnTo>
                <a:lnTo>
                  <a:pt x="403479" y="27050"/>
                </a:lnTo>
                <a:lnTo>
                  <a:pt x="443932" y="27050"/>
                </a:lnTo>
                <a:lnTo>
                  <a:pt x="461264" y="0"/>
                </a:lnTo>
                <a:close/>
              </a:path>
            </a:pathLst>
          </a:custGeom>
          <a:solidFill>
            <a:srgbClr val="404040"/>
          </a:solidFill>
        </p:spPr>
        <p:txBody>
          <a:bodyPr wrap="square" lIns="0" tIns="0" rIns="0" bIns="0" rtlCol="0"/>
          <a:lstStyle/>
          <a:p>
            <a:endParaRPr sz="1013"/>
          </a:p>
        </p:txBody>
      </p:sp>
      <p:sp>
        <p:nvSpPr>
          <p:cNvPr id="24" name="object 24"/>
          <p:cNvSpPr/>
          <p:nvPr/>
        </p:nvSpPr>
        <p:spPr>
          <a:xfrm>
            <a:off x="1927313" y="1957030"/>
            <a:ext cx="252174" cy="225743"/>
          </a:xfrm>
          <a:custGeom>
            <a:avLst/>
            <a:gdLst/>
            <a:ahLst/>
            <a:cxnLst/>
            <a:rect l="l" t="t" r="r" b="b"/>
            <a:pathLst>
              <a:path w="448310" h="401320">
                <a:moveTo>
                  <a:pt x="387255" y="354878"/>
                </a:moveTo>
                <a:lnTo>
                  <a:pt x="366140" y="378587"/>
                </a:lnTo>
                <a:lnTo>
                  <a:pt x="448309" y="400938"/>
                </a:lnTo>
                <a:lnTo>
                  <a:pt x="433369" y="363347"/>
                </a:lnTo>
                <a:lnTo>
                  <a:pt x="396747" y="363347"/>
                </a:lnTo>
                <a:lnTo>
                  <a:pt x="387255" y="354878"/>
                </a:lnTo>
                <a:close/>
              </a:path>
              <a:path w="448310" h="401320">
                <a:moveTo>
                  <a:pt x="395686" y="345413"/>
                </a:moveTo>
                <a:lnTo>
                  <a:pt x="387255" y="354878"/>
                </a:lnTo>
                <a:lnTo>
                  <a:pt x="396747" y="363347"/>
                </a:lnTo>
                <a:lnTo>
                  <a:pt x="405256" y="353949"/>
                </a:lnTo>
                <a:lnTo>
                  <a:pt x="395686" y="345413"/>
                </a:lnTo>
                <a:close/>
              </a:path>
              <a:path w="448310" h="401320">
                <a:moveTo>
                  <a:pt x="416813" y="321690"/>
                </a:moveTo>
                <a:lnTo>
                  <a:pt x="395686" y="345413"/>
                </a:lnTo>
                <a:lnTo>
                  <a:pt x="405256" y="353949"/>
                </a:lnTo>
                <a:lnTo>
                  <a:pt x="396747" y="363347"/>
                </a:lnTo>
                <a:lnTo>
                  <a:pt x="433369" y="363347"/>
                </a:lnTo>
                <a:lnTo>
                  <a:pt x="416813" y="321690"/>
                </a:lnTo>
                <a:close/>
              </a:path>
              <a:path w="448310" h="401320">
                <a:moveTo>
                  <a:pt x="8381" y="0"/>
                </a:moveTo>
                <a:lnTo>
                  <a:pt x="0" y="9398"/>
                </a:lnTo>
                <a:lnTo>
                  <a:pt x="387255" y="354878"/>
                </a:lnTo>
                <a:lnTo>
                  <a:pt x="395686" y="345413"/>
                </a:lnTo>
                <a:lnTo>
                  <a:pt x="8381" y="0"/>
                </a:lnTo>
                <a:close/>
              </a:path>
            </a:pathLst>
          </a:custGeom>
          <a:solidFill>
            <a:srgbClr val="404040"/>
          </a:solidFill>
        </p:spPr>
        <p:txBody>
          <a:bodyPr wrap="square" lIns="0" tIns="0" rIns="0" bIns="0" rtlCol="0"/>
          <a:lstStyle/>
          <a:p>
            <a:endParaRPr sz="1013"/>
          </a:p>
        </p:txBody>
      </p:sp>
      <p:sp>
        <p:nvSpPr>
          <p:cNvPr id="25" name="object 25"/>
          <p:cNvSpPr txBox="1"/>
          <p:nvPr/>
        </p:nvSpPr>
        <p:spPr>
          <a:xfrm>
            <a:off x="184308" y="1097495"/>
            <a:ext cx="2706410" cy="1230522"/>
          </a:xfrm>
          <a:prstGeom prst="rect">
            <a:avLst/>
          </a:prstGeom>
        </p:spPr>
        <p:txBody>
          <a:bodyPr vert="horz" wrap="square" lIns="0" tIns="6787" rIns="0" bIns="0" rtlCol="0">
            <a:spAutoFit/>
          </a:bodyPr>
          <a:lstStyle/>
          <a:p>
            <a:pPr marL="815459">
              <a:spcBef>
                <a:spcPts val="53"/>
              </a:spcBef>
            </a:pPr>
            <a:r>
              <a:rPr sz="563" spc="-6" dirty="0">
                <a:solidFill>
                  <a:srgbClr val="404040"/>
                </a:solidFill>
                <a:latin typeface="Noto Sans"/>
                <a:cs typeface="Noto Sans"/>
              </a:rPr>
              <a:t>True</a:t>
            </a:r>
            <a:endParaRPr sz="563">
              <a:latin typeface="Noto Sans"/>
              <a:cs typeface="Noto Sans"/>
            </a:endParaRPr>
          </a:p>
          <a:p>
            <a:pPr>
              <a:spcBef>
                <a:spcPts val="23"/>
              </a:spcBef>
            </a:pPr>
            <a:endParaRPr sz="647">
              <a:latin typeface="Times New Roman"/>
              <a:cs typeface="Times New Roman"/>
            </a:endParaRPr>
          </a:p>
          <a:p>
            <a:pPr marR="1668066" algn="ctr"/>
            <a:r>
              <a:rPr sz="563" spc="-6" dirty="0">
                <a:solidFill>
                  <a:srgbClr val="404040"/>
                </a:solidFill>
                <a:latin typeface="Noto Sans"/>
                <a:cs typeface="Noto Sans"/>
              </a:rPr>
              <a:t>petal width </a:t>
            </a:r>
            <a:r>
              <a:rPr sz="563" spc="-3" dirty="0">
                <a:solidFill>
                  <a:srgbClr val="404040"/>
                </a:solidFill>
                <a:latin typeface="Noto Sans"/>
                <a:cs typeface="Noto Sans"/>
              </a:rPr>
              <a:t>≤</a:t>
            </a:r>
            <a:r>
              <a:rPr sz="563" dirty="0">
                <a:solidFill>
                  <a:srgbClr val="404040"/>
                </a:solidFill>
                <a:latin typeface="Noto Sans"/>
                <a:cs typeface="Noto Sans"/>
              </a:rPr>
              <a:t> 0.8</a:t>
            </a:r>
            <a:endParaRPr sz="563">
              <a:latin typeface="Noto Sans"/>
              <a:cs typeface="Noto Sans"/>
            </a:endParaRPr>
          </a:p>
          <a:p>
            <a:pPr marR="1667708" algn="ctr"/>
            <a:r>
              <a:rPr sz="563" spc="3" dirty="0">
                <a:solidFill>
                  <a:srgbClr val="404040"/>
                </a:solidFill>
                <a:latin typeface="Noto Sans"/>
                <a:cs typeface="Noto Sans"/>
              </a:rPr>
              <a:t>150</a:t>
            </a:r>
            <a:endParaRPr sz="563">
              <a:latin typeface="Noto Sans"/>
              <a:cs typeface="Noto Sans"/>
            </a:endParaRPr>
          </a:p>
          <a:p>
            <a:pPr marR="1667351" algn="ctr"/>
            <a:r>
              <a:rPr sz="563" spc="-6" dirty="0">
                <a:solidFill>
                  <a:srgbClr val="404040"/>
                </a:solidFill>
                <a:latin typeface="Noto Sans"/>
                <a:cs typeface="Noto Sans"/>
              </a:rPr>
              <a:t>[50, </a:t>
            </a:r>
            <a:r>
              <a:rPr sz="563" dirty="0">
                <a:solidFill>
                  <a:srgbClr val="404040"/>
                </a:solidFill>
                <a:latin typeface="Noto Sans"/>
                <a:cs typeface="Noto Sans"/>
              </a:rPr>
              <a:t>50,</a:t>
            </a:r>
            <a:r>
              <a:rPr sz="563" spc="28" dirty="0">
                <a:solidFill>
                  <a:srgbClr val="404040"/>
                </a:solidFill>
                <a:latin typeface="Noto Sans"/>
                <a:cs typeface="Noto Sans"/>
              </a:rPr>
              <a:t> </a:t>
            </a:r>
            <a:r>
              <a:rPr sz="563" spc="-3" dirty="0">
                <a:solidFill>
                  <a:srgbClr val="404040"/>
                </a:solidFill>
                <a:latin typeface="Noto Sans"/>
                <a:cs typeface="Noto Sans"/>
              </a:rPr>
              <a:t>50]</a:t>
            </a:r>
            <a:endParaRPr sz="563">
              <a:latin typeface="Noto Sans"/>
              <a:cs typeface="Noto Sans"/>
            </a:endParaRPr>
          </a:p>
          <a:p>
            <a:pPr marR="1668066" algn="ctr"/>
            <a:r>
              <a:rPr sz="563" spc="-6" dirty="0">
                <a:solidFill>
                  <a:srgbClr val="404040"/>
                </a:solidFill>
                <a:latin typeface="Noto Sans"/>
                <a:cs typeface="Noto Sans"/>
              </a:rPr>
              <a:t>setosa</a:t>
            </a:r>
            <a:endParaRPr sz="563">
              <a:latin typeface="Noto Sans"/>
              <a:cs typeface="Noto Sans"/>
            </a:endParaRPr>
          </a:p>
          <a:p>
            <a:pPr marL="810101">
              <a:spcBef>
                <a:spcPts val="593"/>
              </a:spcBef>
            </a:pPr>
            <a:r>
              <a:rPr sz="563" spc="-6" dirty="0">
                <a:solidFill>
                  <a:srgbClr val="404040"/>
                </a:solidFill>
                <a:latin typeface="Noto Sans"/>
                <a:cs typeface="Noto Sans"/>
              </a:rPr>
              <a:t>False</a:t>
            </a:r>
            <a:endParaRPr sz="563">
              <a:latin typeface="Noto Sans"/>
              <a:cs typeface="Noto Sans"/>
            </a:endParaRPr>
          </a:p>
          <a:p>
            <a:pPr>
              <a:lnSpc>
                <a:spcPct val="100000"/>
              </a:lnSpc>
            </a:pPr>
            <a:endParaRPr sz="703">
              <a:latin typeface="Times New Roman"/>
              <a:cs typeface="Times New Roman"/>
            </a:endParaRPr>
          </a:p>
          <a:p>
            <a:pPr marL="2002393" marR="134660" algn="ctr">
              <a:lnSpc>
                <a:spcPct val="142000"/>
              </a:lnSpc>
              <a:tabLst>
                <a:tab pos="2566749" algn="l"/>
              </a:tabLst>
            </a:pPr>
            <a:r>
              <a:rPr sz="563" u="sng" spc="-3" dirty="0">
                <a:solidFill>
                  <a:srgbClr val="404040"/>
                </a:solidFill>
                <a:uFill>
                  <a:solidFill>
                    <a:srgbClr val="404040"/>
                  </a:solidFill>
                </a:uFill>
                <a:latin typeface="Noto Sans"/>
                <a:cs typeface="Noto Sans"/>
              </a:rPr>
              <a:t> 	</a:t>
            </a:r>
            <a:r>
              <a:rPr sz="563" spc="-3" dirty="0">
                <a:solidFill>
                  <a:srgbClr val="404040"/>
                </a:solidFill>
                <a:latin typeface="Noto Sans"/>
                <a:cs typeface="Noto Sans"/>
              </a:rPr>
              <a:t> </a:t>
            </a:r>
            <a:r>
              <a:rPr sz="563" spc="3" dirty="0">
                <a:solidFill>
                  <a:srgbClr val="404040"/>
                </a:solidFill>
                <a:latin typeface="Noto Sans"/>
                <a:cs typeface="Noto Sans"/>
              </a:rPr>
              <a:t>46</a:t>
            </a:r>
            <a:endParaRPr sz="563">
              <a:latin typeface="Noto Sans"/>
              <a:cs typeface="Noto Sans"/>
            </a:endParaRPr>
          </a:p>
          <a:p>
            <a:pPr marR="284321" algn="r"/>
            <a:r>
              <a:rPr sz="563" spc="-8" dirty="0">
                <a:solidFill>
                  <a:srgbClr val="404040"/>
                </a:solidFill>
                <a:latin typeface="Noto Sans"/>
                <a:cs typeface="Noto Sans"/>
              </a:rPr>
              <a:t>[0, </a:t>
            </a:r>
            <a:r>
              <a:rPr sz="563" dirty="0">
                <a:solidFill>
                  <a:srgbClr val="404040"/>
                </a:solidFill>
                <a:latin typeface="Noto Sans"/>
                <a:cs typeface="Noto Sans"/>
              </a:rPr>
              <a:t>1,</a:t>
            </a:r>
            <a:r>
              <a:rPr sz="563" spc="-20" dirty="0">
                <a:solidFill>
                  <a:srgbClr val="404040"/>
                </a:solidFill>
                <a:latin typeface="Noto Sans"/>
                <a:cs typeface="Noto Sans"/>
              </a:rPr>
              <a:t> </a:t>
            </a:r>
            <a:r>
              <a:rPr sz="563" spc="-3" dirty="0">
                <a:solidFill>
                  <a:srgbClr val="404040"/>
                </a:solidFill>
                <a:latin typeface="Noto Sans"/>
                <a:cs typeface="Noto Sans"/>
              </a:rPr>
              <a:t>45]</a:t>
            </a:r>
            <a:endParaRPr sz="563">
              <a:latin typeface="Noto Sans"/>
              <a:cs typeface="Noto Sans"/>
            </a:endParaRPr>
          </a:p>
          <a:p>
            <a:pPr marR="287893" algn="r"/>
            <a:r>
              <a:rPr sz="563" spc="-6" dirty="0">
                <a:solidFill>
                  <a:srgbClr val="404040"/>
                </a:solidFill>
                <a:latin typeface="Noto Sans"/>
                <a:cs typeface="Noto Sans"/>
              </a:rPr>
              <a:t>v</a:t>
            </a:r>
            <a:r>
              <a:rPr sz="563" spc="-14" dirty="0">
                <a:solidFill>
                  <a:srgbClr val="404040"/>
                </a:solidFill>
                <a:latin typeface="Noto Sans"/>
                <a:cs typeface="Noto Sans"/>
              </a:rPr>
              <a:t>ir</a:t>
            </a:r>
            <a:r>
              <a:rPr sz="563" spc="-25" dirty="0">
                <a:solidFill>
                  <a:srgbClr val="404040"/>
                </a:solidFill>
                <a:latin typeface="Noto Sans"/>
                <a:cs typeface="Noto Sans"/>
              </a:rPr>
              <a:t>g</a:t>
            </a:r>
            <a:r>
              <a:rPr sz="563" spc="-6" dirty="0">
                <a:solidFill>
                  <a:srgbClr val="404040"/>
                </a:solidFill>
                <a:latin typeface="Noto Sans"/>
                <a:cs typeface="Noto Sans"/>
              </a:rPr>
              <a:t>ini</a:t>
            </a:r>
            <a:r>
              <a:rPr sz="563" spc="-3" dirty="0">
                <a:solidFill>
                  <a:srgbClr val="404040"/>
                </a:solidFill>
                <a:latin typeface="Noto Sans"/>
                <a:cs typeface="Noto Sans"/>
              </a:rPr>
              <a:t>c</a:t>
            </a:r>
            <a:r>
              <a:rPr sz="563" spc="-6" dirty="0">
                <a:solidFill>
                  <a:srgbClr val="404040"/>
                </a:solidFill>
                <a:latin typeface="Noto Sans"/>
                <a:cs typeface="Noto Sans"/>
              </a:rPr>
              <a:t>a</a:t>
            </a:r>
            <a:endParaRPr sz="563">
              <a:latin typeface="Noto Sans"/>
              <a:cs typeface="Noto Sans"/>
            </a:endParaRPr>
          </a:p>
        </p:txBody>
      </p:sp>
      <p:sp>
        <p:nvSpPr>
          <p:cNvPr id="26" name="object 26"/>
          <p:cNvSpPr/>
          <p:nvPr/>
        </p:nvSpPr>
        <p:spPr>
          <a:xfrm>
            <a:off x="177022" y="815674"/>
            <a:ext cx="2721054" cy="1627346"/>
          </a:xfrm>
          <a:custGeom>
            <a:avLst/>
            <a:gdLst/>
            <a:ahLst/>
            <a:cxnLst/>
            <a:rect l="l" t="t" r="r" b="b"/>
            <a:pathLst>
              <a:path w="4837430" h="2893060">
                <a:moveTo>
                  <a:pt x="0" y="98044"/>
                </a:moveTo>
                <a:lnTo>
                  <a:pt x="7706" y="59900"/>
                </a:lnTo>
                <a:lnTo>
                  <a:pt x="28721" y="28733"/>
                </a:lnTo>
                <a:lnTo>
                  <a:pt x="59889" y="7711"/>
                </a:lnTo>
                <a:lnTo>
                  <a:pt x="98056" y="0"/>
                </a:lnTo>
                <a:lnTo>
                  <a:pt x="4739132" y="0"/>
                </a:lnTo>
                <a:lnTo>
                  <a:pt x="4777275" y="7711"/>
                </a:lnTo>
                <a:lnTo>
                  <a:pt x="4808442" y="28733"/>
                </a:lnTo>
                <a:lnTo>
                  <a:pt x="4829464" y="59900"/>
                </a:lnTo>
                <a:lnTo>
                  <a:pt x="4837176" y="98044"/>
                </a:lnTo>
                <a:lnTo>
                  <a:pt x="4837176" y="2794508"/>
                </a:lnTo>
                <a:lnTo>
                  <a:pt x="4829464" y="2832651"/>
                </a:lnTo>
                <a:lnTo>
                  <a:pt x="4808442" y="2863818"/>
                </a:lnTo>
                <a:lnTo>
                  <a:pt x="4777275" y="2884840"/>
                </a:lnTo>
                <a:lnTo>
                  <a:pt x="4739132" y="2892552"/>
                </a:lnTo>
                <a:lnTo>
                  <a:pt x="98056" y="2892552"/>
                </a:lnTo>
                <a:lnTo>
                  <a:pt x="59889" y="2884840"/>
                </a:lnTo>
                <a:lnTo>
                  <a:pt x="28721" y="2863818"/>
                </a:lnTo>
                <a:lnTo>
                  <a:pt x="7706" y="2832651"/>
                </a:lnTo>
                <a:lnTo>
                  <a:pt x="0" y="2794508"/>
                </a:lnTo>
                <a:lnTo>
                  <a:pt x="0" y="98044"/>
                </a:lnTo>
                <a:close/>
              </a:path>
            </a:pathLst>
          </a:custGeom>
          <a:ln w="25908">
            <a:solidFill>
              <a:srgbClr val="FFC000"/>
            </a:solidFill>
          </a:ln>
        </p:spPr>
        <p:txBody>
          <a:bodyPr wrap="square" lIns="0" tIns="0" rIns="0" bIns="0" rtlCol="0"/>
          <a:lstStyle/>
          <a:p>
            <a:endParaRPr sz="1013"/>
          </a:p>
        </p:txBody>
      </p:sp>
      <p:sp>
        <p:nvSpPr>
          <p:cNvPr id="27" name="object 27"/>
          <p:cNvSpPr/>
          <p:nvPr/>
        </p:nvSpPr>
        <p:spPr>
          <a:xfrm>
            <a:off x="3226260" y="815674"/>
            <a:ext cx="2721769" cy="1627346"/>
          </a:xfrm>
          <a:custGeom>
            <a:avLst/>
            <a:gdLst/>
            <a:ahLst/>
            <a:cxnLst/>
            <a:rect l="l" t="t" r="r" b="b"/>
            <a:pathLst>
              <a:path w="4838700" h="2893060">
                <a:moveTo>
                  <a:pt x="0" y="98044"/>
                </a:moveTo>
                <a:lnTo>
                  <a:pt x="7711" y="59900"/>
                </a:lnTo>
                <a:lnTo>
                  <a:pt x="28733" y="28733"/>
                </a:lnTo>
                <a:lnTo>
                  <a:pt x="59900" y="7711"/>
                </a:lnTo>
                <a:lnTo>
                  <a:pt x="98043" y="0"/>
                </a:lnTo>
                <a:lnTo>
                  <a:pt x="4740656" y="0"/>
                </a:lnTo>
                <a:lnTo>
                  <a:pt x="4778799" y="7711"/>
                </a:lnTo>
                <a:lnTo>
                  <a:pt x="4809966" y="28733"/>
                </a:lnTo>
                <a:lnTo>
                  <a:pt x="4830988" y="59900"/>
                </a:lnTo>
                <a:lnTo>
                  <a:pt x="4838700" y="98044"/>
                </a:lnTo>
                <a:lnTo>
                  <a:pt x="4838700" y="2794508"/>
                </a:lnTo>
                <a:lnTo>
                  <a:pt x="4830988" y="2832651"/>
                </a:lnTo>
                <a:lnTo>
                  <a:pt x="4809966" y="2863818"/>
                </a:lnTo>
                <a:lnTo>
                  <a:pt x="4778799" y="2884840"/>
                </a:lnTo>
                <a:lnTo>
                  <a:pt x="4740656" y="2892552"/>
                </a:lnTo>
                <a:lnTo>
                  <a:pt x="98043" y="2892552"/>
                </a:lnTo>
                <a:lnTo>
                  <a:pt x="59900" y="2884840"/>
                </a:lnTo>
                <a:lnTo>
                  <a:pt x="28733" y="2863818"/>
                </a:lnTo>
                <a:lnTo>
                  <a:pt x="7711" y="2832651"/>
                </a:lnTo>
                <a:lnTo>
                  <a:pt x="0" y="2794508"/>
                </a:lnTo>
                <a:lnTo>
                  <a:pt x="0" y="98044"/>
                </a:lnTo>
                <a:close/>
              </a:path>
            </a:pathLst>
          </a:custGeom>
          <a:ln w="25907">
            <a:solidFill>
              <a:srgbClr val="4471C4"/>
            </a:solidFill>
          </a:ln>
        </p:spPr>
        <p:txBody>
          <a:bodyPr wrap="square" lIns="0" tIns="0" rIns="0" bIns="0" rtlCol="0"/>
          <a:lstStyle/>
          <a:p>
            <a:endParaRPr sz="1013"/>
          </a:p>
        </p:txBody>
      </p:sp>
      <p:sp>
        <p:nvSpPr>
          <p:cNvPr id="28" name="object 28"/>
          <p:cNvSpPr/>
          <p:nvPr/>
        </p:nvSpPr>
        <p:spPr>
          <a:xfrm>
            <a:off x="3802761" y="845248"/>
            <a:ext cx="1567053" cy="1567053"/>
          </a:xfrm>
          <a:prstGeom prst="rect">
            <a:avLst/>
          </a:prstGeom>
          <a:blipFill>
            <a:blip r:embed="rId2" cstate="print"/>
            <a:stretch>
              <a:fillRect/>
            </a:stretch>
          </a:blipFill>
        </p:spPr>
        <p:txBody>
          <a:bodyPr wrap="square" lIns="0" tIns="0" rIns="0" bIns="0" rtlCol="0"/>
          <a:lstStyle/>
          <a:p>
            <a:endParaRPr sz="1013"/>
          </a:p>
        </p:txBody>
      </p:sp>
      <p:sp>
        <p:nvSpPr>
          <p:cNvPr id="29" name="object 29"/>
          <p:cNvSpPr/>
          <p:nvPr/>
        </p:nvSpPr>
        <p:spPr>
          <a:xfrm>
            <a:off x="6275499" y="815674"/>
            <a:ext cx="2721769" cy="1627346"/>
          </a:xfrm>
          <a:custGeom>
            <a:avLst/>
            <a:gdLst/>
            <a:ahLst/>
            <a:cxnLst/>
            <a:rect l="l" t="t" r="r" b="b"/>
            <a:pathLst>
              <a:path w="4838700" h="2893060">
                <a:moveTo>
                  <a:pt x="0" y="98044"/>
                </a:moveTo>
                <a:lnTo>
                  <a:pt x="7711" y="59900"/>
                </a:lnTo>
                <a:lnTo>
                  <a:pt x="28733" y="28733"/>
                </a:lnTo>
                <a:lnTo>
                  <a:pt x="59900" y="7711"/>
                </a:lnTo>
                <a:lnTo>
                  <a:pt x="98043" y="0"/>
                </a:lnTo>
                <a:lnTo>
                  <a:pt x="4740656" y="0"/>
                </a:lnTo>
                <a:lnTo>
                  <a:pt x="4778799" y="7711"/>
                </a:lnTo>
                <a:lnTo>
                  <a:pt x="4809966" y="28733"/>
                </a:lnTo>
                <a:lnTo>
                  <a:pt x="4830988" y="59900"/>
                </a:lnTo>
                <a:lnTo>
                  <a:pt x="4838700" y="98044"/>
                </a:lnTo>
                <a:lnTo>
                  <a:pt x="4838700" y="2794508"/>
                </a:lnTo>
                <a:lnTo>
                  <a:pt x="4830988" y="2832651"/>
                </a:lnTo>
                <a:lnTo>
                  <a:pt x="4809966" y="2863818"/>
                </a:lnTo>
                <a:lnTo>
                  <a:pt x="4778799" y="2884840"/>
                </a:lnTo>
                <a:lnTo>
                  <a:pt x="4740656" y="2892552"/>
                </a:lnTo>
                <a:lnTo>
                  <a:pt x="98043" y="2892552"/>
                </a:lnTo>
                <a:lnTo>
                  <a:pt x="59900" y="2884840"/>
                </a:lnTo>
                <a:lnTo>
                  <a:pt x="28733" y="2863818"/>
                </a:lnTo>
                <a:lnTo>
                  <a:pt x="7711" y="2832651"/>
                </a:lnTo>
                <a:lnTo>
                  <a:pt x="0" y="2794508"/>
                </a:lnTo>
                <a:lnTo>
                  <a:pt x="0" y="98044"/>
                </a:lnTo>
                <a:close/>
              </a:path>
            </a:pathLst>
          </a:custGeom>
          <a:ln w="25907">
            <a:solidFill>
              <a:srgbClr val="C00000"/>
            </a:solidFill>
          </a:ln>
        </p:spPr>
        <p:txBody>
          <a:bodyPr wrap="square" lIns="0" tIns="0" rIns="0" bIns="0" rtlCol="0"/>
          <a:lstStyle/>
          <a:p>
            <a:endParaRPr sz="1013"/>
          </a:p>
        </p:txBody>
      </p:sp>
      <p:sp>
        <p:nvSpPr>
          <p:cNvPr id="30" name="object 30"/>
          <p:cNvSpPr/>
          <p:nvPr/>
        </p:nvSpPr>
        <p:spPr>
          <a:xfrm>
            <a:off x="6671120" y="878681"/>
            <a:ext cx="1951101" cy="1547336"/>
          </a:xfrm>
          <a:prstGeom prst="rect">
            <a:avLst/>
          </a:prstGeom>
          <a:blipFill>
            <a:blip r:embed="rId3" cstate="print"/>
            <a:stretch>
              <a:fillRect/>
            </a:stretch>
          </a:blipFill>
        </p:spPr>
        <p:txBody>
          <a:bodyPr wrap="square" lIns="0" tIns="0" rIns="0" bIns="0" rtlCol="0"/>
          <a:lstStyle/>
          <a:p>
            <a:endParaRPr sz="1013"/>
          </a:p>
        </p:txBody>
      </p:sp>
      <p:sp>
        <p:nvSpPr>
          <p:cNvPr id="31" name="object 31"/>
          <p:cNvSpPr/>
          <p:nvPr/>
        </p:nvSpPr>
        <p:spPr>
          <a:xfrm>
            <a:off x="3019020" y="1779865"/>
            <a:ext cx="60722" cy="64294"/>
          </a:xfrm>
          <a:custGeom>
            <a:avLst/>
            <a:gdLst/>
            <a:ahLst/>
            <a:cxnLst/>
            <a:rect l="l" t="t" r="r" b="b"/>
            <a:pathLst>
              <a:path w="107950" h="114300">
                <a:moveTo>
                  <a:pt x="107441" y="0"/>
                </a:moveTo>
                <a:lnTo>
                  <a:pt x="0" y="0"/>
                </a:lnTo>
                <a:lnTo>
                  <a:pt x="0" y="114300"/>
                </a:lnTo>
                <a:lnTo>
                  <a:pt x="107441" y="114300"/>
                </a:lnTo>
                <a:lnTo>
                  <a:pt x="107441" y="0"/>
                </a:lnTo>
                <a:close/>
              </a:path>
            </a:pathLst>
          </a:custGeom>
          <a:solidFill>
            <a:srgbClr val="92D050"/>
          </a:solidFill>
        </p:spPr>
        <p:txBody>
          <a:bodyPr wrap="square" lIns="0" tIns="0" rIns="0" bIns="0" rtlCol="0"/>
          <a:lstStyle/>
          <a:p>
            <a:endParaRPr sz="1013"/>
          </a:p>
        </p:txBody>
      </p:sp>
      <p:sp>
        <p:nvSpPr>
          <p:cNvPr id="32" name="object 32"/>
          <p:cNvSpPr/>
          <p:nvPr/>
        </p:nvSpPr>
        <p:spPr>
          <a:xfrm>
            <a:off x="2954726" y="1719429"/>
            <a:ext cx="189309" cy="60722"/>
          </a:xfrm>
          <a:custGeom>
            <a:avLst/>
            <a:gdLst/>
            <a:ahLst/>
            <a:cxnLst/>
            <a:rect l="l" t="t" r="r" b="b"/>
            <a:pathLst>
              <a:path w="336550" h="107950">
                <a:moveTo>
                  <a:pt x="336041" y="0"/>
                </a:moveTo>
                <a:lnTo>
                  <a:pt x="0" y="0"/>
                </a:lnTo>
                <a:lnTo>
                  <a:pt x="0" y="107441"/>
                </a:lnTo>
                <a:lnTo>
                  <a:pt x="336041" y="107441"/>
                </a:lnTo>
                <a:lnTo>
                  <a:pt x="336041" y="0"/>
                </a:lnTo>
                <a:close/>
              </a:path>
            </a:pathLst>
          </a:custGeom>
          <a:solidFill>
            <a:srgbClr val="92D050"/>
          </a:solidFill>
        </p:spPr>
        <p:txBody>
          <a:bodyPr wrap="square" lIns="0" tIns="0" rIns="0" bIns="0" rtlCol="0"/>
          <a:lstStyle/>
          <a:p>
            <a:endParaRPr sz="1013"/>
          </a:p>
        </p:txBody>
      </p:sp>
      <p:sp>
        <p:nvSpPr>
          <p:cNvPr id="33" name="object 33"/>
          <p:cNvSpPr/>
          <p:nvPr/>
        </p:nvSpPr>
        <p:spPr>
          <a:xfrm>
            <a:off x="3019020" y="1655135"/>
            <a:ext cx="60722" cy="64294"/>
          </a:xfrm>
          <a:custGeom>
            <a:avLst/>
            <a:gdLst/>
            <a:ahLst/>
            <a:cxnLst/>
            <a:rect l="l" t="t" r="r" b="b"/>
            <a:pathLst>
              <a:path w="107950" h="114300">
                <a:moveTo>
                  <a:pt x="107441" y="0"/>
                </a:moveTo>
                <a:lnTo>
                  <a:pt x="0" y="0"/>
                </a:lnTo>
                <a:lnTo>
                  <a:pt x="0" y="114300"/>
                </a:lnTo>
                <a:lnTo>
                  <a:pt x="107441" y="114300"/>
                </a:lnTo>
                <a:lnTo>
                  <a:pt x="107441" y="0"/>
                </a:lnTo>
                <a:close/>
              </a:path>
            </a:pathLst>
          </a:custGeom>
          <a:solidFill>
            <a:srgbClr val="92D050"/>
          </a:solidFill>
        </p:spPr>
        <p:txBody>
          <a:bodyPr wrap="square" lIns="0" tIns="0" rIns="0" bIns="0" rtlCol="0"/>
          <a:lstStyle/>
          <a:p>
            <a:endParaRPr sz="1013"/>
          </a:p>
        </p:txBody>
      </p:sp>
      <p:sp>
        <p:nvSpPr>
          <p:cNvPr id="34" name="object 34"/>
          <p:cNvSpPr/>
          <p:nvPr/>
        </p:nvSpPr>
        <p:spPr>
          <a:xfrm>
            <a:off x="6116264" y="1776436"/>
            <a:ext cx="60722" cy="64294"/>
          </a:xfrm>
          <a:custGeom>
            <a:avLst/>
            <a:gdLst/>
            <a:ahLst/>
            <a:cxnLst/>
            <a:rect l="l" t="t" r="r" b="b"/>
            <a:pathLst>
              <a:path w="107950" h="114300">
                <a:moveTo>
                  <a:pt x="107442" y="0"/>
                </a:moveTo>
                <a:lnTo>
                  <a:pt x="0" y="0"/>
                </a:lnTo>
                <a:lnTo>
                  <a:pt x="0" y="114300"/>
                </a:lnTo>
                <a:lnTo>
                  <a:pt x="107442" y="114300"/>
                </a:lnTo>
                <a:lnTo>
                  <a:pt x="107442" y="0"/>
                </a:lnTo>
                <a:close/>
              </a:path>
            </a:pathLst>
          </a:custGeom>
          <a:solidFill>
            <a:srgbClr val="92D050"/>
          </a:solidFill>
        </p:spPr>
        <p:txBody>
          <a:bodyPr wrap="square" lIns="0" tIns="0" rIns="0" bIns="0" rtlCol="0"/>
          <a:lstStyle/>
          <a:p>
            <a:endParaRPr sz="1013"/>
          </a:p>
        </p:txBody>
      </p:sp>
      <p:sp>
        <p:nvSpPr>
          <p:cNvPr id="35" name="object 35"/>
          <p:cNvSpPr/>
          <p:nvPr/>
        </p:nvSpPr>
        <p:spPr>
          <a:xfrm>
            <a:off x="6051970" y="1716000"/>
            <a:ext cx="189309" cy="60722"/>
          </a:xfrm>
          <a:custGeom>
            <a:avLst/>
            <a:gdLst/>
            <a:ahLst/>
            <a:cxnLst/>
            <a:rect l="l" t="t" r="r" b="b"/>
            <a:pathLst>
              <a:path w="336550" h="107950">
                <a:moveTo>
                  <a:pt x="336042" y="0"/>
                </a:moveTo>
                <a:lnTo>
                  <a:pt x="0" y="0"/>
                </a:lnTo>
                <a:lnTo>
                  <a:pt x="0" y="107442"/>
                </a:lnTo>
                <a:lnTo>
                  <a:pt x="336042" y="107442"/>
                </a:lnTo>
                <a:lnTo>
                  <a:pt x="336042" y="0"/>
                </a:lnTo>
                <a:close/>
              </a:path>
            </a:pathLst>
          </a:custGeom>
          <a:solidFill>
            <a:srgbClr val="92D050"/>
          </a:solidFill>
        </p:spPr>
        <p:txBody>
          <a:bodyPr wrap="square" lIns="0" tIns="0" rIns="0" bIns="0" rtlCol="0"/>
          <a:lstStyle/>
          <a:p>
            <a:endParaRPr sz="1013"/>
          </a:p>
        </p:txBody>
      </p:sp>
      <p:sp>
        <p:nvSpPr>
          <p:cNvPr id="36" name="object 36"/>
          <p:cNvSpPr/>
          <p:nvPr/>
        </p:nvSpPr>
        <p:spPr>
          <a:xfrm>
            <a:off x="6116264" y="1651706"/>
            <a:ext cx="60722" cy="64294"/>
          </a:xfrm>
          <a:custGeom>
            <a:avLst/>
            <a:gdLst/>
            <a:ahLst/>
            <a:cxnLst/>
            <a:rect l="l" t="t" r="r" b="b"/>
            <a:pathLst>
              <a:path w="107950" h="114300">
                <a:moveTo>
                  <a:pt x="107442" y="0"/>
                </a:moveTo>
                <a:lnTo>
                  <a:pt x="0" y="0"/>
                </a:lnTo>
                <a:lnTo>
                  <a:pt x="0" y="114300"/>
                </a:lnTo>
                <a:lnTo>
                  <a:pt x="107442" y="114300"/>
                </a:lnTo>
                <a:lnTo>
                  <a:pt x="107442" y="0"/>
                </a:lnTo>
                <a:close/>
              </a:path>
            </a:pathLst>
          </a:custGeom>
          <a:solidFill>
            <a:srgbClr val="92D050"/>
          </a:solidFill>
        </p:spPr>
        <p:txBody>
          <a:bodyPr wrap="square" lIns="0" tIns="0" rIns="0" bIns="0" rtlCol="0"/>
          <a:lstStyle/>
          <a:p>
            <a:endParaRPr sz="1013"/>
          </a:p>
        </p:txBody>
      </p:sp>
      <p:sp>
        <p:nvSpPr>
          <p:cNvPr id="37" name="object 37"/>
          <p:cNvSpPr/>
          <p:nvPr/>
        </p:nvSpPr>
        <p:spPr>
          <a:xfrm>
            <a:off x="948119" y="2438018"/>
            <a:ext cx="1122283" cy="277892"/>
          </a:xfrm>
          <a:custGeom>
            <a:avLst/>
            <a:gdLst/>
            <a:ahLst/>
            <a:cxnLst/>
            <a:rect l="l" t="t" r="r" b="b"/>
            <a:pathLst>
              <a:path w="1995170" h="494029">
                <a:moveTo>
                  <a:pt x="1950593" y="0"/>
                </a:moveTo>
                <a:lnTo>
                  <a:pt x="44323" y="0"/>
                </a:lnTo>
                <a:lnTo>
                  <a:pt x="27056" y="3478"/>
                </a:lnTo>
                <a:lnTo>
                  <a:pt x="12969" y="12969"/>
                </a:lnTo>
                <a:lnTo>
                  <a:pt x="3478" y="27056"/>
                </a:lnTo>
                <a:lnTo>
                  <a:pt x="0" y="44323"/>
                </a:lnTo>
                <a:lnTo>
                  <a:pt x="0" y="449453"/>
                </a:lnTo>
                <a:lnTo>
                  <a:pt x="3478" y="466719"/>
                </a:lnTo>
                <a:lnTo>
                  <a:pt x="12969" y="480806"/>
                </a:lnTo>
                <a:lnTo>
                  <a:pt x="27056" y="490297"/>
                </a:lnTo>
                <a:lnTo>
                  <a:pt x="44323" y="493776"/>
                </a:lnTo>
                <a:lnTo>
                  <a:pt x="1950593" y="493776"/>
                </a:lnTo>
                <a:lnTo>
                  <a:pt x="1967859" y="490297"/>
                </a:lnTo>
                <a:lnTo>
                  <a:pt x="1981946" y="480806"/>
                </a:lnTo>
                <a:lnTo>
                  <a:pt x="1991437" y="466719"/>
                </a:lnTo>
                <a:lnTo>
                  <a:pt x="1994916" y="449453"/>
                </a:lnTo>
                <a:lnTo>
                  <a:pt x="1994916" y="44323"/>
                </a:lnTo>
                <a:lnTo>
                  <a:pt x="1991437" y="27056"/>
                </a:lnTo>
                <a:lnTo>
                  <a:pt x="1981946" y="12969"/>
                </a:lnTo>
                <a:lnTo>
                  <a:pt x="1967859" y="3478"/>
                </a:lnTo>
                <a:lnTo>
                  <a:pt x="1950593" y="0"/>
                </a:lnTo>
                <a:close/>
              </a:path>
            </a:pathLst>
          </a:custGeom>
          <a:solidFill>
            <a:srgbClr val="FFC000"/>
          </a:solidFill>
        </p:spPr>
        <p:txBody>
          <a:bodyPr wrap="square" lIns="0" tIns="0" rIns="0" bIns="0" rtlCol="0"/>
          <a:lstStyle/>
          <a:p>
            <a:endParaRPr sz="1013"/>
          </a:p>
        </p:txBody>
      </p:sp>
      <p:sp>
        <p:nvSpPr>
          <p:cNvPr id="38" name="object 38"/>
          <p:cNvSpPr txBox="1"/>
          <p:nvPr/>
        </p:nvSpPr>
        <p:spPr>
          <a:xfrm>
            <a:off x="1210866" y="2505813"/>
            <a:ext cx="647938" cy="128826"/>
          </a:xfrm>
          <a:prstGeom prst="rect">
            <a:avLst/>
          </a:prstGeom>
        </p:spPr>
        <p:txBody>
          <a:bodyPr vert="horz" wrap="square" lIns="0" tIns="7501" rIns="0" bIns="0" rtlCol="0">
            <a:spAutoFit/>
          </a:bodyPr>
          <a:lstStyle/>
          <a:p>
            <a:pPr marL="7144">
              <a:spcBef>
                <a:spcPts val="59"/>
              </a:spcBef>
            </a:pPr>
            <a:r>
              <a:rPr sz="788" spc="-3" dirty="0">
                <a:solidFill>
                  <a:srgbClr val="FFFFFF"/>
                </a:solidFill>
                <a:latin typeface="Noto Sans"/>
                <a:cs typeface="Noto Sans"/>
              </a:rPr>
              <a:t>Decision</a:t>
            </a:r>
            <a:r>
              <a:rPr sz="788" spc="-37" dirty="0">
                <a:solidFill>
                  <a:srgbClr val="FFFFFF"/>
                </a:solidFill>
                <a:latin typeface="Noto Sans"/>
                <a:cs typeface="Noto Sans"/>
              </a:rPr>
              <a:t> </a:t>
            </a:r>
            <a:r>
              <a:rPr sz="788" spc="-3" dirty="0">
                <a:solidFill>
                  <a:srgbClr val="FFFFFF"/>
                </a:solidFill>
                <a:latin typeface="Noto Sans"/>
                <a:cs typeface="Noto Sans"/>
              </a:rPr>
              <a:t>Tree</a:t>
            </a:r>
            <a:endParaRPr sz="788">
              <a:latin typeface="Noto Sans"/>
              <a:cs typeface="Noto Sans"/>
            </a:endParaRPr>
          </a:p>
        </p:txBody>
      </p:sp>
      <p:sp>
        <p:nvSpPr>
          <p:cNvPr id="39" name="object 39"/>
          <p:cNvSpPr/>
          <p:nvPr/>
        </p:nvSpPr>
        <p:spPr>
          <a:xfrm>
            <a:off x="4130230" y="2450020"/>
            <a:ext cx="1121569" cy="278606"/>
          </a:xfrm>
          <a:custGeom>
            <a:avLst/>
            <a:gdLst/>
            <a:ahLst/>
            <a:cxnLst/>
            <a:rect l="l" t="t" r="r" b="b"/>
            <a:pathLst>
              <a:path w="1993900" h="495300">
                <a:moveTo>
                  <a:pt x="1948942" y="0"/>
                </a:moveTo>
                <a:lnTo>
                  <a:pt x="44450" y="0"/>
                </a:lnTo>
                <a:lnTo>
                  <a:pt x="27164" y="3498"/>
                </a:lnTo>
                <a:lnTo>
                  <a:pt x="13033" y="13033"/>
                </a:lnTo>
                <a:lnTo>
                  <a:pt x="3498" y="27164"/>
                </a:lnTo>
                <a:lnTo>
                  <a:pt x="0" y="44450"/>
                </a:lnTo>
                <a:lnTo>
                  <a:pt x="0" y="450850"/>
                </a:lnTo>
                <a:lnTo>
                  <a:pt x="3498" y="468135"/>
                </a:lnTo>
                <a:lnTo>
                  <a:pt x="13033" y="482266"/>
                </a:lnTo>
                <a:lnTo>
                  <a:pt x="27164" y="491801"/>
                </a:lnTo>
                <a:lnTo>
                  <a:pt x="44450" y="495300"/>
                </a:lnTo>
                <a:lnTo>
                  <a:pt x="1948942" y="495300"/>
                </a:lnTo>
                <a:lnTo>
                  <a:pt x="1966227" y="491801"/>
                </a:lnTo>
                <a:lnTo>
                  <a:pt x="1980358" y="482266"/>
                </a:lnTo>
                <a:lnTo>
                  <a:pt x="1989893" y="468135"/>
                </a:lnTo>
                <a:lnTo>
                  <a:pt x="1993392" y="450850"/>
                </a:lnTo>
                <a:lnTo>
                  <a:pt x="1993392" y="44450"/>
                </a:lnTo>
                <a:lnTo>
                  <a:pt x="1989893" y="27164"/>
                </a:lnTo>
                <a:lnTo>
                  <a:pt x="1980358" y="13033"/>
                </a:lnTo>
                <a:lnTo>
                  <a:pt x="1966227" y="3498"/>
                </a:lnTo>
                <a:lnTo>
                  <a:pt x="1948942" y="0"/>
                </a:lnTo>
                <a:close/>
              </a:path>
            </a:pathLst>
          </a:custGeom>
          <a:solidFill>
            <a:srgbClr val="4471C4"/>
          </a:solidFill>
        </p:spPr>
        <p:txBody>
          <a:bodyPr wrap="square" lIns="0" tIns="0" rIns="0" bIns="0" rtlCol="0"/>
          <a:lstStyle/>
          <a:p>
            <a:endParaRPr sz="1013"/>
          </a:p>
        </p:txBody>
      </p:sp>
      <p:sp>
        <p:nvSpPr>
          <p:cNvPr id="40" name="object 40"/>
          <p:cNvSpPr txBox="1"/>
          <p:nvPr/>
        </p:nvSpPr>
        <p:spPr>
          <a:xfrm>
            <a:off x="4237100" y="2515886"/>
            <a:ext cx="900827" cy="128826"/>
          </a:xfrm>
          <a:prstGeom prst="rect">
            <a:avLst/>
          </a:prstGeom>
        </p:spPr>
        <p:txBody>
          <a:bodyPr vert="horz" wrap="square" lIns="0" tIns="7501" rIns="0" bIns="0" rtlCol="0">
            <a:spAutoFit/>
          </a:bodyPr>
          <a:lstStyle/>
          <a:p>
            <a:pPr marL="7144">
              <a:spcBef>
                <a:spcPts val="59"/>
              </a:spcBef>
            </a:pPr>
            <a:r>
              <a:rPr sz="788" spc="-11" dirty="0">
                <a:solidFill>
                  <a:srgbClr val="FFFFFF"/>
                </a:solidFill>
                <a:latin typeface="Noto Sans"/>
                <a:cs typeface="Noto Sans"/>
              </a:rPr>
              <a:t>Logistic</a:t>
            </a:r>
            <a:r>
              <a:rPr sz="788" spc="-51" dirty="0">
                <a:solidFill>
                  <a:srgbClr val="FFFFFF"/>
                </a:solidFill>
                <a:latin typeface="Noto Sans"/>
                <a:cs typeface="Noto Sans"/>
              </a:rPr>
              <a:t> </a:t>
            </a:r>
            <a:r>
              <a:rPr sz="788" spc="-8" dirty="0">
                <a:solidFill>
                  <a:srgbClr val="FFFFFF"/>
                </a:solidFill>
                <a:latin typeface="Noto Sans"/>
                <a:cs typeface="Noto Sans"/>
              </a:rPr>
              <a:t>Regression</a:t>
            </a:r>
            <a:endParaRPr sz="788">
              <a:latin typeface="Noto Sans"/>
              <a:cs typeface="Noto Sans"/>
            </a:endParaRPr>
          </a:p>
        </p:txBody>
      </p:sp>
      <p:sp>
        <p:nvSpPr>
          <p:cNvPr id="41" name="object 41"/>
          <p:cNvSpPr/>
          <p:nvPr/>
        </p:nvSpPr>
        <p:spPr>
          <a:xfrm>
            <a:off x="7185469" y="2450020"/>
            <a:ext cx="1121569" cy="278606"/>
          </a:xfrm>
          <a:custGeom>
            <a:avLst/>
            <a:gdLst/>
            <a:ahLst/>
            <a:cxnLst/>
            <a:rect l="l" t="t" r="r" b="b"/>
            <a:pathLst>
              <a:path w="1993900" h="495300">
                <a:moveTo>
                  <a:pt x="1948941" y="0"/>
                </a:moveTo>
                <a:lnTo>
                  <a:pt x="44450" y="0"/>
                </a:lnTo>
                <a:lnTo>
                  <a:pt x="27164" y="3498"/>
                </a:lnTo>
                <a:lnTo>
                  <a:pt x="13033" y="13033"/>
                </a:lnTo>
                <a:lnTo>
                  <a:pt x="3498" y="27164"/>
                </a:lnTo>
                <a:lnTo>
                  <a:pt x="0" y="44450"/>
                </a:lnTo>
                <a:lnTo>
                  <a:pt x="0" y="450850"/>
                </a:lnTo>
                <a:lnTo>
                  <a:pt x="3498" y="468135"/>
                </a:lnTo>
                <a:lnTo>
                  <a:pt x="13033" y="482266"/>
                </a:lnTo>
                <a:lnTo>
                  <a:pt x="27164" y="491801"/>
                </a:lnTo>
                <a:lnTo>
                  <a:pt x="44450" y="495300"/>
                </a:lnTo>
                <a:lnTo>
                  <a:pt x="1948941" y="495300"/>
                </a:lnTo>
                <a:lnTo>
                  <a:pt x="1966227" y="491801"/>
                </a:lnTo>
                <a:lnTo>
                  <a:pt x="1980358" y="482266"/>
                </a:lnTo>
                <a:lnTo>
                  <a:pt x="1989893" y="468135"/>
                </a:lnTo>
                <a:lnTo>
                  <a:pt x="1993391" y="450850"/>
                </a:lnTo>
                <a:lnTo>
                  <a:pt x="1993391" y="44450"/>
                </a:lnTo>
                <a:lnTo>
                  <a:pt x="1989893" y="27164"/>
                </a:lnTo>
                <a:lnTo>
                  <a:pt x="1980358" y="13033"/>
                </a:lnTo>
                <a:lnTo>
                  <a:pt x="1966227" y="3498"/>
                </a:lnTo>
                <a:lnTo>
                  <a:pt x="1948941" y="0"/>
                </a:lnTo>
                <a:close/>
              </a:path>
            </a:pathLst>
          </a:custGeom>
          <a:solidFill>
            <a:srgbClr val="C00000"/>
          </a:solidFill>
        </p:spPr>
        <p:txBody>
          <a:bodyPr wrap="square" lIns="0" tIns="0" rIns="0" bIns="0" rtlCol="0"/>
          <a:lstStyle/>
          <a:p>
            <a:endParaRPr sz="1013"/>
          </a:p>
        </p:txBody>
      </p:sp>
      <p:sp>
        <p:nvSpPr>
          <p:cNvPr id="42" name="object 42"/>
          <p:cNvSpPr txBox="1"/>
          <p:nvPr/>
        </p:nvSpPr>
        <p:spPr>
          <a:xfrm>
            <a:off x="7652528" y="2505813"/>
            <a:ext cx="219670" cy="128826"/>
          </a:xfrm>
          <a:prstGeom prst="rect">
            <a:avLst/>
          </a:prstGeom>
        </p:spPr>
        <p:txBody>
          <a:bodyPr vert="horz" wrap="square" lIns="0" tIns="7501" rIns="0" bIns="0" rtlCol="0">
            <a:spAutoFit/>
          </a:bodyPr>
          <a:lstStyle/>
          <a:p>
            <a:pPr marL="7144">
              <a:spcBef>
                <a:spcPts val="59"/>
              </a:spcBef>
            </a:pPr>
            <a:r>
              <a:rPr sz="788" spc="-3" dirty="0">
                <a:solidFill>
                  <a:srgbClr val="FFFFFF"/>
                </a:solidFill>
                <a:latin typeface="Noto Sans"/>
                <a:cs typeface="Noto Sans"/>
              </a:rPr>
              <a:t>SVM</a:t>
            </a:r>
            <a:endParaRPr sz="788">
              <a:latin typeface="Noto Sans"/>
              <a:cs typeface="Noto Sans"/>
            </a:endParaRPr>
          </a:p>
        </p:txBody>
      </p:sp>
      <p:sp>
        <p:nvSpPr>
          <p:cNvPr id="43" name="object 43"/>
          <p:cNvSpPr txBox="1"/>
          <p:nvPr/>
        </p:nvSpPr>
        <p:spPr>
          <a:xfrm>
            <a:off x="6094190" y="4265676"/>
            <a:ext cx="1554480" cy="537767"/>
          </a:xfrm>
          <a:prstGeom prst="rect">
            <a:avLst/>
          </a:prstGeom>
          <a:ln w="9143">
            <a:solidFill>
              <a:srgbClr val="000000"/>
            </a:solidFill>
          </a:ln>
        </p:spPr>
        <p:txBody>
          <a:bodyPr vert="horz" wrap="square" lIns="0" tIns="18216" rIns="0" bIns="0" rtlCol="0">
            <a:spAutoFit/>
          </a:bodyPr>
          <a:lstStyle/>
          <a:p>
            <a:pPr marL="81796" algn="ctr">
              <a:spcBef>
                <a:spcPts val="143"/>
              </a:spcBef>
              <a:tabLst>
                <a:tab pos="443984" algn="l"/>
              </a:tabLst>
            </a:pPr>
            <a:r>
              <a:rPr sz="1125" spc="11" dirty="0">
                <a:latin typeface="Noto Sans"/>
                <a:cs typeface="Noto Sans"/>
              </a:rPr>
              <a:t>p1</a:t>
            </a:r>
            <a:r>
              <a:rPr sz="1125" spc="-6" dirty="0">
                <a:latin typeface="Noto Sans"/>
                <a:cs typeface="Noto Sans"/>
              </a:rPr>
              <a:t> </a:t>
            </a:r>
            <a:r>
              <a:rPr sz="1125" spc="23" dirty="0">
                <a:latin typeface="Noto Sans"/>
                <a:cs typeface="Noto Sans"/>
              </a:rPr>
              <a:t>+	</a:t>
            </a:r>
            <a:r>
              <a:rPr sz="1125" spc="11" dirty="0">
                <a:latin typeface="Noto Sans"/>
                <a:cs typeface="Noto Sans"/>
              </a:rPr>
              <a:t>p2 </a:t>
            </a:r>
            <a:r>
              <a:rPr sz="1125" spc="23" dirty="0">
                <a:latin typeface="Noto Sans"/>
                <a:cs typeface="Noto Sans"/>
              </a:rPr>
              <a:t>+</a:t>
            </a:r>
            <a:r>
              <a:rPr sz="1125" spc="-34" dirty="0">
                <a:latin typeface="Noto Sans"/>
                <a:cs typeface="Noto Sans"/>
              </a:rPr>
              <a:t> </a:t>
            </a:r>
            <a:r>
              <a:rPr sz="1125" spc="11" dirty="0">
                <a:latin typeface="Noto Sans"/>
                <a:cs typeface="Noto Sans"/>
              </a:rPr>
              <a:t>p3</a:t>
            </a:r>
            <a:endParaRPr sz="1125">
              <a:latin typeface="Noto Sans"/>
              <a:cs typeface="Noto Sans"/>
            </a:endParaRPr>
          </a:p>
          <a:p>
            <a:pPr marL="51792"/>
            <a:r>
              <a:rPr sz="1125" spc="-3" dirty="0">
                <a:latin typeface="Noto Sans"/>
                <a:cs typeface="Noto Sans"/>
              </a:rPr>
              <a:t>P </a:t>
            </a:r>
            <a:r>
              <a:rPr sz="1125" spc="23" dirty="0">
                <a:latin typeface="Noto Sans"/>
                <a:cs typeface="Noto Sans"/>
              </a:rPr>
              <a:t>=</a:t>
            </a:r>
            <a:endParaRPr sz="1125">
              <a:latin typeface="Noto Sans"/>
              <a:cs typeface="Noto Sans"/>
            </a:endParaRPr>
          </a:p>
          <a:p>
            <a:pPr marL="56436" algn="ctr"/>
            <a:r>
              <a:rPr sz="1125" spc="23" dirty="0">
                <a:latin typeface="Noto Sans"/>
                <a:cs typeface="Noto Sans"/>
              </a:rPr>
              <a:t>3</a:t>
            </a:r>
            <a:endParaRPr sz="1125">
              <a:latin typeface="Noto Sans"/>
              <a:cs typeface="Noto Sans"/>
            </a:endParaRPr>
          </a:p>
        </p:txBody>
      </p:sp>
      <p:sp>
        <p:nvSpPr>
          <p:cNvPr id="44" name="object 44"/>
          <p:cNvSpPr/>
          <p:nvPr/>
        </p:nvSpPr>
        <p:spPr>
          <a:xfrm>
            <a:off x="6436233" y="4539996"/>
            <a:ext cx="981908" cy="0"/>
          </a:xfrm>
          <a:custGeom>
            <a:avLst/>
            <a:gdLst/>
            <a:ahLst/>
            <a:cxnLst/>
            <a:rect l="l" t="t" r="r" b="b"/>
            <a:pathLst>
              <a:path w="1745615">
                <a:moveTo>
                  <a:pt x="0" y="0"/>
                </a:moveTo>
                <a:lnTo>
                  <a:pt x="1745361" y="0"/>
                </a:lnTo>
              </a:path>
            </a:pathLst>
          </a:custGeom>
          <a:ln w="9144">
            <a:solidFill>
              <a:srgbClr val="000000"/>
            </a:solidFill>
          </a:ln>
        </p:spPr>
        <p:txBody>
          <a:bodyPr wrap="square" lIns="0" tIns="0" rIns="0" bIns="0" rtlCol="0"/>
          <a:lstStyle/>
          <a:p>
            <a:endParaRPr sz="1013"/>
          </a:p>
        </p:txBody>
      </p:sp>
      <p:sp>
        <p:nvSpPr>
          <p:cNvPr id="45" name="object 45"/>
          <p:cNvSpPr/>
          <p:nvPr/>
        </p:nvSpPr>
        <p:spPr>
          <a:xfrm>
            <a:off x="2101548" y="4373261"/>
            <a:ext cx="3629025" cy="456128"/>
          </a:xfrm>
          <a:custGeom>
            <a:avLst/>
            <a:gdLst/>
            <a:ahLst/>
            <a:cxnLst/>
            <a:rect l="l" t="t" r="r" b="b"/>
            <a:pathLst>
              <a:path w="6451600" h="810895">
                <a:moveTo>
                  <a:pt x="6315964" y="0"/>
                </a:moveTo>
                <a:lnTo>
                  <a:pt x="135127" y="0"/>
                </a:lnTo>
                <a:lnTo>
                  <a:pt x="92399" y="6884"/>
                </a:lnTo>
                <a:lnTo>
                  <a:pt x="55302" y="26058"/>
                </a:lnTo>
                <a:lnTo>
                  <a:pt x="26058" y="55302"/>
                </a:lnTo>
                <a:lnTo>
                  <a:pt x="6884" y="92399"/>
                </a:lnTo>
                <a:lnTo>
                  <a:pt x="0" y="135127"/>
                </a:lnTo>
                <a:lnTo>
                  <a:pt x="0" y="675639"/>
                </a:lnTo>
                <a:lnTo>
                  <a:pt x="6884" y="718349"/>
                </a:lnTo>
                <a:lnTo>
                  <a:pt x="26058" y="755443"/>
                </a:lnTo>
                <a:lnTo>
                  <a:pt x="55302" y="784695"/>
                </a:lnTo>
                <a:lnTo>
                  <a:pt x="92399" y="803878"/>
                </a:lnTo>
                <a:lnTo>
                  <a:pt x="135127" y="810767"/>
                </a:lnTo>
                <a:lnTo>
                  <a:pt x="6315964" y="810767"/>
                </a:lnTo>
                <a:lnTo>
                  <a:pt x="6358692" y="803878"/>
                </a:lnTo>
                <a:lnTo>
                  <a:pt x="6395789" y="784695"/>
                </a:lnTo>
                <a:lnTo>
                  <a:pt x="6425033" y="755443"/>
                </a:lnTo>
                <a:lnTo>
                  <a:pt x="6444207" y="718349"/>
                </a:lnTo>
                <a:lnTo>
                  <a:pt x="6451092" y="675639"/>
                </a:lnTo>
                <a:lnTo>
                  <a:pt x="6451092" y="135127"/>
                </a:lnTo>
                <a:lnTo>
                  <a:pt x="6444207" y="92399"/>
                </a:lnTo>
                <a:lnTo>
                  <a:pt x="6425033" y="55302"/>
                </a:lnTo>
                <a:lnTo>
                  <a:pt x="6395789" y="26058"/>
                </a:lnTo>
                <a:lnTo>
                  <a:pt x="6358692" y="6884"/>
                </a:lnTo>
                <a:lnTo>
                  <a:pt x="6315964" y="0"/>
                </a:lnTo>
                <a:close/>
              </a:path>
            </a:pathLst>
          </a:custGeom>
          <a:solidFill>
            <a:srgbClr val="F1F1F1"/>
          </a:solidFill>
        </p:spPr>
        <p:txBody>
          <a:bodyPr wrap="square" lIns="0" tIns="0" rIns="0" bIns="0" rtlCol="0"/>
          <a:lstStyle/>
          <a:p>
            <a:endParaRPr sz="1013"/>
          </a:p>
        </p:txBody>
      </p:sp>
      <p:sp>
        <p:nvSpPr>
          <p:cNvPr id="46" name="object 46"/>
          <p:cNvSpPr/>
          <p:nvPr/>
        </p:nvSpPr>
        <p:spPr>
          <a:xfrm>
            <a:off x="2101548" y="4373261"/>
            <a:ext cx="3629025" cy="456128"/>
          </a:xfrm>
          <a:custGeom>
            <a:avLst/>
            <a:gdLst/>
            <a:ahLst/>
            <a:cxnLst/>
            <a:rect l="l" t="t" r="r" b="b"/>
            <a:pathLst>
              <a:path w="6451600" h="810895">
                <a:moveTo>
                  <a:pt x="0" y="135127"/>
                </a:moveTo>
                <a:lnTo>
                  <a:pt x="6884" y="92399"/>
                </a:lnTo>
                <a:lnTo>
                  <a:pt x="26058" y="55302"/>
                </a:lnTo>
                <a:lnTo>
                  <a:pt x="55302" y="26058"/>
                </a:lnTo>
                <a:lnTo>
                  <a:pt x="92399" y="6884"/>
                </a:lnTo>
                <a:lnTo>
                  <a:pt x="135127" y="0"/>
                </a:lnTo>
                <a:lnTo>
                  <a:pt x="6315964" y="0"/>
                </a:lnTo>
                <a:lnTo>
                  <a:pt x="6358692" y="6884"/>
                </a:lnTo>
                <a:lnTo>
                  <a:pt x="6395789" y="26058"/>
                </a:lnTo>
                <a:lnTo>
                  <a:pt x="6425033" y="55302"/>
                </a:lnTo>
                <a:lnTo>
                  <a:pt x="6444207" y="92399"/>
                </a:lnTo>
                <a:lnTo>
                  <a:pt x="6451092" y="135127"/>
                </a:lnTo>
                <a:lnTo>
                  <a:pt x="6451092" y="675639"/>
                </a:lnTo>
                <a:lnTo>
                  <a:pt x="6444207" y="718349"/>
                </a:lnTo>
                <a:lnTo>
                  <a:pt x="6425033" y="755443"/>
                </a:lnTo>
                <a:lnTo>
                  <a:pt x="6395789" y="784695"/>
                </a:lnTo>
                <a:lnTo>
                  <a:pt x="6358692" y="803878"/>
                </a:lnTo>
                <a:lnTo>
                  <a:pt x="6315964" y="810767"/>
                </a:lnTo>
                <a:lnTo>
                  <a:pt x="135127" y="810767"/>
                </a:lnTo>
                <a:lnTo>
                  <a:pt x="92399" y="803878"/>
                </a:lnTo>
                <a:lnTo>
                  <a:pt x="55302" y="784695"/>
                </a:lnTo>
                <a:lnTo>
                  <a:pt x="26058" y="755443"/>
                </a:lnTo>
                <a:lnTo>
                  <a:pt x="6884" y="718349"/>
                </a:lnTo>
                <a:lnTo>
                  <a:pt x="0" y="675639"/>
                </a:lnTo>
                <a:lnTo>
                  <a:pt x="0" y="135127"/>
                </a:lnTo>
                <a:close/>
              </a:path>
            </a:pathLst>
          </a:custGeom>
          <a:ln w="28956">
            <a:solidFill>
              <a:srgbClr val="EC7C30"/>
            </a:solidFill>
            <a:prstDash val="sysDash"/>
          </a:ln>
        </p:spPr>
        <p:txBody>
          <a:bodyPr wrap="square" lIns="0" tIns="0" rIns="0" bIns="0" rtlCol="0"/>
          <a:lstStyle/>
          <a:p>
            <a:endParaRPr sz="1013"/>
          </a:p>
        </p:txBody>
      </p:sp>
      <p:sp>
        <p:nvSpPr>
          <p:cNvPr id="47" name="object 47"/>
          <p:cNvSpPr txBox="1"/>
          <p:nvPr/>
        </p:nvSpPr>
        <p:spPr>
          <a:xfrm>
            <a:off x="2351651" y="4500277"/>
            <a:ext cx="3126105" cy="180338"/>
          </a:xfrm>
          <a:prstGeom prst="rect">
            <a:avLst/>
          </a:prstGeom>
        </p:spPr>
        <p:txBody>
          <a:bodyPr vert="horz" wrap="square" lIns="0" tIns="7144" rIns="0" bIns="0" rtlCol="0">
            <a:spAutoFit/>
          </a:bodyPr>
          <a:lstStyle/>
          <a:p>
            <a:pPr marL="7144">
              <a:spcBef>
                <a:spcPts val="56"/>
              </a:spcBef>
            </a:pPr>
            <a:r>
              <a:rPr sz="1125" spc="-8" dirty="0">
                <a:solidFill>
                  <a:srgbClr val="585858"/>
                </a:solidFill>
                <a:latin typeface="Noto Sans"/>
                <a:cs typeface="Noto Sans"/>
              </a:rPr>
              <a:t>Equal </a:t>
            </a:r>
            <a:r>
              <a:rPr sz="1125" spc="-17" dirty="0">
                <a:solidFill>
                  <a:srgbClr val="585858"/>
                </a:solidFill>
                <a:latin typeface="Noto Sans"/>
                <a:cs typeface="Noto Sans"/>
              </a:rPr>
              <a:t>weights </a:t>
            </a:r>
            <a:r>
              <a:rPr sz="1125" spc="-6" dirty="0">
                <a:solidFill>
                  <a:srgbClr val="585858"/>
                </a:solidFill>
                <a:latin typeface="Noto Sans"/>
                <a:cs typeface="Noto Sans"/>
              </a:rPr>
              <a:t>are </a:t>
            </a:r>
            <a:r>
              <a:rPr sz="1125" spc="-14" dirty="0">
                <a:solidFill>
                  <a:srgbClr val="585858"/>
                </a:solidFill>
                <a:latin typeface="Noto Sans"/>
                <a:cs typeface="Noto Sans"/>
              </a:rPr>
              <a:t>assigned </a:t>
            </a:r>
            <a:r>
              <a:rPr sz="1125" spc="-6" dirty="0">
                <a:solidFill>
                  <a:srgbClr val="585858"/>
                </a:solidFill>
                <a:latin typeface="Noto Sans"/>
                <a:cs typeface="Noto Sans"/>
              </a:rPr>
              <a:t>to </a:t>
            </a:r>
            <a:r>
              <a:rPr sz="1125" spc="-8" dirty="0">
                <a:solidFill>
                  <a:srgbClr val="585858"/>
                </a:solidFill>
                <a:latin typeface="Noto Sans"/>
                <a:cs typeface="Noto Sans"/>
              </a:rPr>
              <a:t>different</a:t>
            </a:r>
            <a:r>
              <a:rPr sz="1125" spc="-6" dirty="0">
                <a:solidFill>
                  <a:srgbClr val="585858"/>
                </a:solidFill>
                <a:latin typeface="Noto Sans"/>
                <a:cs typeface="Noto Sans"/>
              </a:rPr>
              <a:t> models</a:t>
            </a:r>
            <a:endParaRPr sz="1125">
              <a:latin typeface="Noto Sans"/>
              <a:cs typeface="No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22825" y="21719"/>
            <a:ext cx="4341043" cy="561212"/>
          </a:xfrm>
          <a:prstGeom prst="rect">
            <a:avLst/>
          </a:prstGeom>
        </p:spPr>
        <p:txBody>
          <a:bodyPr vert="horz" wrap="square" lIns="0" tIns="7144" rIns="0" bIns="0" rtlCol="0">
            <a:spAutoFit/>
          </a:bodyPr>
          <a:lstStyle/>
          <a:p>
            <a:pPr marL="7144">
              <a:spcBef>
                <a:spcPts val="56"/>
              </a:spcBef>
            </a:pPr>
            <a:r>
              <a:rPr spc="107" dirty="0"/>
              <a:t>Weighted</a:t>
            </a:r>
            <a:r>
              <a:rPr spc="-79" dirty="0"/>
              <a:t> </a:t>
            </a:r>
            <a:r>
              <a:rPr spc="70" dirty="0"/>
              <a:t>Averaging</a:t>
            </a:r>
          </a:p>
        </p:txBody>
      </p:sp>
      <p:sp>
        <p:nvSpPr>
          <p:cNvPr id="4" name="object 4"/>
          <p:cNvSpPr txBox="1"/>
          <p:nvPr/>
        </p:nvSpPr>
        <p:spPr>
          <a:xfrm>
            <a:off x="755238" y="4588002"/>
            <a:ext cx="1240512" cy="191518"/>
          </a:xfrm>
          <a:prstGeom prst="rect">
            <a:avLst/>
          </a:prstGeom>
          <a:ln w="9144">
            <a:solidFill>
              <a:srgbClr val="000000"/>
            </a:solidFill>
          </a:ln>
        </p:spPr>
        <p:txBody>
          <a:bodyPr vert="horz" wrap="square" lIns="0" tIns="18216" rIns="0" bIns="0" rtlCol="0">
            <a:spAutoFit/>
          </a:bodyPr>
          <a:lstStyle/>
          <a:p>
            <a:pPr marL="51078">
              <a:spcBef>
                <a:spcPts val="143"/>
              </a:spcBef>
            </a:pPr>
            <a:r>
              <a:rPr sz="1125" spc="8" dirty="0">
                <a:latin typeface="Noto Sans"/>
                <a:cs typeface="Noto Sans"/>
              </a:rPr>
              <a:t>w1 </a:t>
            </a:r>
            <a:r>
              <a:rPr sz="1125" spc="23" dirty="0">
                <a:latin typeface="Noto Sans"/>
                <a:cs typeface="Noto Sans"/>
              </a:rPr>
              <a:t>+ </a:t>
            </a:r>
            <a:r>
              <a:rPr sz="1125" spc="8" dirty="0">
                <a:latin typeface="Noto Sans"/>
                <a:cs typeface="Noto Sans"/>
              </a:rPr>
              <a:t>w2 </a:t>
            </a:r>
            <a:r>
              <a:rPr sz="1125" spc="23" dirty="0">
                <a:latin typeface="Noto Sans"/>
                <a:cs typeface="Noto Sans"/>
              </a:rPr>
              <a:t>+ </a:t>
            </a:r>
            <a:r>
              <a:rPr sz="1125" spc="8" dirty="0">
                <a:latin typeface="Noto Sans"/>
                <a:cs typeface="Noto Sans"/>
              </a:rPr>
              <a:t>w3 </a:t>
            </a:r>
            <a:r>
              <a:rPr sz="1125" spc="23" dirty="0">
                <a:latin typeface="Noto Sans"/>
                <a:cs typeface="Noto Sans"/>
              </a:rPr>
              <a:t>=</a:t>
            </a:r>
            <a:r>
              <a:rPr sz="1125" spc="-141" dirty="0">
                <a:latin typeface="Noto Sans"/>
                <a:cs typeface="Noto Sans"/>
              </a:rPr>
              <a:t> </a:t>
            </a:r>
            <a:r>
              <a:rPr sz="1125" spc="23" dirty="0">
                <a:latin typeface="Noto Sans"/>
                <a:cs typeface="Noto Sans"/>
              </a:rPr>
              <a:t>1</a:t>
            </a:r>
            <a:endParaRPr sz="1125">
              <a:latin typeface="Noto Sans"/>
              <a:cs typeface="Noto Sans"/>
            </a:endParaRPr>
          </a:p>
        </p:txBody>
      </p:sp>
      <p:sp>
        <p:nvSpPr>
          <p:cNvPr id="5" name="object 5"/>
          <p:cNvSpPr txBox="1"/>
          <p:nvPr/>
        </p:nvSpPr>
        <p:spPr>
          <a:xfrm>
            <a:off x="6584537" y="4588002"/>
            <a:ext cx="2222063" cy="191518"/>
          </a:xfrm>
          <a:prstGeom prst="rect">
            <a:avLst/>
          </a:prstGeom>
          <a:ln w="9143">
            <a:solidFill>
              <a:srgbClr val="000000"/>
            </a:solidFill>
          </a:ln>
        </p:spPr>
        <p:txBody>
          <a:bodyPr vert="horz" wrap="square" lIns="0" tIns="18216" rIns="0" bIns="0" rtlCol="0">
            <a:spAutoFit/>
          </a:bodyPr>
          <a:lstStyle/>
          <a:p>
            <a:pPr marL="51792">
              <a:spcBef>
                <a:spcPts val="143"/>
              </a:spcBef>
            </a:pPr>
            <a:r>
              <a:rPr sz="1125" spc="-3" dirty="0">
                <a:latin typeface="Noto Sans"/>
                <a:cs typeface="Noto Sans"/>
              </a:rPr>
              <a:t>P </a:t>
            </a:r>
            <a:r>
              <a:rPr sz="1125" spc="23" dirty="0">
                <a:latin typeface="Noto Sans"/>
                <a:cs typeface="Noto Sans"/>
              </a:rPr>
              <a:t>= </a:t>
            </a:r>
            <a:r>
              <a:rPr sz="1125" spc="8" dirty="0">
                <a:latin typeface="Noto Sans"/>
                <a:cs typeface="Noto Sans"/>
              </a:rPr>
              <a:t>w1 </a:t>
            </a:r>
            <a:r>
              <a:rPr sz="1125" spc="-62" dirty="0">
                <a:latin typeface="Noto Sans"/>
                <a:cs typeface="Noto Sans"/>
              </a:rPr>
              <a:t>* </a:t>
            </a:r>
            <a:r>
              <a:rPr sz="1125" spc="11" dirty="0">
                <a:latin typeface="Noto Sans"/>
                <a:cs typeface="Noto Sans"/>
              </a:rPr>
              <a:t>p1 </a:t>
            </a:r>
            <a:r>
              <a:rPr sz="1125" spc="23" dirty="0">
                <a:latin typeface="Noto Sans"/>
                <a:cs typeface="Noto Sans"/>
              </a:rPr>
              <a:t>+ </a:t>
            </a:r>
            <a:r>
              <a:rPr sz="1125" spc="8" dirty="0">
                <a:latin typeface="Noto Sans"/>
                <a:cs typeface="Noto Sans"/>
              </a:rPr>
              <a:t>w2 </a:t>
            </a:r>
            <a:r>
              <a:rPr sz="1125" spc="-62" dirty="0">
                <a:latin typeface="Noto Sans"/>
                <a:cs typeface="Noto Sans"/>
              </a:rPr>
              <a:t>* </a:t>
            </a:r>
            <a:r>
              <a:rPr sz="1125" spc="11" dirty="0">
                <a:latin typeface="Noto Sans"/>
                <a:cs typeface="Noto Sans"/>
              </a:rPr>
              <a:t>p2 </a:t>
            </a:r>
            <a:r>
              <a:rPr sz="1125" spc="23" dirty="0">
                <a:latin typeface="Noto Sans"/>
                <a:cs typeface="Noto Sans"/>
              </a:rPr>
              <a:t>+ </a:t>
            </a:r>
            <a:r>
              <a:rPr sz="1125" spc="8" dirty="0">
                <a:latin typeface="Noto Sans"/>
                <a:cs typeface="Noto Sans"/>
              </a:rPr>
              <a:t>w3 </a:t>
            </a:r>
            <a:r>
              <a:rPr sz="1125" spc="-62" dirty="0">
                <a:latin typeface="Noto Sans"/>
                <a:cs typeface="Noto Sans"/>
              </a:rPr>
              <a:t>*</a:t>
            </a:r>
            <a:r>
              <a:rPr sz="1125" spc="-73" dirty="0">
                <a:latin typeface="Noto Sans"/>
                <a:cs typeface="Noto Sans"/>
              </a:rPr>
              <a:t> </a:t>
            </a:r>
            <a:r>
              <a:rPr sz="1125" spc="11" dirty="0">
                <a:latin typeface="Noto Sans"/>
                <a:cs typeface="Noto Sans"/>
              </a:rPr>
              <a:t>p3</a:t>
            </a:r>
            <a:endParaRPr sz="1125">
              <a:latin typeface="Noto Sans"/>
              <a:cs typeface="Noto Sans"/>
            </a:endParaRPr>
          </a:p>
        </p:txBody>
      </p:sp>
      <p:sp>
        <p:nvSpPr>
          <p:cNvPr id="6" name="object 6"/>
          <p:cNvSpPr/>
          <p:nvPr/>
        </p:nvSpPr>
        <p:spPr>
          <a:xfrm>
            <a:off x="337756" y="1264444"/>
            <a:ext cx="702231" cy="382548"/>
          </a:xfrm>
          <a:custGeom>
            <a:avLst/>
            <a:gdLst/>
            <a:ahLst/>
            <a:cxnLst/>
            <a:rect l="l" t="t" r="r" b="b"/>
            <a:pathLst>
              <a:path w="1248410" h="680085">
                <a:moveTo>
                  <a:pt x="1190625" y="0"/>
                </a:moveTo>
                <a:lnTo>
                  <a:pt x="57480" y="0"/>
                </a:lnTo>
                <a:lnTo>
                  <a:pt x="35104" y="4524"/>
                </a:lnTo>
                <a:lnTo>
                  <a:pt x="16833" y="16859"/>
                </a:lnTo>
                <a:lnTo>
                  <a:pt x="4516" y="35147"/>
                </a:lnTo>
                <a:lnTo>
                  <a:pt x="0" y="57530"/>
                </a:lnTo>
                <a:lnTo>
                  <a:pt x="0" y="622173"/>
                </a:lnTo>
                <a:lnTo>
                  <a:pt x="4516" y="644556"/>
                </a:lnTo>
                <a:lnTo>
                  <a:pt x="16833" y="662844"/>
                </a:lnTo>
                <a:lnTo>
                  <a:pt x="35104" y="675179"/>
                </a:lnTo>
                <a:lnTo>
                  <a:pt x="57480" y="679703"/>
                </a:lnTo>
                <a:lnTo>
                  <a:pt x="1190625" y="679703"/>
                </a:lnTo>
                <a:lnTo>
                  <a:pt x="1213008" y="675179"/>
                </a:lnTo>
                <a:lnTo>
                  <a:pt x="1231296" y="662844"/>
                </a:lnTo>
                <a:lnTo>
                  <a:pt x="1243631" y="644556"/>
                </a:lnTo>
                <a:lnTo>
                  <a:pt x="1248156" y="622173"/>
                </a:lnTo>
                <a:lnTo>
                  <a:pt x="1248156" y="57530"/>
                </a:lnTo>
                <a:lnTo>
                  <a:pt x="1243631" y="35147"/>
                </a:lnTo>
                <a:lnTo>
                  <a:pt x="1231296" y="16859"/>
                </a:lnTo>
                <a:lnTo>
                  <a:pt x="1213008" y="4524"/>
                </a:lnTo>
                <a:lnTo>
                  <a:pt x="1190625" y="0"/>
                </a:lnTo>
                <a:close/>
              </a:path>
            </a:pathLst>
          </a:custGeom>
          <a:solidFill>
            <a:srgbClr val="FFFFFF"/>
          </a:solidFill>
        </p:spPr>
        <p:txBody>
          <a:bodyPr wrap="square" lIns="0" tIns="0" rIns="0" bIns="0" rtlCol="0"/>
          <a:lstStyle/>
          <a:p>
            <a:endParaRPr sz="1013"/>
          </a:p>
        </p:txBody>
      </p:sp>
      <p:sp>
        <p:nvSpPr>
          <p:cNvPr id="7" name="object 7"/>
          <p:cNvSpPr/>
          <p:nvPr/>
        </p:nvSpPr>
        <p:spPr>
          <a:xfrm>
            <a:off x="337756" y="1264444"/>
            <a:ext cx="702231" cy="382548"/>
          </a:xfrm>
          <a:custGeom>
            <a:avLst/>
            <a:gdLst/>
            <a:ahLst/>
            <a:cxnLst/>
            <a:rect l="l" t="t" r="r" b="b"/>
            <a:pathLst>
              <a:path w="1248410" h="680085">
                <a:moveTo>
                  <a:pt x="0" y="57530"/>
                </a:moveTo>
                <a:lnTo>
                  <a:pt x="4516" y="35147"/>
                </a:lnTo>
                <a:lnTo>
                  <a:pt x="16833" y="16859"/>
                </a:lnTo>
                <a:lnTo>
                  <a:pt x="35104" y="4524"/>
                </a:lnTo>
                <a:lnTo>
                  <a:pt x="57480" y="0"/>
                </a:lnTo>
                <a:lnTo>
                  <a:pt x="1190625" y="0"/>
                </a:lnTo>
                <a:lnTo>
                  <a:pt x="1213008" y="4524"/>
                </a:lnTo>
                <a:lnTo>
                  <a:pt x="1231296" y="16859"/>
                </a:lnTo>
                <a:lnTo>
                  <a:pt x="1243631" y="35147"/>
                </a:lnTo>
                <a:lnTo>
                  <a:pt x="1248156" y="57530"/>
                </a:lnTo>
                <a:lnTo>
                  <a:pt x="1248156" y="622173"/>
                </a:lnTo>
                <a:lnTo>
                  <a:pt x="1243631" y="644556"/>
                </a:lnTo>
                <a:lnTo>
                  <a:pt x="1231296" y="662844"/>
                </a:lnTo>
                <a:lnTo>
                  <a:pt x="1213008" y="675179"/>
                </a:lnTo>
                <a:lnTo>
                  <a:pt x="1190625" y="679703"/>
                </a:lnTo>
                <a:lnTo>
                  <a:pt x="57480" y="679703"/>
                </a:lnTo>
                <a:lnTo>
                  <a:pt x="35104" y="675179"/>
                </a:lnTo>
                <a:lnTo>
                  <a:pt x="16833" y="662844"/>
                </a:lnTo>
                <a:lnTo>
                  <a:pt x="4516" y="644556"/>
                </a:lnTo>
                <a:lnTo>
                  <a:pt x="0" y="622173"/>
                </a:lnTo>
                <a:lnTo>
                  <a:pt x="0" y="57530"/>
                </a:lnTo>
                <a:close/>
              </a:path>
            </a:pathLst>
          </a:custGeom>
          <a:ln w="9144">
            <a:solidFill>
              <a:srgbClr val="404040"/>
            </a:solidFill>
          </a:ln>
        </p:spPr>
        <p:txBody>
          <a:bodyPr wrap="square" lIns="0" tIns="0" rIns="0" bIns="0" rtlCol="0"/>
          <a:lstStyle/>
          <a:p>
            <a:endParaRPr sz="1013"/>
          </a:p>
        </p:txBody>
      </p:sp>
      <p:sp>
        <p:nvSpPr>
          <p:cNvPr id="8" name="object 8"/>
          <p:cNvSpPr/>
          <p:nvPr/>
        </p:nvSpPr>
        <p:spPr>
          <a:xfrm>
            <a:off x="1219866" y="884682"/>
            <a:ext cx="702231" cy="382548"/>
          </a:xfrm>
          <a:custGeom>
            <a:avLst/>
            <a:gdLst/>
            <a:ahLst/>
            <a:cxnLst/>
            <a:rect l="l" t="t" r="r" b="b"/>
            <a:pathLst>
              <a:path w="1248410" h="680085">
                <a:moveTo>
                  <a:pt x="1190625" y="0"/>
                </a:moveTo>
                <a:lnTo>
                  <a:pt x="57531" y="0"/>
                </a:lnTo>
                <a:lnTo>
                  <a:pt x="35147" y="4524"/>
                </a:lnTo>
                <a:lnTo>
                  <a:pt x="16859" y="16859"/>
                </a:lnTo>
                <a:lnTo>
                  <a:pt x="4524" y="35147"/>
                </a:lnTo>
                <a:lnTo>
                  <a:pt x="0" y="57530"/>
                </a:lnTo>
                <a:lnTo>
                  <a:pt x="0" y="622173"/>
                </a:lnTo>
                <a:lnTo>
                  <a:pt x="4524" y="644556"/>
                </a:lnTo>
                <a:lnTo>
                  <a:pt x="16859" y="662844"/>
                </a:lnTo>
                <a:lnTo>
                  <a:pt x="35147" y="675179"/>
                </a:lnTo>
                <a:lnTo>
                  <a:pt x="57531" y="679703"/>
                </a:lnTo>
                <a:lnTo>
                  <a:pt x="1190625" y="679703"/>
                </a:lnTo>
                <a:lnTo>
                  <a:pt x="1213008" y="675179"/>
                </a:lnTo>
                <a:lnTo>
                  <a:pt x="1231296" y="662844"/>
                </a:lnTo>
                <a:lnTo>
                  <a:pt x="1243631" y="644556"/>
                </a:lnTo>
                <a:lnTo>
                  <a:pt x="1248156" y="622173"/>
                </a:lnTo>
                <a:lnTo>
                  <a:pt x="1248156" y="57530"/>
                </a:lnTo>
                <a:lnTo>
                  <a:pt x="1243631" y="35147"/>
                </a:lnTo>
                <a:lnTo>
                  <a:pt x="1231296" y="16859"/>
                </a:lnTo>
                <a:lnTo>
                  <a:pt x="1213008" y="4524"/>
                </a:lnTo>
                <a:lnTo>
                  <a:pt x="1190625" y="0"/>
                </a:lnTo>
                <a:close/>
              </a:path>
            </a:pathLst>
          </a:custGeom>
          <a:solidFill>
            <a:srgbClr val="FFFFFF"/>
          </a:solidFill>
        </p:spPr>
        <p:txBody>
          <a:bodyPr wrap="square" lIns="0" tIns="0" rIns="0" bIns="0" rtlCol="0"/>
          <a:lstStyle/>
          <a:p>
            <a:endParaRPr sz="1013"/>
          </a:p>
        </p:txBody>
      </p:sp>
      <p:sp>
        <p:nvSpPr>
          <p:cNvPr id="9" name="object 9"/>
          <p:cNvSpPr/>
          <p:nvPr/>
        </p:nvSpPr>
        <p:spPr>
          <a:xfrm>
            <a:off x="1219866" y="884682"/>
            <a:ext cx="702231" cy="382548"/>
          </a:xfrm>
          <a:custGeom>
            <a:avLst/>
            <a:gdLst/>
            <a:ahLst/>
            <a:cxnLst/>
            <a:rect l="l" t="t" r="r" b="b"/>
            <a:pathLst>
              <a:path w="1248410" h="680085">
                <a:moveTo>
                  <a:pt x="0" y="57530"/>
                </a:moveTo>
                <a:lnTo>
                  <a:pt x="4524" y="35147"/>
                </a:lnTo>
                <a:lnTo>
                  <a:pt x="16859" y="16859"/>
                </a:lnTo>
                <a:lnTo>
                  <a:pt x="35147" y="4524"/>
                </a:lnTo>
                <a:lnTo>
                  <a:pt x="57531" y="0"/>
                </a:lnTo>
                <a:lnTo>
                  <a:pt x="1190625" y="0"/>
                </a:lnTo>
                <a:lnTo>
                  <a:pt x="1213008" y="4524"/>
                </a:lnTo>
                <a:lnTo>
                  <a:pt x="1231296" y="16859"/>
                </a:lnTo>
                <a:lnTo>
                  <a:pt x="1243631" y="35147"/>
                </a:lnTo>
                <a:lnTo>
                  <a:pt x="1248156" y="57530"/>
                </a:lnTo>
                <a:lnTo>
                  <a:pt x="1248156" y="622173"/>
                </a:lnTo>
                <a:lnTo>
                  <a:pt x="1243631" y="644556"/>
                </a:lnTo>
                <a:lnTo>
                  <a:pt x="1231296" y="662844"/>
                </a:lnTo>
                <a:lnTo>
                  <a:pt x="1213008" y="675179"/>
                </a:lnTo>
                <a:lnTo>
                  <a:pt x="1190625" y="679703"/>
                </a:lnTo>
                <a:lnTo>
                  <a:pt x="57531" y="679703"/>
                </a:lnTo>
                <a:lnTo>
                  <a:pt x="35147" y="675179"/>
                </a:lnTo>
                <a:lnTo>
                  <a:pt x="16859" y="662844"/>
                </a:lnTo>
                <a:lnTo>
                  <a:pt x="4524" y="644556"/>
                </a:lnTo>
                <a:lnTo>
                  <a:pt x="0" y="622173"/>
                </a:lnTo>
                <a:lnTo>
                  <a:pt x="0" y="57530"/>
                </a:lnTo>
                <a:close/>
              </a:path>
            </a:pathLst>
          </a:custGeom>
          <a:ln w="9144">
            <a:solidFill>
              <a:srgbClr val="404040"/>
            </a:solidFill>
          </a:ln>
        </p:spPr>
        <p:txBody>
          <a:bodyPr wrap="square" lIns="0" tIns="0" rIns="0" bIns="0" rtlCol="0"/>
          <a:lstStyle/>
          <a:p>
            <a:endParaRPr sz="1013"/>
          </a:p>
        </p:txBody>
      </p:sp>
      <p:sp>
        <p:nvSpPr>
          <p:cNvPr id="10" name="object 10"/>
          <p:cNvSpPr txBox="1"/>
          <p:nvPr/>
        </p:nvSpPr>
        <p:spPr>
          <a:xfrm>
            <a:off x="1222438" y="937902"/>
            <a:ext cx="697230" cy="266733"/>
          </a:xfrm>
          <a:prstGeom prst="rect">
            <a:avLst/>
          </a:prstGeom>
        </p:spPr>
        <p:txBody>
          <a:bodyPr vert="horz" wrap="square" lIns="0" tIns="6787" rIns="0" bIns="0" rtlCol="0">
            <a:spAutoFit/>
          </a:bodyPr>
          <a:lstStyle/>
          <a:p>
            <a:pPr algn="ctr">
              <a:spcBef>
                <a:spcPts val="53"/>
              </a:spcBef>
            </a:pPr>
            <a:r>
              <a:rPr sz="563" spc="3" dirty="0">
                <a:solidFill>
                  <a:srgbClr val="404040"/>
                </a:solidFill>
                <a:latin typeface="Noto Sans"/>
                <a:cs typeface="Noto Sans"/>
              </a:rPr>
              <a:t>50</a:t>
            </a:r>
            <a:endParaRPr sz="563">
              <a:latin typeface="Noto Sans"/>
              <a:cs typeface="Noto Sans"/>
            </a:endParaRPr>
          </a:p>
          <a:p>
            <a:pPr algn="ctr">
              <a:lnSpc>
                <a:spcPct val="100000"/>
              </a:lnSpc>
            </a:pPr>
            <a:r>
              <a:rPr sz="563" spc="-6" dirty="0">
                <a:solidFill>
                  <a:srgbClr val="404040"/>
                </a:solidFill>
                <a:latin typeface="Noto Sans"/>
                <a:cs typeface="Noto Sans"/>
              </a:rPr>
              <a:t>[50, </a:t>
            </a:r>
            <a:r>
              <a:rPr sz="563" dirty="0">
                <a:solidFill>
                  <a:srgbClr val="404040"/>
                </a:solidFill>
                <a:latin typeface="Noto Sans"/>
                <a:cs typeface="Noto Sans"/>
              </a:rPr>
              <a:t>0,</a:t>
            </a:r>
            <a:r>
              <a:rPr sz="563" spc="20" dirty="0">
                <a:solidFill>
                  <a:srgbClr val="404040"/>
                </a:solidFill>
                <a:latin typeface="Noto Sans"/>
                <a:cs typeface="Noto Sans"/>
              </a:rPr>
              <a:t> </a:t>
            </a:r>
            <a:r>
              <a:rPr sz="563" spc="-6" dirty="0">
                <a:solidFill>
                  <a:srgbClr val="404040"/>
                </a:solidFill>
                <a:latin typeface="Noto Sans"/>
                <a:cs typeface="Noto Sans"/>
              </a:rPr>
              <a:t>0]</a:t>
            </a:r>
            <a:endParaRPr sz="563">
              <a:latin typeface="Noto Sans"/>
              <a:cs typeface="Noto Sans"/>
            </a:endParaRPr>
          </a:p>
          <a:p>
            <a:pPr algn="ctr">
              <a:lnSpc>
                <a:spcPct val="100000"/>
              </a:lnSpc>
            </a:pPr>
            <a:r>
              <a:rPr sz="563" spc="-6" dirty="0">
                <a:solidFill>
                  <a:srgbClr val="404040"/>
                </a:solidFill>
                <a:latin typeface="Noto Sans"/>
                <a:cs typeface="Noto Sans"/>
              </a:rPr>
              <a:t>setosa</a:t>
            </a:r>
            <a:endParaRPr sz="563">
              <a:latin typeface="Noto Sans"/>
              <a:cs typeface="Noto Sans"/>
            </a:endParaRPr>
          </a:p>
        </p:txBody>
      </p:sp>
      <p:sp>
        <p:nvSpPr>
          <p:cNvPr id="11" name="object 11"/>
          <p:cNvSpPr/>
          <p:nvPr/>
        </p:nvSpPr>
        <p:spPr>
          <a:xfrm>
            <a:off x="1219866" y="1646777"/>
            <a:ext cx="702231" cy="382548"/>
          </a:xfrm>
          <a:custGeom>
            <a:avLst/>
            <a:gdLst/>
            <a:ahLst/>
            <a:cxnLst/>
            <a:rect l="l" t="t" r="r" b="b"/>
            <a:pathLst>
              <a:path w="1248410" h="680085">
                <a:moveTo>
                  <a:pt x="1190625" y="0"/>
                </a:moveTo>
                <a:lnTo>
                  <a:pt x="57531" y="0"/>
                </a:lnTo>
                <a:lnTo>
                  <a:pt x="35147" y="4524"/>
                </a:lnTo>
                <a:lnTo>
                  <a:pt x="16859" y="16859"/>
                </a:lnTo>
                <a:lnTo>
                  <a:pt x="4524" y="35147"/>
                </a:lnTo>
                <a:lnTo>
                  <a:pt x="0" y="57531"/>
                </a:lnTo>
                <a:lnTo>
                  <a:pt x="0" y="622173"/>
                </a:lnTo>
                <a:lnTo>
                  <a:pt x="4524" y="644556"/>
                </a:lnTo>
                <a:lnTo>
                  <a:pt x="16859" y="662844"/>
                </a:lnTo>
                <a:lnTo>
                  <a:pt x="35147" y="675179"/>
                </a:lnTo>
                <a:lnTo>
                  <a:pt x="57531" y="679704"/>
                </a:lnTo>
                <a:lnTo>
                  <a:pt x="1190625" y="679704"/>
                </a:lnTo>
                <a:lnTo>
                  <a:pt x="1213008" y="675179"/>
                </a:lnTo>
                <a:lnTo>
                  <a:pt x="1231296" y="662844"/>
                </a:lnTo>
                <a:lnTo>
                  <a:pt x="1243631" y="644556"/>
                </a:lnTo>
                <a:lnTo>
                  <a:pt x="1248156" y="622173"/>
                </a:lnTo>
                <a:lnTo>
                  <a:pt x="1248156" y="57531"/>
                </a:lnTo>
                <a:lnTo>
                  <a:pt x="1243631" y="35147"/>
                </a:lnTo>
                <a:lnTo>
                  <a:pt x="1231296" y="16859"/>
                </a:lnTo>
                <a:lnTo>
                  <a:pt x="1213008" y="4524"/>
                </a:lnTo>
                <a:lnTo>
                  <a:pt x="1190625" y="0"/>
                </a:lnTo>
                <a:close/>
              </a:path>
            </a:pathLst>
          </a:custGeom>
          <a:solidFill>
            <a:srgbClr val="FFFFFF"/>
          </a:solidFill>
        </p:spPr>
        <p:txBody>
          <a:bodyPr wrap="square" lIns="0" tIns="0" rIns="0" bIns="0" rtlCol="0"/>
          <a:lstStyle/>
          <a:p>
            <a:endParaRPr sz="1013"/>
          </a:p>
        </p:txBody>
      </p:sp>
      <p:sp>
        <p:nvSpPr>
          <p:cNvPr id="12" name="object 12"/>
          <p:cNvSpPr/>
          <p:nvPr/>
        </p:nvSpPr>
        <p:spPr>
          <a:xfrm>
            <a:off x="1219866" y="1646777"/>
            <a:ext cx="702231" cy="382548"/>
          </a:xfrm>
          <a:custGeom>
            <a:avLst/>
            <a:gdLst/>
            <a:ahLst/>
            <a:cxnLst/>
            <a:rect l="l" t="t" r="r" b="b"/>
            <a:pathLst>
              <a:path w="1248410" h="680085">
                <a:moveTo>
                  <a:pt x="0" y="57531"/>
                </a:moveTo>
                <a:lnTo>
                  <a:pt x="4524" y="35147"/>
                </a:lnTo>
                <a:lnTo>
                  <a:pt x="16859" y="16859"/>
                </a:lnTo>
                <a:lnTo>
                  <a:pt x="35147" y="4524"/>
                </a:lnTo>
                <a:lnTo>
                  <a:pt x="57531" y="0"/>
                </a:lnTo>
                <a:lnTo>
                  <a:pt x="1190625" y="0"/>
                </a:lnTo>
                <a:lnTo>
                  <a:pt x="1213008" y="4524"/>
                </a:lnTo>
                <a:lnTo>
                  <a:pt x="1231296" y="16859"/>
                </a:lnTo>
                <a:lnTo>
                  <a:pt x="1243631" y="35147"/>
                </a:lnTo>
                <a:lnTo>
                  <a:pt x="1248156" y="57531"/>
                </a:lnTo>
                <a:lnTo>
                  <a:pt x="1248156" y="622173"/>
                </a:lnTo>
                <a:lnTo>
                  <a:pt x="1243631" y="644556"/>
                </a:lnTo>
                <a:lnTo>
                  <a:pt x="1231296" y="662844"/>
                </a:lnTo>
                <a:lnTo>
                  <a:pt x="1213008" y="675179"/>
                </a:lnTo>
                <a:lnTo>
                  <a:pt x="1190625" y="679704"/>
                </a:lnTo>
                <a:lnTo>
                  <a:pt x="57531" y="679704"/>
                </a:lnTo>
                <a:lnTo>
                  <a:pt x="35147" y="675179"/>
                </a:lnTo>
                <a:lnTo>
                  <a:pt x="16859" y="662844"/>
                </a:lnTo>
                <a:lnTo>
                  <a:pt x="4524" y="644556"/>
                </a:lnTo>
                <a:lnTo>
                  <a:pt x="0" y="622173"/>
                </a:lnTo>
                <a:lnTo>
                  <a:pt x="0" y="57531"/>
                </a:lnTo>
                <a:close/>
              </a:path>
            </a:pathLst>
          </a:custGeom>
          <a:ln w="9144">
            <a:solidFill>
              <a:srgbClr val="404040"/>
            </a:solidFill>
          </a:ln>
        </p:spPr>
        <p:txBody>
          <a:bodyPr wrap="square" lIns="0" tIns="0" rIns="0" bIns="0" rtlCol="0"/>
          <a:lstStyle/>
          <a:p>
            <a:endParaRPr sz="1013"/>
          </a:p>
        </p:txBody>
      </p:sp>
      <p:sp>
        <p:nvSpPr>
          <p:cNvPr id="13" name="object 13"/>
          <p:cNvSpPr txBox="1"/>
          <p:nvPr/>
        </p:nvSpPr>
        <p:spPr>
          <a:xfrm>
            <a:off x="1222438" y="1666065"/>
            <a:ext cx="697230" cy="353358"/>
          </a:xfrm>
          <a:prstGeom prst="rect">
            <a:avLst/>
          </a:prstGeom>
        </p:spPr>
        <p:txBody>
          <a:bodyPr vert="horz" wrap="square" lIns="0" tIns="6787" rIns="0" bIns="0" rtlCol="0">
            <a:spAutoFit/>
          </a:bodyPr>
          <a:lstStyle/>
          <a:p>
            <a:pPr algn="ctr">
              <a:spcBef>
                <a:spcPts val="53"/>
              </a:spcBef>
            </a:pPr>
            <a:r>
              <a:rPr sz="563" spc="-6" dirty="0">
                <a:solidFill>
                  <a:srgbClr val="404040"/>
                </a:solidFill>
                <a:latin typeface="Noto Sans"/>
                <a:cs typeface="Noto Sans"/>
              </a:rPr>
              <a:t>Petal width </a:t>
            </a:r>
            <a:r>
              <a:rPr sz="563" spc="-3" dirty="0">
                <a:solidFill>
                  <a:srgbClr val="404040"/>
                </a:solidFill>
                <a:latin typeface="Arial"/>
                <a:cs typeface="Arial"/>
              </a:rPr>
              <a:t>≤</a:t>
            </a:r>
            <a:r>
              <a:rPr sz="563" spc="-17" dirty="0">
                <a:solidFill>
                  <a:srgbClr val="404040"/>
                </a:solidFill>
                <a:latin typeface="Arial"/>
                <a:cs typeface="Arial"/>
              </a:rPr>
              <a:t> </a:t>
            </a:r>
            <a:r>
              <a:rPr sz="563" spc="-6" dirty="0">
                <a:solidFill>
                  <a:srgbClr val="404040"/>
                </a:solidFill>
                <a:latin typeface="Arial"/>
                <a:cs typeface="Arial"/>
              </a:rPr>
              <a:t>1.75</a:t>
            </a:r>
            <a:endParaRPr sz="563">
              <a:latin typeface="Arial"/>
              <a:cs typeface="Arial"/>
            </a:endParaRPr>
          </a:p>
          <a:p>
            <a:pPr algn="ctr">
              <a:lnSpc>
                <a:spcPct val="100000"/>
              </a:lnSpc>
            </a:pPr>
            <a:r>
              <a:rPr sz="563" spc="3" dirty="0">
                <a:solidFill>
                  <a:srgbClr val="404040"/>
                </a:solidFill>
                <a:latin typeface="Noto Sans"/>
                <a:cs typeface="Noto Sans"/>
              </a:rPr>
              <a:t>100</a:t>
            </a:r>
            <a:endParaRPr sz="563">
              <a:latin typeface="Noto Sans"/>
              <a:cs typeface="Noto Sans"/>
            </a:endParaRPr>
          </a:p>
          <a:p>
            <a:pPr marR="16788" algn="ctr"/>
            <a:r>
              <a:rPr sz="563" spc="-8" dirty="0">
                <a:solidFill>
                  <a:srgbClr val="404040"/>
                </a:solidFill>
                <a:latin typeface="Noto Sans"/>
                <a:cs typeface="Noto Sans"/>
              </a:rPr>
              <a:t>[0, </a:t>
            </a:r>
            <a:r>
              <a:rPr sz="563" dirty="0">
                <a:solidFill>
                  <a:srgbClr val="404040"/>
                </a:solidFill>
                <a:latin typeface="Noto Sans"/>
                <a:cs typeface="Noto Sans"/>
              </a:rPr>
              <a:t>50,</a:t>
            </a:r>
            <a:r>
              <a:rPr sz="563" spc="-8" dirty="0">
                <a:solidFill>
                  <a:srgbClr val="404040"/>
                </a:solidFill>
                <a:latin typeface="Noto Sans"/>
                <a:cs typeface="Noto Sans"/>
              </a:rPr>
              <a:t> </a:t>
            </a:r>
            <a:r>
              <a:rPr sz="563" spc="-3" dirty="0">
                <a:solidFill>
                  <a:srgbClr val="404040"/>
                </a:solidFill>
                <a:latin typeface="Noto Sans"/>
                <a:cs typeface="Noto Sans"/>
              </a:rPr>
              <a:t>50]</a:t>
            </a:r>
            <a:endParaRPr sz="563">
              <a:latin typeface="Noto Sans"/>
              <a:cs typeface="Noto Sans"/>
            </a:endParaRPr>
          </a:p>
          <a:p>
            <a:pPr algn="ctr">
              <a:lnSpc>
                <a:spcPct val="100000"/>
              </a:lnSpc>
            </a:pPr>
            <a:r>
              <a:rPr sz="563" spc="-6" dirty="0">
                <a:solidFill>
                  <a:srgbClr val="404040"/>
                </a:solidFill>
                <a:latin typeface="Noto Sans"/>
                <a:cs typeface="Noto Sans"/>
              </a:rPr>
              <a:t>versicolor</a:t>
            </a:r>
            <a:endParaRPr sz="563">
              <a:latin typeface="Noto Sans"/>
              <a:cs typeface="Noto Sans"/>
            </a:endParaRPr>
          </a:p>
        </p:txBody>
      </p:sp>
      <p:sp>
        <p:nvSpPr>
          <p:cNvPr id="14" name="object 14"/>
          <p:cNvSpPr/>
          <p:nvPr/>
        </p:nvSpPr>
        <p:spPr>
          <a:xfrm>
            <a:off x="2179130" y="2029111"/>
            <a:ext cx="563284" cy="307181"/>
          </a:xfrm>
          <a:custGeom>
            <a:avLst/>
            <a:gdLst/>
            <a:ahLst/>
            <a:cxnLst/>
            <a:rect l="l" t="t" r="r" b="b"/>
            <a:pathLst>
              <a:path w="1001395" h="546100">
                <a:moveTo>
                  <a:pt x="955166" y="0"/>
                </a:moveTo>
                <a:lnTo>
                  <a:pt x="46100" y="0"/>
                </a:lnTo>
                <a:lnTo>
                  <a:pt x="28182" y="3631"/>
                </a:lnTo>
                <a:lnTo>
                  <a:pt x="13525" y="13525"/>
                </a:lnTo>
                <a:lnTo>
                  <a:pt x="3631" y="28182"/>
                </a:lnTo>
                <a:lnTo>
                  <a:pt x="0" y="46100"/>
                </a:lnTo>
                <a:lnTo>
                  <a:pt x="0" y="499490"/>
                </a:lnTo>
                <a:lnTo>
                  <a:pt x="3631" y="517409"/>
                </a:lnTo>
                <a:lnTo>
                  <a:pt x="13525" y="532066"/>
                </a:lnTo>
                <a:lnTo>
                  <a:pt x="28182" y="541960"/>
                </a:lnTo>
                <a:lnTo>
                  <a:pt x="46100" y="545591"/>
                </a:lnTo>
                <a:lnTo>
                  <a:pt x="955166" y="545591"/>
                </a:lnTo>
                <a:lnTo>
                  <a:pt x="973085" y="541960"/>
                </a:lnTo>
                <a:lnTo>
                  <a:pt x="987742" y="532066"/>
                </a:lnTo>
                <a:lnTo>
                  <a:pt x="997636" y="517409"/>
                </a:lnTo>
                <a:lnTo>
                  <a:pt x="1001267" y="499490"/>
                </a:lnTo>
                <a:lnTo>
                  <a:pt x="1001267" y="46100"/>
                </a:lnTo>
                <a:lnTo>
                  <a:pt x="997636" y="28182"/>
                </a:lnTo>
                <a:lnTo>
                  <a:pt x="987742" y="13525"/>
                </a:lnTo>
                <a:lnTo>
                  <a:pt x="973085" y="3631"/>
                </a:lnTo>
                <a:lnTo>
                  <a:pt x="955166" y="0"/>
                </a:lnTo>
                <a:close/>
              </a:path>
            </a:pathLst>
          </a:custGeom>
          <a:solidFill>
            <a:srgbClr val="FFFFFF"/>
          </a:solidFill>
        </p:spPr>
        <p:txBody>
          <a:bodyPr wrap="square" lIns="0" tIns="0" rIns="0" bIns="0" rtlCol="0"/>
          <a:lstStyle/>
          <a:p>
            <a:endParaRPr sz="1013"/>
          </a:p>
        </p:txBody>
      </p:sp>
      <p:sp>
        <p:nvSpPr>
          <p:cNvPr id="15" name="object 15"/>
          <p:cNvSpPr/>
          <p:nvPr/>
        </p:nvSpPr>
        <p:spPr>
          <a:xfrm>
            <a:off x="2179130" y="1417891"/>
            <a:ext cx="563284" cy="307181"/>
          </a:xfrm>
          <a:custGeom>
            <a:avLst/>
            <a:gdLst/>
            <a:ahLst/>
            <a:cxnLst/>
            <a:rect l="l" t="t" r="r" b="b"/>
            <a:pathLst>
              <a:path w="1001395" h="546100">
                <a:moveTo>
                  <a:pt x="955166" y="0"/>
                </a:moveTo>
                <a:lnTo>
                  <a:pt x="46100" y="0"/>
                </a:lnTo>
                <a:lnTo>
                  <a:pt x="28182" y="3631"/>
                </a:lnTo>
                <a:lnTo>
                  <a:pt x="13525" y="13525"/>
                </a:lnTo>
                <a:lnTo>
                  <a:pt x="3631" y="28182"/>
                </a:lnTo>
                <a:lnTo>
                  <a:pt x="0" y="46100"/>
                </a:lnTo>
                <a:lnTo>
                  <a:pt x="0" y="499490"/>
                </a:lnTo>
                <a:lnTo>
                  <a:pt x="3631" y="517409"/>
                </a:lnTo>
                <a:lnTo>
                  <a:pt x="13525" y="532066"/>
                </a:lnTo>
                <a:lnTo>
                  <a:pt x="28182" y="541960"/>
                </a:lnTo>
                <a:lnTo>
                  <a:pt x="46100" y="545591"/>
                </a:lnTo>
                <a:lnTo>
                  <a:pt x="955166" y="545591"/>
                </a:lnTo>
                <a:lnTo>
                  <a:pt x="973085" y="541960"/>
                </a:lnTo>
                <a:lnTo>
                  <a:pt x="987742" y="532066"/>
                </a:lnTo>
                <a:lnTo>
                  <a:pt x="997636" y="517409"/>
                </a:lnTo>
                <a:lnTo>
                  <a:pt x="1001267" y="499490"/>
                </a:lnTo>
                <a:lnTo>
                  <a:pt x="1001267" y="46100"/>
                </a:lnTo>
                <a:lnTo>
                  <a:pt x="997636" y="28182"/>
                </a:lnTo>
                <a:lnTo>
                  <a:pt x="987742" y="13525"/>
                </a:lnTo>
                <a:lnTo>
                  <a:pt x="973085" y="3631"/>
                </a:lnTo>
                <a:lnTo>
                  <a:pt x="955166" y="0"/>
                </a:lnTo>
                <a:close/>
              </a:path>
            </a:pathLst>
          </a:custGeom>
          <a:solidFill>
            <a:srgbClr val="FFFFFF"/>
          </a:solidFill>
        </p:spPr>
        <p:txBody>
          <a:bodyPr wrap="square" lIns="0" tIns="0" rIns="0" bIns="0" rtlCol="0"/>
          <a:lstStyle/>
          <a:p>
            <a:endParaRPr sz="1013"/>
          </a:p>
        </p:txBody>
      </p:sp>
      <p:sp>
        <p:nvSpPr>
          <p:cNvPr id="16" name="object 16"/>
          <p:cNvSpPr/>
          <p:nvPr/>
        </p:nvSpPr>
        <p:spPr>
          <a:xfrm>
            <a:off x="2179130" y="1417891"/>
            <a:ext cx="563284" cy="307181"/>
          </a:xfrm>
          <a:custGeom>
            <a:avLst/>
            <a:gdLst/>
            <a:ahLst/>
            <a:cxnLst/>
            <a:rect l="l" t="t" r="r" b="b"/>
            <a:pathLst>
              <a:path w="1001395" h="546100">
                <a:moveTo>
                  <a:pt x="0" y="46100"/>
                </a:moveTo>
                <a:lnTo>
                  <a:pt x="3631" y="28182"/>
                </a:lnTo>
                <a:lnTo>
                  <a:pt x="13525" y="13525"/>
                </a:lnTo>
                <a:lnTo>
                  <a:pt x="28182" y="3631"/>
                </a:lnTo>
                <a:lnTo>
                  <a:pt x="46100" y="0"/>
                </a:lnTo>
                <a:lnTo>
                  <a:pt x="955166" y="0"/>
                </a:lnTo>
                <a:lnTo>
                  <a:pt x="973085" y="3631"/>
                </a:lnTo>
                <a:lnTo>
                  <a:pt x="987742" y="13525"/>
                </a:lnTo>
                <a:lnTo>
                  <a:pt x="997636" y="28182"/>
                </a:lnTo>
                <a:lnTo>
                  <a:pt x="1001267" y="46100"/>
                </a:lnTo>
                <a:lnTo>
                  <a:pt x="1001267" y="499490"/>
                </a:lnTo>
                <a:lnTo>
                  <a:pt x="997636" y="517409"/>
                </a:lnTo>
                <a:lnTo>
                  <a:pt x="987742" y="532066"/>
                </a:lnTo>
                <a:lnTo>
                  <a:pt x="973085" y="541960"/>
                </a:lnTo>
                <a:lnTo>
                  <a:pt x="955166" y="545591"/>
                </a:lnTo>
                <a:lnTo>
                  <a:pt x="46100" y="545591"/>
                </a:lnTo>
                <a:lnTo>
                  <a:pt x="28182" y="541960"/>
                </a:lnTo>
                <a:lnTo>
                  <a:pt x="13525" y="532066"/>
                </a:lnTo>
                <a:lnTo>
                  <a:pt x="3631" y="517409"/>
                </a:lnTo>
                <a:lnTo>
                  <a:pt x="0" y="499490"/>
                </a:lnTo>
                <a:lnTo>
                  <a:pt x="0" y="46100"/>
                </a:lnTo>
                <a:close/>
              </a:path>
            </a:pathLst>
          </a:custGeom>
          <a:ln w="9144">
            <a:solidFill>
              <a:srgbClr val="404040"/>
            </a:solidFill>
          </a:ln>
        </p:spPr>
        <p:txBody>
          <a:bodyPr wrap="square" lIns="0" tIns="0" rIns="0" bIns="0" rtlCol="0"/>
          <a:lstStyle/>
          <a:p>
            <a:endParaRPr sz="1013"/>
          </a:p>
        </p:txBody>
      </p:sp>
      <p:sp>
        <p:nvSpPr>
          <p:cNvPr id="17" name="object 17"/>
          <p:cNvSpPr txBox="1"/>
          <p:nvPr/>
        </p:nvSpPr>
        <p:spPr>
          <a:xfrm>
            <a:off x="2181701" y="1433008"/>
            <a:ext cx="558284" cy="266733"/>
          </a:xfrm>
          <a:prstGeom prst="rect">
            <a:avLst/>
          </a:prstGeom>
        </p:spPr>
        <p:txBody>
          <a:bodyPr vert="horz" wrap="square" lIns="0" tIns="6787" rIns="0" bIns="0" rtlCol="0">
            <a:spAutoFit/>
          </a:bodyPr>
          <a:lstStyle/>
          <a:p>
            <a:pPr algn="ctr">
              <a:spcBef>
                <a:spcPts val="53"/>
              </a:spcBef>
            </a:pPr>
            <a:r>
              <a:rPr sz="563" spc="6" dirty="0">
                <a:solidFill>
                  <a:srgbClr val="404040"/>
                </a:solidFill>
                <a:latin typeface="Noto Sans"/>
                <a:cs typeface="Noto Sans"/>
              </a:rPr>
              <a:t>54</a:t>
            </a:r>
            <a:endParaRPr sz="563">
              <a:latin typeface="Noto Sans"/>
              <a:cs typeface="Noto Sans"/>
            </a:endParaRPr>
          </a:p>
          <a:p>
            <a:pPr algn="ctr">
              <a:spcBef>
                <a:spcPts val="3"/>
              </a:spcBef>
            </a:pPr>
            <a:r>
              <a:rPr sz="563" spc="-8" dirty="0">
                <a:solidFill>
                  <a:srgbClr val="404040"/>
                </a:solidFill>
                <a:latin typeface="Noto Sans"/>
                <a:cs typeface="Noto Sans"/>
              </a:rPr>
              <a:t>[0, </a:t>
            </a:r>
            <a:r>
              <a:rPr sz="563" dirty="0">
                <a:solidFill>
                  <a:srgbClr val="404040"/>
                </a:solidFill>
                <a:latin typeface="Noto Sans"/>
                <a:cs typeface="Noto Sans"/>
              </a:rPr>
              <a:t>49,</a:t>
            </a:r>
            <a:r>
              <a:rPr sz="563" spc="20" dirty="0">
                <a:solidFill>
                  <a:srgbClr val="404040"/>
                </a:solidFill>
                <a:latin typeface="Noto Sans"/>
                <a:cs typeface="Noto Sans"/>
              </a:rPr>
              <a:t> </a:t>
            </a:r>
            <a:r>
              <a:rPr sz="563" spc="-6" dirty="0">
                <a:solidFill>
                  <a:srgbClr val="404040"/>
                </a:solidFill>
                <a:latin typeface="Noto Sans"/>
                <a:cs typeface="Noto Sans"/>
              </a:rPr>
              <a:t>5]</a:t>
            </a:r>
            <a:endParaRPr sz="563">
              <a:latin typeface="Noto Sans"/>
              <a:cs typeface="Noto Sans"/>
            </a:endParaRPr>
          </a:p>
          <a:p>
            <a:pPr algn="ctr">
              <a:lnSpc>
                <a:spcPct val="100000"/>
              </a:lnSpc>
            </a:pPr>
            <a:r>
              <a:rPr sz="563" spc="-6" dirty="0">
                <a:solidFill>
                  <a:srgbClr val="404040"/>
                </a:solidFill>
                <a:latin typeface="Noto Sans"/>
                <a:cs typeface="Noto Sans"/>
              </a:rPr>
              <a:t>versicolor</a:t>
            </a:r>
            <a:endParaRPr sz="563">
              <a:latin typeface="Noto Sans"/>
              <a:cs typeface="Noto Sans"/>
            </a:endParaRPr>
          </a:p>
        </p:txBody>
      </p:sp>
      <p:sp>
        <p:nvSpPr>
          <p:cNvPr id="18" name="object 18"/>
          <p:cNvSpPr/>
          <p:nvPr/>
        </p:nvSpPr>
        <p:spPr>
          <a:xfrm>
            <a:off x="1036915" y="1075849"/>
            <a:ext cx="182880" cy="267891"/>
          </a:xfrm>
          <a:custGeom>
            <a:avLst/>
            <a:gdLst/>
            <a:ahLst/>
            <a:cxnLst/>
            <a:rect l="l" t="t" r="r" b="b"/>
            <a:pathLst>
              <a:path w="325119" h="476250">
                <a:moveTo>
                  <a:pt x="276728" y="59552"/>
                </a:moveTo>
                <a:lnTo>
                  <a:pt x="0" y="469010"/>
                </a:lnTo>
                <a:lnTo>
                  <a:pt x="10413" y="476123"/>
                </a:lnTo>
                <a:lnTo>
                  <a:pt x="287260" y="66672"/>
                </a:lnTo>
                <a:lnTo>
                  <a:pt x="276728" y="59552"/>
                </a:lnTo>
                <a:close/>
              </a:path>
              <a:path w="325119" h="476250">
                <a:moveTo>
                  <a:pt x="318251" y="49022"/>
                </a:moveTo>
                <a:lnTo>
                  <a:pt x="283844" y="49022"/>
                </a:lnTo>
                <a:lnTo>
                  <a:pt x="294386" y="56133"/>
                </a:lnTo>
                <a:lnTo>
                  <a:pt x="287260" y="66672"/>
                </a:lnTo>
                <a:lnTo>
                  <a:pt x="313563" y="84454"/>
                </a:lnTo>
                <a:lnTo>
                  <a:pt x="318251" y="49022"/>
                </a:lnTo>
                <a:close/>
              </a:path>
              <a:path w="325119" h="476250">
                <a:moveTo>
                  <a:pt x="283844" y="49022"/>
                </a:moveTo>
                <a:lnTo>
                  <a:pt x="276728" y="59552"/>
                </a:lnTo>
                <a:lnTo>
                  <a:pt x="287260" y="66672"/>
                </a:lnTo>
                <a:lnTo>
                  <a:pt x="294386" y="56133"/>
                </a:lnTo>
                <a:lnTo>
                  <a:pt x="283844" y="49022"/>
                </a:lnTo>
                <a:close/>
              </a:path>
              <a:path w="325119" h="476250">
                <a:moveTo>
                  <a:pt x="324738" y="0"/>
                </a:moveTo>
                <a:lnTo>
                  <a:pt x="250444" y="41782"/>
                </a:lnTo>
                <a:lnTo>
                  <a:pt x="276728" y="59552"/>
                </a:lnTo>
                <a:lnTo>
                  <a:pt x="283844" y="49022"/>
                </a:lnTo>
                <a:lnTo>
                  <a:pt x="318251" y="49022"/>
                </a:lnTo>
                <a:lnTo>
                  <a:pt x="324738" y="0"/>
                </a:lnTo>
                <a:close/>
              </a:path>
            </a:pathLst>
          </a:custGeom>
          <a:solidFill>
            <a:srgbClr val="404040"/>
          </a:solidFill>
        </p:spPr>
        <p:txBody>
          <a:bodyPr wrap="square" lIns="0" tIns="0" rIns="0" bIns="0" rtlCol="0"/>
          <a:lstStyle/>
          <a:p>
            <a:endParaRPr sz="1013"/>
          </a:p>
        </p:txBody>
      </p:sp>
      <p:sp>
        <p:nvSpPr>
          <p:cNvPr id="19" name="object 19"/>
          <p:cNvSpPr/>
          <p:nvPr/>
        </p:nvSpPr>
        <p:spPr>
          <a:xfrm>
            <a:off x="1036701" y="1518190"/>
            <a:ext cx="186809" cy="331827"/>
          </a:xfrm>
          <a:custGeom>
            <a:avLst/>
            <a:gdLst/>
            <a:ahLst/>
            <a:cxnLst/>
            <a:rect l="l" t="t" r="r" b="b"/>
            <a:pathLst>
              <a:path w="332105" h="589914">
                <a:moveTo>
                  <a:pt x="288973" y="525975"/>
                </a:moveTo>
                <a:lnTo>
                  <a:pt x="261238" y="541401"/>
                </a:lnTo>
                <a:lnTo>
                  <a:pt x="331596" y="589407"/>
                </a:lnTo>
                <a:lnTo>
                  <a:pt x="329332" y="537083"/>
                </a:lnTo>
                <a:lnTo>
                  <a:pt x="295148" y="537083"/>
                </a:lnTo>
                <a:lnTo>
                  <a:pt x="288973" y="525975"/>
                </a:lnTo>
                <a:close/>
              </a:path>
              <a:path w="332105" h="589914">
                <a:moveTo>
                  <a:pt x="300151" y="519758"/>
                </a:moveTo>
                <a:lnTo>
                  <a:pt x="288973" y="525975"/>
                </a:lnTo>
                <a:lnTo>
                  <a:pt x="295148" y="537083"/>
                </a:lnTo>
                <a:lnTo>
                  <a:pt x="306324" y="530860"/>
                </a:lnTo>
                <a:lnTo>
                  <a:pt x="300151" y="519758"/>
                </a:lnTo>
                <a:close/>
              </a:path>
              <a:path w="332105" h="589914">
                <a:moveTo>
                  <a:pt x="327913" y="504317"/>
                </a:moveTo>
                <a:lnTo>
                  <a:pt x="300151" y="519758"/>
                </a:lnTo>
                <a:lnTo>
                  <a:pt x="306324" y="530860"/>
                </a:lnTo>
                <a:lnTo>
                  <a:pt x="295148" y="537083"/>
                </a:lnTo>
                <a:lnTo>
                  <a:pt x="329332" y="537083"/>
                </a:lnTo>
                <a:lnTo>
                  <a:pt x="327913" y="504317"/>
                </a:lnTo>
                <a:close/>
              </a:path>
              <a:path w="332105" h="589914">
                <a:moveTo>
                  <a:pt x="11175" y="0"/>
                </a:moveTo>
                <a:lnTo>
                  <a:pt x="0" y="6096"/>
                </a:lnTo>
                <a:lnTo>
                  <a:pt x="288973" y="525975"/>
                </a:lnTo>
                <a:lnTo>
                  <a:pt x="300151" y="519758"/>
                </a:lnTo>
                <a:lnTo>
                  <a:pt x="11175" y="0"/>
                </a:lnTo>
                <a:close/>
              </a:path>
            </a:pathLst>
          </a:custGeom>
          <a:solidFill>
            <a:srgbClr val="404040"/>
          </a:solidFill>
        </p:spPr>
        <p:txBody>
          <a:bodyPr wrap="square" lIns="0" tIns="0" rIns="0" bIns="0" rtlCol="0"/>
          <a:lstStyle/>
          <a:p>
            <a:endParaRPr sz="1013"/>
          </a:p>
        </p:txBody>
      </p:sp>
      <p:sp>
        <p:nvSpPr>
          <p:cNvPr id="20" name="object 20"/>
          <p:cNvSpPr/>
          <p:nvPr/>
        </p:nvSpPr>
        <p:spPr>
          <a:xfrm>
            <a:off x="1920097" y="1571340"/>
            <a:ext cx="259675" cy="156805"/>
          </a:xfrm>
          <a:custGeom>
            <a:avLst/>
            <a:gdLst/>
            <a:ahLst/>
            <a:cxnLst/>
            <a:rect l="l" t="t" r="r" b="b"/>
            <a:pathLst>
              <a:path w="461645" h="278764">
                <a:moveTo>
                  <a:pt x="392561" y="33552"/>
                </a:moveTo>
                <a:lnTo>
                  <a:pt x="0" y="267335"/>
                </a:lnTo>
                <a:lnTo>
                  <a:pt x="6604" y="278257"/>
                </a:lnTo>
                <a:lnTo>
                  <a:pt x="399054" y="44467"/>
                </a:lnTo>
                <a:lnTo>
                  <a:pt x="392561" y="33552"/>
                </a:lnTo>
                <a:close/>
              </a:path>
              <a:path w="461645" h="278764">
                <a:moveTo>
                  <a:pt x="443932" y="27050"/>
                </a:moveTo>
                <a:lnTo>
                  <a:pt x="403479" y="27050"/>
                </a:lnTo>
                <a:lnTo>
                  <a:pt x="409956" y="37973"/>
                </a:lnTo>
                <a:lnTo>
                  <a:pt x="399054" y="44467"/>
                </a:lnTo>
                <a:lnTo>
                  <a:pt x="415290" y="71755"/>
                </a:lnTo>
                <a:lnTo>
                  <a:pt x="443932" y="27050"/>
                </a:lnTo>
                <a:close/>
              </a:path>
              <a:path w="461645" h="278764">
                <a:moveTo>
                  <a:pt x="403479" y="27050"/>
                </a:moveTo>
                <a:lnTo>
                  <a:pt x="392561" y="33552"/>
                </a:lnTo>
                <a:lnTo>
                  <a:pt x="399054" y="44467"/>
                </a:lnTo>
                <a:lnTo>
                  <a:pt x="409956" y="37973"/>
                </a:lnTo>
                <a:lnTo>
                  <a:pt x="403479" y="27050"/>
                </a:lnTo>
                <a:close/>
              </a:path>
              <a:path w="461645" h="278764">
                <a:moveTo>
                  <a:pt x="461264" y="0"/>
                </a:moveTo>
                <a:lnTo>
                  <a:pt x="376301" y="6223"/>
                </a:lnTo>
                <a:lnTo>
                  <a:pt x="392561" y="33552"/>
                </a:lnTo>
                <a:lnTo>
                  <a:pt x="403479" y="27050"/>
                </a:lnTo>
                <a:lnTo>
                  <a:pt x="443932" y="27050"/>
                </a:lnTo>
                <a:lnTo>
                  <a:pt x="461264" y="0"/>
                </a:lnTo>
                <a:close/>
              </a:path>
            </a:pathLst>
          </a:custGeom>
          <a:solidFill>
            <a:srgbClr val="404040"/>
          </a:solidFill>
        </p:spPr>
        <p:txBody>
          <a:bodyPr wrap="square" lIns="0" tIns="0" rIns="0" bIns="0" rtlCol="0"/>
          <a:lstStyle/>
          <a:p>
            <a:endParaRPr sz="1013"/>
          </a:p>
        </p:txBody>
      </p:sp>
      <p:sp>
        <p:nvSpPr>
          <p:cNvPr id="21" name="object 21"/>
          <p:cNvSpPr/>
          <p:nvPr/>
        </p:nvSpPr>
        <p:spPr>
          <a:xfrm>
            <a:off x="1927313" y="1957030"/>
            <a:ext cx="252174" cy="225743"/>
          </a:xfrm>
          <a:custGeom>
            <a:avLst/>
            <a:gdLst/>
            <a:ahLst/>
            <a:cxnLst/>
            <a:rect l="l" t="t" r="r" b="b"/>
            <a:pathLst>
              <a:path w="448310" h="401320">
                <a:moveTo>
                  <a:pt x="387255" y="354878"/>
                </a:moveTo>
                <a:lnTo>
                  <a:pt x="366140" y="378587"/>
                </a:lnTo>
                <a:lnTo>
                  <a:pt x="448309" y="400938"/>
                </a:lnTo>
                <a:lnTo>
                  <a:pt x="433369" y="363347"/>
                </a:lnTo>
                <a:lnTo>
                  <a:pt x="396747" y="363347"/>
                </a:lnTo>
                <a:lnTo>
                  <a:pt x="387255" y="354878"/>
                </a:lnTo>
                <a:close/>
              </a:path>
              <a:path w="448310" h="401320">
                <a:moveTo>
                  <a:pt x="395686" y="345413"/>
                </a:moveTo>
                <a:lnTo>
                  <a:pt x="387255" y="354878"/>
                </a:lnTo>
                <a:lnTo>
                  <a:pt x="396747" y="363347"/>
                </a:lnTo>
                <a:lnTo>
                  <a:pt x="405256" y="353949"/>
                </a:lnTo>
                <a:lnTo>
                  <a:pt x="395686" y="345413"/>
                </a:lnTo>
                <a:close/>
              </a:path>
              <a:path w="448310" h="401320">
                <a:moveTo>
                  <a:pt x="416813" y="321690"/>
                </a:moveTo>
                <a:lnTo>
                  <a:pt x="395686" y="345413"/>
                </a:lnTo>
                <a:lnTo>
                  <a:pt x="405256" y="353949"/>
                </a:lnTo>
                <a:lnTo>
                  <a:pt x="396747" y="363347"/>
                </a:lnTo>
                <a:lnTo>
                  <a:pt x="433369" y="363347"/>
                </a:lnTo>
                <a:lnTo>
                  <a:pt x="416813" y="321690"/>
                </a:lnTo>
                <a:close/>
              </a:path>
              <a:path w="448310" h="401320">
                <a:moveTo>
                  <a:pt x="8381" y="0"/>
                </a:moveTo>
                <a:lnTo>
                  <a:pt x="0" y="9398"/>
                </a:lnTo>
                <a:lnTo>
                  <a:pt x="387255" y="354878"/>
                </a:lnTo>
                <a:lnTo>
                  <a:pt x="395686" y="345413"/>
                </a:lnTo>
                <a:lnTo>
                  <a:pt x="8381" y="0"/>
                </a:lnTo>
                <a:close/>
              </a:path>
            </a:pathLst>
          </a:custGeom>
          <a:solidFill>
            <a:srgbClr val="404040"/>
          </a:solidFill>
        </p:spPr>
        <p:txBody>
          <a:bodyPr wrap="square" lIns="0" tIns="0" rIns="0" bIns="0" rtlCol="0"/>
          <a:lstStyle/>
          <a:p>
            <a:endParaRPr sz="1013"/>
          </a:p>
        </p:txBody>
      </p:sp>
      <p:sp>
        <p:nvSpPr>
          <p:cNvPr id="22" name="object 22"/>
          <p:cNvSpPr txBox="1"/>
          <p:nvPr/>
        </p:nvSpPr>
        <p:spPr>
          <a:xfrm>
            <a:off x="184308" y="1097495"/>
            <a:ext cx="2706410" cy="1230522"/>
          </a:xfrm>
          <a:prstGeom prst="rect">
            <a:avLst/>
          </a:prstGeom>
        </p:spPr>
        <p:txBody>
          <a:bodyPr vert="horz" wrap="square" lIns="0" tIns="6787" rIns="0" bIns="0" rtlCol="0">
            <a:spAutoFit/>
          </a:bodyPr>
          <a:lstStyle/>
          <a:p>
            <a:pPr marL="815459">
              <a:spcBef>
                <a:spcPts val="53"/>
              </a:spcBef>
            </a:pPr>
            <a:r>
              <a:rPr sz="563" spc="-6" dirty="0">
                <a:solidFill>
                  <a:srgbClr val="404040"/>
                </a:solidFill>
                <a:latin typeface="Noto Sans"/>
                <a:cs typeface="Noto Sans"/>
              </a:rPr>
              <a:t>True</a:t>
            </a:r>
            <a:endParaRPr sz="563">
              <a:latin typeface="Noto Sans"/>
              <a:cs typeface="Noto Sans"/>
            </a:endParaRPr>
          </a:p>
          <a:p>
            <a:pPr>
              <a:spcBef>
                <a:spcPts val="23"/>
              </a:spcBef>
            </a:pPr>
            <a:endParaRPr sz="647">
              <a:latin typeface="Times New Roman"/>
              <a:cs typeface="Times New Roman"/>
            </a:endParaRPr>
          </a:p>
          <a:p>
            <a:pPr marR="1668066" algn="ctr"/>
            <a:r>
              <a:rPr sz="563" spc="-6" dirty="0">
                <a:solidFill>
                  <a:srgbClr val="404040"/>
                </a:solidFill>
                <a:latin typeface="Noto Sans"/>
                <a:cs typeface="Noto Sans"/>
              </a:rPr>
              <a:t>petal width </a:t>
            </a:r>
            <a:r>
              <a:rPr sz="563" spc="-3" dirty="0">
                <a:solidFill>
                  <a:srgbClr val="404040"/>
                </a:solidFill>
                <a:latin typeface="Noto Sans"/>
                <a:cs typeface="Noto Sans"/>
              </a:rPr>
              <a:t>≤</a:t>
            </a:r>
            <a:r>
              <a:rPr sz="563" dirty="0">
                <a:solidFill>
                  <a:srgbClr val="404040"/>
                </a:solidFill>
                <a:latin typeface="Noto Sans"/>
                <a:cs typeface="Noto Sans"/>
              </a:rPr>
              <a:t> 0.8</a:t>
            </a:r>
            <a:endParaRPr sz="563">
              <a:latin typeface="Noto Sans"/>
              <a:cs typeface="Noto Sans"/>
            </a:endParaRPr>
          </a:p>
          <a:p>
            <a:pPr marR="1667708" algn="ctr"/>
            <a:r>
              <a:rPr sz="563" spc="3" dirty="0">
                <a:solidFill>
                  <a:srgbClr val="404040"/>
                </a:solidFill>
                <a:latin typeface="Noto Sans"/>
                <a:cs typeface="Noto Sans"/>
              </a:rPr>
              <a:t>150</a:t>
            </a:r>
            <a:endParaRPr sz="563">
              <a:latin typeface="Noto Sans"/>
              <a:cs typeface="Noto Sans"/>
            </a:endParaRPr>
          </a:p>
          <a:p>
            <a:pPr marR="1667351" algn="ctr"/>
            <a:r>
              <a:rPr sz="563" spc="-6" dirty="0">
                <a:solidFill>
                  <a:srgbClr val="404040"/>
                </a:solidFill>
                <a:latin typeface="Noto Sans"/>
                <a:cs typeface="Noto Sans"/>
              </a:rPr>
              <a:t>[50, </a:t>
            </a:r>
            <a:r>
              <a:rPr sz="563" dirty="0">
                <a:solidFill>
                  <a:srgbClr val="404040"/>
                </a:solidFill>
                <a:latin typeface="Noto Sans"/>
                <a:cs typeface="Noto Sans"/>
              </a:rPr>
              <a:t>50,</a:t>
            </a:r>
            <a:r>
              <a:rPr sz="563" spc="28" dirty="0">
                <a:solidFill>
                  <a:srgbClr val="404040"/>
                </a:solidFill>
                <a:latin typeface="Noto Sans"/>
                <a:cs typeface="Noto Sans"/>
              </a:rPr>
              <a:t> </a:t>
            </a:r>
            <a:r>
              <a:rPr sz="563" spc="-3" dirty="0">
                <a:solidFill>
                  <a:srgbClr val="404040"/>
                </a:solidFill>
                <a:latin typeface="Noto Sans"/>
                <a:cs typeface="Noto Sans"/>
              </a:rPr>
              <a:t>50]</a:t>
            </a:r>
            <a:endParaRPr sz="563">
              <a:latin typeface="Noto Sans"/>
              <a:cs typeface="Noto Sans"/>
            </a:endParaRPr>
          </a:p>
          <a:p>
            <a:pPr marR="1668066" algn="ctr"/>
            <a:r>
              <a:rPr sz="563" spc="-6" dirty="0">
                <a:solidFill>
                  <a:srgbClr val="404040"/>
                </a:solidFill>
                <a:latin typeface="Noto Sans"/>
                <a:cs typeface="Noto Sans"/>
              </a:rPr>
              <a:t>setosa</a:t>
            </a:r>
            <a:endParaRPr sz="563">
              <a:latin typeface="Noto Sans"/>
              <a:cs typeface="Noto Sans"/>
            </a:endParaRPr>
          </a:p>
          <a:p>
            <a:pPr marL="810101">
              <a:spcBef>
                <a:spcPts val="593"/>
              </a:spcBef>
            </a:pPr>
            <a:r>
              <a:rPr sz="563" spc="-6" dirty="0">
                <a:solidFill>
                  <a:srgbClr val="404040"/>
                </a:solidFill>
                <a:latin typeface="Noto Sans"/>
                <a:cs typeface="Noto Sans"/>
              </a:rPr>
              <a:t>False</a:t>
            </a:r>
            <a:endParaRPr sz="563">
              <a:latin typeface="Noto Sans"/>
              <a:cs typeface="Noto Sans"/>
            </a:endParaRPr>
          </a:p>
          <a:p>
            <a:pPr>
              <a:lnSpc>
                <a:spcPct val="100000"/>
              </a:lnSpc>
            </a:pPr>
            <a:endParaRPr sz="703">
              <a:latin typeface="Times New Roman"/>
              <a:cs typeface="Times New Roman"/>
            </a:endParaRPr>
          </a:p>
          <a:p>
            <a:pPr marL="2002393" marR="134660" algn="ctr">
              <a:lnSpc>
                <a:spcPct val="142000"/>
              </a:lnSpc>
              <a:tabLst>
                <a:tab pos="2566749" algn="l"/>
              </a:tabLst>
            </a:pPr>
            <a:r>
              <a:rPr sz="563" u="sng" spc="-3" dirty="0">
                <a:solidFill>
                  <a:srgbClr val="404040"/>
                </a:solidFill>
                <a:uFill>
                  <a:solidFill>
                    <a:srgbClr val="404040"/>
                  </a:solidFill>
                </a:uFill>
                <a:latin typeface="Noto Sans"/>
                <a:cs typeface="Noto Sans"/>
              </a:rPr>
              <a:t> 	</a:t>
            </a:r>
            <a:r>
              <a:rPr sz="563" spc="-3" dirty="0">
                <a:solidFill>
                  <a:srgbClr val="404040"/>
                </a:solidFill>
                <a:latin typeface="Noto Sans"/>
                <a:cs typeface="Noto Sans"/>
              </a:rPr>
              <a:t> </a:t>
            </a:r>
            <a:r>
              <a:rPr sz="563" spc="3" dirty="0">
                <a:solidFill>
                  <a:srgbClr val="404040"/>
                </a:solidFill>
                <a:latin typeface="Noto Sans"/>
                <a:cs typeface="Noto Sans"/>
              </a:rPr>
              <a:t>46</a:t>
            </a:r>
            <a:endParaRPr sz="563">
              <a:latin typeface="Noto Sans"/>
              <a:cs typeface="Noto Sans"/>
            </a:endParaRPr>
          </a:p>
          <a:p>
            <a:pPr marR="284321" algn="r"/>
            <a:r>
              <a:rPr sz="563" spc="-8" dirty="0">
                <a:solidFill>
                  <a:srgbClr val="404040"/>
                </a:solidFill>
                <a:latin typeface="Noto Sans"/>
                <a:cs typeface="Noto Sans"/>
              </a:rPr>
              <a:t>[0, </a:t>
            </a:r>
            <a:r>
              <a:rPr sz="563" dirty="0">
                <a:solidFill>
                  <a:srgbClr val="404040"/>
                </a:solidFill>
                <a:latin typeface="Noto Sans"/>
                <a:cs typeface="Noto Sans"/>
              </a:rPr>
              <a:t>1,</a:t>
            </a:r>
            <a:r>
              <a:rPr sz="563" spc="-20" dirty="0">
                <a:solidFill>
                  <a:srgbClr val="404040"/>
                </a:solidFill>
                <a:latin typeface="Noto Sans"/>
                <a:cs typeface="Noto Sans"/>
              </a:rPr>
              <a:t> </a:t>
            </a:r>
            <a:r>
              <a:rPr sz="563" spc="-3" dirty="0">
                <a:solidFill>
                  <a:srgbClr val="404040"/>
                </a:solidFill>
                <a:latin typeface="Noto Sans"/>
                <a:cs typeface="Noto Sans"/>
              </a:rPr>
              <a:t>45]</a:t>
            </a:r>
            <a:endParaRPr sz="563">
              <a:latin typeface="Noto Sans"/>
              <a:cs typeface="Noto Sans"/>
            </a:endParaRPr>
          </a:p>
          <a:p>
            <a:pPr marR="287893" algn="r"/>
            <a:r>
              <a:rPr sz="563" spc="-6" dirty="0">
                <a:solidFill>
                  <a:srgbClr val="404040"/>
                </a:solidFill>
                <a:latin typeface="Noto Sans"/>
                <a:cs typeface="Noto Sans"/>
              </a:rPr>
              <a:t>v</a:t>
            </a:r>
            <a:r>
              <a:rPr sz="563" spc="-14" dirty="0">
                <a:solidFill>
                  <a:srgbClr val="404040"/>
                </a:solidFill>
                <a:latin typeface="Noto Sans"/>
                <a:cs typeface="Noto Sans"/>
              </a:rPr>
              <a:t>ir</a:t>
            </a:r>
            <a:r>
              <a:rPr sz="563" spc="-25" dirty="0">
                <a:solidFill>
                  <a:srgbClr val="404040"/>
                </a:solidFill>
                <a:latin typeface="Noto Sans"/>
                <a:cs typeface="Noto Sans"/>
              </a:rPr>
              <a:t>g</a:t>
            </a:r>
            <a:r>
              <a:rPr sz="563" spc="-6" dirty="0">
                <a:solidFill>
                  <a:srgbClr val="404040"/>
                </a:solidFill>
                <a:latin typeface="Noto Sans"/>
                <a:cs typeface="Noto Sans"/>
              </a:rPr>
              <a:t>ini</a:t>
            </a:r>
            <a:r>
              <a:rPr sz="563" spc="-3" dirty="0">
                <a:solidFill>
                  <a:srgbClr val="404040"/>
                </a:solidFill>
                <a:latin typeface="Noto Sans"/>
                <a:cs typeface="Noto Sans"/>
              </a:rPr>
              <a:t>c</a:t>
            </a:r>
            <a:r>
              <a:rPr sz="563" spc="-6" dirty="0">
                <a:solidFill>
                  <a:srgbClr val="404040"/>
                </a:solidFill>
                <a:latin typeface="Noto Sans"/>
                <a:cs typeface="Noto Sans"/>
              </a:rPr>
              <a:t>a</a:t>
            </a:r>
            <a:endParaRPr sz="563">
              <a:latin typeface="Noto Sans"/>
              <a:cs typeface="Noto Sans"/>
            </a:endParaRPr>
          </a:p>
        </p:txBody>
      </p:sp>
      <p:sp>
        <p:nvSpPr>
          <p:cNvPr id="23" name="object 23"/>
          <p:cNvSpPr/>
          <p:nvPr/>
        </p:nvSpPr>
        <p:spPr>
          <a:xfrm>
            <a:off x="177022" y="815674"/>
            <a:ext cx="2721054" cy="1627346"/>
          </a:xfrm>
          <a:custGeom>
            <a:avLst/>
            <a:gdLst/>
            <a:ahLst/>
            <a:cxnLst/>
            <a:rect l="l" t="t" r="r" b="b"/>
            <a:pathLst>
              <a:path w="4837430" h="2893060">
                <a:moveTo>
                  <a:pt x="0" y="98044"/>
                </a:moveTo>
                <a:lnTo>
                  <a:pt x="7706" y="59900"/>
                </a:lnTo>
                <a:lnTo>
                  <a:pt x="28721" y="28733"/>
                </a:lnTo>
                <a:lnTo>
                  <a:pt x="59889" y="7711"/>
                </a:lnTo>
                <a:lnTo>
                  <a:pt x="98056" y="0"/>
                </a:lnTo>
                <a:lnTo>
                  <a:pt x="4739132" y="0"/>
                </a:lnTo>
                <a:lnTo>
                  <a:pt x="4777275" y="7711"/>
                </a:lnTo>
                <a:lnTo>
                  <a:pt x="4808442" y="28733"/>
                </a:lnTo>
                <a:lnTo>
                  <a:pt x="4829464" y="59900"/>
                </a:lnTo>
                <a:lnTo>
                  <a:pt x="4837176" y="98044"/>
                </a:lnTo>
                <a:lnTo>
                  <a:pt x="4837176" y="2794508"/>
                </a:lnTo>
                <a:lnTo>
                  <a:pt x="4829464" y="2832651"/>
                </a:lnTo>
                <a:lnTo>
                  <a:pt x="4808442" y="2863818"/>
                </a:lnTo>
                <a:lnTo>
                  <a:pt x="4777275" y="2884840"/>
                </a:lnTo>
                <a:lnTo>
                  <a:pt x="4739132" y="2892552"/>
                </a:lnTo>
                <a:lnTo>
                  <a:pt x="98056" y="2892552"/>
                </a:lnTo>
                <a:lnTo>
                  <a:pt x="59889" y="2884840"/>
                </a:lnTo>
                <a:lnTo>
                  <a:pt x="28721" y="2863818"/>
                </a:lnTo>
                <a:lnTo>
                  <a:pt x="7706" y="2832651"/>
                </a:lnTo>
                <a:lnTo>
                  <a:pt x="0" y="2794508"/>
                </a:lnTo>
                <a:lnTo>
                  <a:pt x="0" y="98044"/>
                </a:lnTo>
                <a:close/>
              </a:path>
            </a:pathLst>
          </a:custGeom>
          <a:ln w="25908">
            <a:solidFill>
              <a:srgbClr val="FFC000"/>
            </a:solidFill>
          </a:ln>
        </p:spPr>
        <p:txBody>
          <a:bodyPr wrap="square" lIns="0" tIns="0" rIns="0" bIns="0" rtlCol="0"/>
          <a:lstStyle/>
          <a:p>
            <a:endParaRPr sz="1013"/>
          </a:p>
        </p:txBody>
      </p:sp>
      <p:sp>
        <p:nvSpPr>
          <p:cNvPr id="24" name="object 24"/>
          <p:cNvSpPr/>
          <p:nvPr/>
        </p:nvSpPr>
        <p:spPr>
          <a:xfrm>
            <a:off x="3226260" y="815674"/>
            <a:ext cx="2721769" cy="1627346"/>
          </a:xfrm>
          <a:custGeom>
            <a:avLst/>
            <a:gdLst/>
            <a:ahLst/>
            <a:cxnLst/>
            <a:rect l="l" t="t" r="r" b="b"/>
            <a:pathLst>
              <a:path w="4838700" h="2893060">
                <a:moveTo>
                  <a:pt x="0" y="98044"/>
                </a:moveTo>
                <a:lnTo>
                  <a:pt x="7711" y="59900"/>
                </a:lnTo>
                <a:lnTo>
                  <a:pt x="28733" y="28733"/>
                </a:lnTo>
                <a:lnTo>
                  <a:pt x="59900" y="7711"/>
                </a:lnTo>
                <a:lnTo>
                  <a:pt x="98043" y="0"/>
                </a:lnTo>
                <a:lnTo>
                  <a:pt x="4740656" y="0"/>
                </a:lnTo>
                <a:lnTo>
                  <a:pt x="4778799" y="7711"/>
                </a:lnTo>
                <a:lnTo>
                  <a:pt x="4809966" y="28733"/>
                </a:lnTo>
                <a:lnTo>
                  <a:pt x="4830988" y="59900"/>
                </a:lnTo>
                <a:lnTo>
                  <a:pt x="4838700" y="98044"/>
                </a:lnTo>
                <a:lnTo>
                  <a:pt x="4838700" y="2794508"/>
                </a:lnTo>
                <a:lnTo>
                  <a:pt x="4830988" y="2832651"/>
                </a:lnTo>
                <a:lnTo>
                  <a:pt x="4809966" y="2863818"/>
                </a:lnTo>
                <a:lnTo>
                  <a:pt x="4778799" y="2884840"/>
                </a:lnTo>
                <a:lnTo>
                  <a:pt x="4740656" y="2892552"/>
                </a:lnTo>
                <a:lnTo>
                  <a:pt x="98043" y="2892552"/>
                </a:lnTo>
                <a:lnTo>
                  <a:pt x="59900" y="2884840"/>
                </a:lnTo>
                <a:lnTo>
                  <a:pt x="28733" y="2863818"/>
                </a:lnTo>
                <a:lnTo>
                  <a:pt x="7711" y="2832651"/>
                </a:lnTo>
                <a:lnTo>
                  <a:pt x="0" y="2794508"/>
                </a:lnTo>
                <a:lnTo>
                  <a:pt x="0" y="98044"/>
                </a:lnTo>
                <a:close/>
              </a:path>
            </a:pathLst>
          </a:custGeom>
          <a:ln w="25907">
            <a:solidFill>
              <a:srgbClr val="4471C4"/>
            </a:solidFill>
          </a:ln>
        </p:spPr>
        <p:txBody>
          <a:bodyPr wrap="square" lIns="0" tIns="0" rIns="0" bIns="0" rtlCol="0"/>
          <a:lstStyle/>
          <a:p>
            <a:endParaRPr sz="1013"/>
          </a:p>
        </p:txBody>
      </p:sp>
      <p:sp>
        <p:nvSpPr>
          <p:cNvPr id="25" name="object 25"/>
          <p:cNvSpPr/>
          <p:nvPr/>
        </p:nvSpPr>
        <p:spPr>
          <a:xfrm>
            <a:off x="3802761" y="845248"/>
            <a:ext cx="1567053" cy="1567053"/>
          </a:xfrm>
          <a:prstGeom prst="rect">
            <a:avLst/>
          </a:prstGeom>
          <a:blipFill>
            <a:blip r:embed="rId2" cstate="print"/>
            <a:stretch>
              <a:fillRect/>
            </a:stretch>
          </a:blipFill>
        </p:spPr>
        <p:txBody>
          <a:bodyPr wrap="square" lIns="0" tIns="0" rIns="0" bIns="0" rtlCol="0"/>
          <a:lstStyle/>
          <a:p>
            <a:endParaRPr sz="1013"/>
          </a:p>
        </p:txBody>
      </p:sp>
      <p:sp>
        <p:nvSpPr>
          <p:cNvPr id="26" name="object 26"/>
          <p:cNvSpPr/>
          <p:nvPr/>
        </p:nvSpPr>
        <p:spPr>
          <a:xfrm>
            <a:off x="6275499" y="815674"/>
            <a:ext cx="2721769" cy="1627346"/>
          </a:xfrm>
          <a:custGeom>
            <a:avLst/>
            <a:gdLst/>
            <a:ahLst/>
            <a:cxnLst/>
            <a:rect l="l" t="t" r="r" b="b"/>
            <a:pathLst>
              <a:path w="4838700" h="2893060">
                <a:moveTo>
                  <a:pt x="0" y="98044"/>
                </a:moveTo>
                <a:lnTo>
                  <a:pt x="7711" y="59900"/>
                </a:lnTo>
                <a:lnTo>
                  <a:pt x="28733" y="28733"/>
                </a:lnTo>
                <a:lnTo>
                  <a:pt x="59900" y="7711"/>
                </a:lnTo>
                <a:lnTo>
                  <a:pt x="98043" y="0"/>
                </a:lnTo>
                <a:lnTo>
                  <a:pt x="4740656" y="0"/>
                </a:lnTo>
                <a:lnTo>
                  <a:pt x="4778799" y="7711"/>
                </a:lnTo>
                <a:lnTo>
                  <a:pt x="4809966" y="28733"/>
                </a:lnTo>
                <a:lnTo>
                  <a:pt x="4830988" y="59900"/>
                </a:lnTo>
                <a:lnTo>
                  <a:pt x="4838700" y="98044"/>
                </a:lnTo>
                <a:lnTo>
                  <a:pt x="4838700" y="2794508"/>
                </a:lnTo>
                <a:lnTo>
                  <a:pt x="4830988" y="2832651"/>
                </a:lnTo>
                <a:lnTo>
                  <a:pt x="4809966" y="2863818"/>
                </a:lnTo>
                <a:lnTo>
                  <a:pt x="4778799" y="2884840"/>
                </a:lnTo>
                <a:lnTo>
                  <a:pt x="4740656" y="2892552"/>
                </a:lnTo>
                <a:lnTo>
                  <a:pt x="98043" y="2892552"/>
                </a:lnTo>
                <a:lnTo>
                  <a:pt x="59900" y="2884840"/>
                </a:lnTo>
                <a:lnTo>
                  <a:pt x="28733" y="2863818"/>
                </a:lnTo>
                <a:lnTo>
                  <a:pt x="7711" y="2832651"/>
                </a:lnTo>
                <a:lnTo>
                  <a:pt x="0" y="2794508"/>
                </a:lnTo>
                <a:lnTo>
                  <a:pt x="0" y="98044"/>
                </a:lnTo>
                <a:close/>
              </a:path>
            </a:pathLst>
          </a:custGeom>
          <a:ln w="25907">
            <a:solidFill>
              <a:srgbClr val="C00000"/>
            </a:solidFill>
          </a:ln>
        </p:spPr>
        <p:txBody>
          <a:bodyPr wrap="square" lIns="0" tIns="0" rIns="0" bIns="0" rtlCol="0"/>
          <a:lstStyle/>
          <a:p>
            <a:endParaRPr sz="1013"/>
          </a:p>
        </p:txBody>
      </p:sp>
      <p:sp>
        <p:nvSpPr>
          <p:cNvPr id="27" name="object 27"/>
          <p:cNvSpPr/>
          <p:nvPr/>
        </p:nvSpPr>
        <p:spPr>
          <a:xfrm>
            <a:off x="6671120" y="878681"/>
            <a:ext cx="1951101" cy="1547336"/>
          </a:xfrm>
          <a:prstGeom prst="rect">
            <a:avLst/>
          </a:prstGeom>
          <a:blipFill>
            <a:blip r:embed="rId3" cstate="print"/>
            <a:stretch>
              <a:fillRect/>
            </a:stretch>
          </a:blipFill>
        </p:spPr>
        <p:txBody>
          <a:bodyPr wrap="square" lIns="0" tIns="0" rIns="0" bIns="0" rtlCol="0"/>
          <a:lstStyle/>
          <a:p>
            <a:endParaRPr sz="1013"/>
          </a:p>
        </p:txBody>
      </p:sp>
      <p:sp>
        <p:nvSpPr>
          <p:cNvPr id="28" name="object 28"/>
          <p:cNvSpPr/>
          <p:nvPr/>
        </p:nvSpPr>
        <p:spPr>
          <a:xfrm>
            <a:off x="3019020" y="1779865"/>
            <a:ext cx="60722" cy="64294"/>
          </a:xfrm>
          <a:custGeom>
            <a:avLst/>
            <a:gdLst/>
            <a:ahLst/>
            <a:cxnLst/>
            <a:rect l="l" t="t" r="r" b="b"/>
            <a:pathLst>
              <a:path w="107950" h="114300">
                <a:moveTo>
                  <a:pt x="107441" y="0"/>
                </a:moveTo>
                <a:lnTo>
                  <a:pt x="0" y="0"/>
                </a:lnTo>
                <a:lnTo>
                  <a:pt x="0" y="114300"/>
                </a:lnTo>
                <a:lnTo>
                  <a:pt x="107441" y="114300"/>
                </a:lnTo>
                <a:lnTo>
                  <a:pt x="107441" y="0"/>
                </a:lnTo>
                <a:close/>
              </a:path>
            </a:pathLst>
          </a:custGeom>
          <a:solidFill>
            <a:srgbClr val="92D050"/>
          </a:solidFill>
        </p:spPr>
        <p:txBody>
          <a:bodyPr wrap="square" lIns="0" tIns="0" rIns="0" bIns="0" rtlCol="0"/>
          <a:lstStyle/>
          <a:p>
            <a:endParaRPr sz="1013"/>
          </a:p>
        </p:txBody>
      </p:sp>
      <p:sp>
        <p:nvSpPr>
          <p:cNvPr id="29" name="object 29"/>
          <p:cNvSpPr/>
          <p:nvPr/>
        </p:nvSpPr>
        <p:spPr>
          <a:xfrm>
            <a:off x="2954726" y="1719429"/>
            <a:ext cx="189309" cy="60722"/>
          </a:xfrm>
          <a:custGeom>
            <a:avLst/>
            <a:gdLst/>
            <a:ahLst/>
            <a:cxnLst/>
            <a:rect l="l" t="t" r="r" b="b"/>
            <a:pathLst>
              <a:path w="336550" h="107950">
                <a:moveTo>
                  <a:pt x="336041" y="0"/>
                </a:moveTo>
                <a:lnTo>
                  <a:pt x="0" y="0"/>
                </a:lnTo>
                <a:lnTo>
                  <a:pt x="0" y="107441"/>
                </a:lnTo>
                <a:lnTo>
                  <a:pt x="336041" y="107441"/>
                </a:lnTo>
                <a:lnTo>
                  <a:pt x="336041" y="0"/>
                </a:lnTo>
                <a:close/>
              </a:path>
            </a:pathLst>
          </a:custGeom>
          <a:solidFill>
            <a:srgbClr val="92D050"/>
          </a:solidFill>
        </p:spPr>
        <p:txBody>
          <a:bodyPr wrap="square" lIns="0" tIns="0" rIns="0" bIns="0" rtlCol="0"/>
          <a:lstStyle/>
          <a:p>
            <a:endParaRPr sz="1013"/>
          </a:p>
        </p:txBody>
      </p:sp>
      <p:sp>
        <p:nvSpPr>
          <p:cNvPr id="30" name="object 30"/>
          <p:cNvSpPr/>
          <p:nvPr/>
        </p:nvSpPr>
        <p:spPr>
          <a:xfrm>
            <a:off x="3019020" y="1655135"/>
            <a:ext cx="60722" cy="64294"/>
          </a:xfrm>
          <a:custGeom>
            <a:avLst/>
            <a:gdLst/>
            <a:ahLst/>
            <a:cxnLst/>
            <a:rect l="l" t="t" r="r" b="b"/>
            <a:pathLst>
              <a:path w="107950" h="114300">
                <a:moveTo>
                  <a:pt x="107441" y="0"/>
                </a:moveTo>
                <a:lnTo>
                  <a:pt x="0" y="0"/>
                </a:lnTo>
                <a:lnTo>
                  <a:pt x="0" y="114300"/>
                </a:lnTo>
                <a:lnTo>
                  <a:pt x="107441" y="114300"/>
                </a:lnTo>
                <a:lnTo>
                  <a:pt x="107441" y="0"/>
                </a:lnTo>
                <a:close/>
              </a:path>
            </a:pathLst>
          </a:custGeom>
          <a:solidFill>
            <a:srgbClr val="92D050"/>
          </a:solidFill>
        </p:spPr>
        <p:txBody>
          <a:bodyPr wrap="square" lIns="0" tIns="0" rIns="0" bIns="0" rtlCol="0"/>
          <a:lstStyle/>
          <a:p>
            <a:endParaRPr sz="1013"/>
          </a:p>
        </p:txBody>
      </p:sp>
      <p:sp>
        <p:nvSpPr>
          <p:cNvPr id="31" name="object 31"/>
          <p:cNvSpPr/>
          <p:nvPr/>
        </p:nvSpPr>
        <p:spPr>
          <a:xfrm>
            <a:off x="6116264" y="1776436"/>
            <a:ext cx="60722" cy="64294"/>
          </a:xfrm>
          <a:custGeom>
            <a:avLst/>
            <a:gdLst/>
            <a:ahLst/>
            <a:cxnLst/>
            <a:rect l="l" t="t" r="r" b="b"/>
            <a:pathLst>
              <a:path w="107950" h="114300">
                <a:moveTo>
                  <a:pt x="107442" y="0"/>
                </a:moveTo>
                <a:lnTo>
                  <a:pt x="0" y="0"/>
                </a:lnTo>
                <a:lnTo>
                  <a:pt x="0" y="114300"/>
                </a:lnTo>
                <a:lnTo>
                  <a:pt x="107442" y="114300"/>
                </a:lnTo>
                <a:lnTo>
                  <a:pt x="107442" y="0"/>
                </a:lnTo>
                <a:close/>
              </a:path>
            </a:pathLst>
          </a:custGeom>
          <a:solidFill>
            <a:srgbClr val="92D050"/>
          </a:solidFill>
        </p:spPr>
        <p:txBody>
          <a:bodyPr wrap="square" lIns="0" tIns="0" rIns="0" bIns="0" rtlCol="0"/>
          <a:lstStyle/>
          <a:p>
            <a:endParaRPr sz="1013"/>
          </a:p>
        </p:txBody>
      </p:sp>
      <p:sp>
        <p:nvSpPr>
          <p:cNvPr id="32" name="object 32"/>
          <p:cNvSpPr/>
          <p:nvPr/>
        </p:nvSpPr>
        <p:spPr>
          <a:xfrm>
            <a:off x="6051970" y="1716000"/>
            <a:ext cx="189309" cy="60722"/>
          </a:xfrm>
          <a:custGeom>
            <a:avLst/>
            <a:gdLst/>
            <a:ahLst/>
            <a:cxnLst/>
            <a:rect l="l" t="t" r="r" b="b"/>
            <a:pathLst>
              <a:path w="336550" h="107950">
                <a:moveTo>
                  <a:pt x="336042" y="0"/>
                </a:moveTo>
                <a:lnTo>
                  <a:pt x="0" y="0"/>
                </a:lnTo>
                <a:lnTo>
                  <a:pt x="0" y="107442"/>
                </a:lnTo>
                <a:lnTo>
                  <a:pt x="336042" y="107442"/>
                </a:lnTo>
                <a:lnTo>
                  <a:pt x="336042" y="0"/>
                </a:lnTo>
                <a:close/>
              </a:path>
            </a:pathLst>
          </a:custGeom>
          <a:solidFill>
            <a:srgbClr val="92D050"/>
          </a:solidFill>
        </p:spPr>
        <p:txBody>
          <a:bodyPr wrap="square" lIns="0" tIns="0" rIns="0" bIns="0" rtlCol="0"/>
          <a:lstStyle/>
          <a:p>
            <a:endParaRPr sz="1013"/>
          </a:p>
        </p:txBody>
      </p:sp>
      <p:sp>
        <p:nvSpPr>
          <p:cNvPr id="33" name="object 33"/>
          <p:cNvSpPr/>
          <p:nvPr/>
        </p:nvSpPr>
        <p:spPr>
          <a:xfrm>
            <a:off x="6116264" y="1651706"/>
            <a:ext cx="60722" cy="64294"/>
          </a:xfrm>
          <a:custGeom>
            <a:avLst/>
            <a:gdLst/>
            <a:ahLst/>
            <a:cxnLst/>
            <a:rect l="l" t="t" r="r" b="b"/>
            <a:pathLst>
              <a:path w="107950" h="114300">
                <a:moveTo>
                  <a:pt x="107442" y="0"/>
                </a:moveTo>
                <a:lnTo>
                  <a:pt x="0" y="0"/>
                </a:lnTo>
                <a:lnTo>
                  <a:pt x="0" y="114300"/>
                </a:lnTo>
                <a:lnTo>
                  <a:pt x="107442" y="114300"/>
                </a:lnTo>
                <a:lnTo>
                  <a:pt x="107442" y="0"/>
                </a:lnTo>
                <a:close/>
              </a:path>
            </a:pathLst>
          </a:custGeom>
          <a:solidFill>
            <a:srgbClr val="92D050"/>
          </a:solidFill>
        </p:spPr>
        <p:txBody>
          <a:bodyPr wrap="square" lIns="0" tIns="0" rIns="0" bIns="0" rtlCol="0"/>
          <a:lstStyle/>
          <a:p>
            <a:endParaRPr sz="1013"/>
          </a:p>
        </p:txBody>
      </p:sp>
      <p:sp>
        <p:nvSpPr>
          <p:cNvPr id="34" name="object 34"/>
          <p:cNvSpPr/>
          <p:nvPr/>
        </p:nvSpPr>
        <p:spPr>
          <a:xfrm>
            <a:off x="948119" y="2438018"/>
            <a:ext cx="1122283" cy="277892"/>
          </a:xfrm>
          <a:custGeom>
            <a:avLst/>
            <a:gdLst/>
            <a:ahLst/>
            <a:cxnLst/>
            <a:rect l="l" t="t" r="r" b="b"/>
            <a:pathLst>
              <a:path w="1995170" h="494029">
                <a:moveTo>
                  <a:pt x="1950593" y="0"/>
                </a:moveTo>
                <a:lnTo>
                  <a:pt x="44323" y="0"/>
                </a:lnTo>
                <a:lnTo>
                  <a:pt x="27056" y="3478"/>
                </a:lnTo>
                <a:lnTo>
                  <a:pt x="12969" y="12969"/>
                </a:lnTo>
                <a:lnTo>
                  <a:pt x="3478" y="27056"/>
                </a:lnTo>
                <a:lnTo>
                  <a:pt x="0" y="44323"/>
                </a:lnTo>
                <a:lnTo>
                  <a:pt x="0" y="449453"/>
                </a:lnTo>
                <a:lnTo>
                  <a:pt x="3478" y="466719"/>
                </a:lnTo>
                <a:lnTo>
                  <a:pt x="12969" y="480806"/>
                </a:lnTo>
                <a:lnTo>
                  <a:pt x="27056" y="490297"/>
                </a:lnTo>
                <a:lnTo>
                  <a:pt x="44323" y="493776"/>
                </a:lnTo>
                <a:lnTo>
                  <a:pt x="1950593" y="493776"/>
                </a:lnTo>
                <a:lnTo>
                  <a:pt x="1967859" y="490297"/>
                </a:lnTo>
                <a:lnTo>
                  <a:pt x="1981946" y="480806"/>
                </a:lnTo>
                <a:lnTo>
                  <a:pt x="1991437" y="466719"/>
                </a:lnTo>
                <a:lnTo>
                  <a:pt x="1994916" y="449453"/>
                </a:lnTo>
                <a:lnTo>
                  <a:pt x="1994916" y="44323"/>
                </a:lnTo>
                <a:lnTo>
                  <a:pt x="1991437" y="27056"/>
                </a:lnTo>
                <a:lnTo>
                  <a:pt x="1981946" y="12969"/>
                </a:lnTo>
                <a:lnTo>
                  <a:pt x="1967859" y="3478"/>
                </a:lnTo>
                <a:lnTo>
                  <a:pt x="1950593" y="0"/>
                </a:lnTo>
                <a:close/>
              </a:path>
            </a:pathLst>
          </a:custGeom>
          <a:solidFill>
            <a:srgbClr val="FFC000"/>
          </a:solidFill>
        </p:spPr>
        <p:txBody>
          <a:bodyPr wrap="square" lIns="0" tIns="0" rIns="0" bIns="0" rtlCol="0"/>
          <a:lstStyle/>
          <a:p>
            <a:endParaRPr sz="1013"/>
          </a:p>
        </p:txBody>
      </p:sp>
      <p:sp>
        <p:nvSpPr>
          <p:cNvPr id="35" name="object 35"/>
          <p:cNvSpPr txBox="1"/>
          <p:nvPr/>
        </p:nvSpPr>
        <p:spPr>
          <a:xfrm>
            <a:off x="1210866" y="2505813"/>
            <a:ext cx="647938" cy="128826"/>
          </a:xfrm>
          <a:prstGeom prst="rect">
            <a:avLst/>
          </a:prstGeom>
        </p:spPr>
        <p:txBody>
          <a:bodyPr vert="horz" wrap="square" lIns="0" tIns="7501" rIns="0" bIns="0" rtlCol="0">
            <a:spAutoFit/>
          </a:bodyPr>
          <a:lstStyle/>
          <a:p>
            <a:pPr marL="7144">
              <a:spcBef>
                <a:spcPts val="59"/>
              </a:spcBef>
            </a:pPr>
            <a:r>
              <a:rPr sz="788" spc="-3" dirty="0">
                <a:solidFill>
                  <a:srgbClr val="FFFFFF"/>
                </a:solidFill>
                <a:latin typeface="Noto Sans"/>
                <a:cs typeface="Noto Sans"/>
              </a:rPr>
              <a:t>Decision</a:t>
            </a:r>
            <a:r>
              <a:rPr sz="788" spc="-37" dirty="0">
                <a:solidFill>
                  <a:srgbClr val="FFFFFF"/>
                </a:solidFill>
                <a:latin typeface="Noto Sans"/>
                <a:cs typeface="Noto Sans"/>
              </a:rPr>
              <a:t> </a:t>
            </a:r>
            <a:r>
              <a:rPr sz="788" spc="-3" dirty="0">
                <a:solidFill>
                  <a:srgbClr val="FFFFFF"/>
                </a:solidFill>
                <a:latin typeface="Noto Sans"/>
                <a:cs typeface="Noto Sans"/>
              </a:rPr>
              <a:t>Tree</a:t>
            </a:r>
            <a:endParaRPr sz="788">
              <a:latin typeface="Noto Sans"/>
              <a:cs typeface="Noto Sans"/>
            </a:endParaRPr>
          </a:p>
        </p:txBody>
      </p:sp>
      <p:sp>
        <p:nvSpPr>
          <p:cNvPr id="36" name="object 36"/>
          <p:cNvSpPr/>
          <p:nvPr/>
        </p:nvSpPr>
        <p:spPr>
          <a:xfrm>
            <a:off x="4130230" y="2450020"/>
            <a:ext cx="1121569" cy="278606"/>
          </a:xfrm>
          <a:custGeom>
            <a:avLst/>
            <a:gdLst/>
            <a:ahLst/>
            <a:cxnLst/>
            <a:rect l="l" t="t" r="r" b="b"/>
            <a:pathLst>
              <a:path w="1993900" h="495300">
                <a:moveTo>
                  <a:pt x="1948942" y="0"/>
                </a:moveTo>
                <a:lnTo>
                  <a:pt x="44450" y="0"/>
                </a:lnTo>
                <a:lnTo>
                  <a:pt x="27164" y="3498"/>
                </a:lnTo>
                <a:lnTo>
                  <a:pt x="13033" y="13033"/>
                </a:lnTo>
                <a:lnTo>
                  <a:pt x="3498" y="27164"/>
                </a:lnTo>
                <a:lnTo>
                  <a:pt x="0" y="44450"/>
                </a:lnTo>
                <a:lnTo>
                  <a:pt x="0" y="450850"/>
                </a:lnTo>
                <a:lnTo>
                  <a:pt x="3498" y="468135"/>
                </a:lnTo>
                <a:lnTo>
                  <a:pt x="13033" y="482266"/>
                </a:lnTo>
                <a:lnTo>
                  <a:pt x="27164" y="491801"/>
                </a:lnTo>
                <a:lnTo>
                  <a:pt x="44450" y="495300"/>
                </a:lnTo>
                <a:lnTo>
                  <a:pt x="1948942" y="495300"/>
                </a:lnTo>
                <a:lnTo>
                  <a:pt x="1966227" y="491801"/>
                </a:lnTo>
                <a:lnTo>
                  <a:pt x="1980358" y="482266"/>
                </a:lnTo>
                <a:lnTo>
                  <a:pt x="1989893" y="468135"/>
                </a:lnTo>
                <a:lnTo>
                  <a:pt x="1993392" y="450850"/>
                </a:lnTo>
                <a:lnTo>
                  <a:pt x="1993392" y="44450"/>
                </a:lnTo>
                <a:lnTo>
                  <a:pt x="1989893" y="27164"/>
                </a:lnTo>
                <a:lnTo>
                  <a:pt x="1980358" y="13033"/>
                </a:lnTo>
                <a:lnTo>
                  <a:pt x="1966227" y="3498"/>
                </a:lnTo>
                <a:lnTo>
                  <a:pt x="1948942" y="0"/>
                </a:lnTo>
                <a:close/>
              </a:path>
            </a:pathLst>
          </a:custGeom>
          <a:solidFill>
            <a:srgbClr val="4471C4"/>
          </a:solidFill>
        </p:spPr>
        <p:txBody>
          <a:bodyPr wrap="square" lIns="0" tIns="0" rIns="0" bIns="0" rtlCol="0"/>
          <a:lstStyle/>
          <a:p>
            <a:endParaRPr sz="1013"/>
          </a:p>
        </p:txBody>
      </p:sp>
      <p:sp>
        <p:nvSpPr>
          <p:cNvPr id="37" name="object 37"/>
          <p:cNvSpPr txBox="1"/>
          <p:nvPr/>
        </p:nvSpPr>
        <p:spPr>
          <a:xfrm>
            <a:off x="4237100" y="2515886"/>
            <a:ext cx="900827" cy="128826"/>
          </a:xfrm>
          <a:prstGeom prst="rect">
            <a:avLst/>
          </a:prstGeom>
        </p:spPr>
        <p:txBody>
          <a:bodyPr vert="horz" wrap="square" lIns="0" tIns="7501" rIns="0" bIns="0" rtlCol="0">
            <a:spAutoFit/>
          </a:bodyPr>
          <a:lstStyle/>
          <a:p>
            <a:pPr marL="7144">
              <a:spcBef>
                <a:spcPts val="59"/>
              </a:spcBef>
            </a:pPr>
            <a:r>
              <a:rPr sz="788" spc="-11" dirty="0">
                <a:solidFill>
                  <a:srgbClr val="FFFFFF"/>
                </a:solidFill>
                <a:latin typeface="Noto Sans"/>
                <a:cs typeface="Noto Sans"/>
              </a:rPr>
              <a:t>Logistic</a:t>
            </a:r>
            <a:r>
              <a:rPr sz="788" spc="-51" dirty="0">
                <a:solidFill>
                  <a:srgbClr val="FFFFFF"/>
                </a:solidFill>
                <a:latin typeface="Noto Sans"/>
                <a:cs typeface="Noto Sans"/>
              </a:rPr>
              <a:t> </a:t>
            </a:r>
            <a:r>
              <a:rPr sz="788" spc="-8" dirty="0">
                <a:solidFill>
                  <a:srgbClr val="FFFFFF"/>
                </a:solidFill>
                <a:latin typeface="Noto Sans"/>
                <a:cs typeface="Noto Sans"/>
              </a:rPr>
              <a:t>Regression</a:t>
            </a:r>
            <a:endParaRPr sz="788">
              <a:latin typeface="Noto Sans"/>
              <a:cs typeface="Noto Sans"/>
            </a:endParaRPr>
          </a:p>
        </p:txBody>
      </p:sp>
      <p:sp>
        <p:nvSpPr>
          <p:cNvPr id="38" name="object 38"/>
          <p:cNvSpPr/>
          <p:nvPr/>
        </p:nvSpPr>
        <p:spPr>
          <a:xfrm>
            <a:off x="7185469" y="2450020"/>
            <a:ext cx="1121569" cy="278606"/>
          </a:xfrm>
          <a:custGeom>
            <a:avLst/>
            <a:gdLst/>
            <a:ahLst/>
            <a:cxnLst/>
            <a:rect l="l" t="t" r="r" b="b"/>
            <a:pathLst>
              <a:path w="1993900" h="495300">
                <a:moveTo>
                  <a:pt x="1948941" y="0"/>
                </a:moveTo>
                <a:lnTo>
                  <a:pt x="44450" y="0"/>
                </a:lnTo>
                <a:lnTo>
                  <a:pt x="27164" y="3498"/>
                </a:lnTo>
                <a:lnTo>
                  <a:pt x="13033" y="13033"/>
                </a:lnTo>
                <a:lnTo>
                  <a:pt x="3498" y="27164"/>
                </a:lnTo>
                <a:lnTo>
                  <a:pt x="0" y="44450"/>
                </a:lnTo>
                <a:lnTo>
                  <a:pt x="0" y="450850"/>
                </a:lnTo>
                <a:lnTo>
                  <a:pt x="3498" y="468135"/>
                </a:lnTo>
                <a:lnTo>
                  <a:pt x="13033" y="482266"/>
                </a:lnTo>
                <a:lnTo>
                  <a:pt x="27164" y="491801"/>
                </a:lnTo>
                <a:lnTo>
                  <a:pt x="44450" y="495300"/>
                </a:lnTo>
                <a:lnTo>
                  <a:pt x="1948941" y="495300"/>
                </a:lnTo>
                <a:lnTo>
                  <a:pt x="1966227" y="491801"/>
                </a:lnTo>
                <a:lnTo>
                  <a:pt x="1980358" y="482266"/>
                </a:lnTo>
                <a:lnTo>
                  <a:pt x="1989893" y="468135"/>
                </a:lnTo>
                <a:lnTo>
                  <a:pt x="1993391" y="450850"/>
                </a:lnTo>
                <a:lnTo>
                  <a:pt x="1993391" y="44450"/>
                </a:lnTo>
                <a:lnTo>
                  <a:pt x="1989893" y="27164"/>
                </a:lnTo>
                <a:lnTo>
                  <a:pt x="1980358" y="13033"/>
                </a:lnTo>
                <a:lnTo>
                  <a:pt x="1966227" y="3498"/>
                </a:lnTo>
                <a:lnTo>
                  <a:pt x="1948941" y="0"/>
                </a:lnTo>
                <a:close/>
              </a:path>
            </a:pathLst>
          </a:custGeom>
          <a:solidFill>
            <a:srgbClr val="C00000"/>
          </a:solidFill>
        </p:spPr>
        <p:txBody>
          <a:bodyPr wrap="square" lIns="0" tIns="0" rIns="0" bIns="0" rtlCol="0"/>
          <a:lstStyle/>
          <a:p>
            <a:endParaRPr sz="1013"/>
          </a:p>
        </p:txBody>
      </p:sp>
      <p:sp>
        <p:nvSpPr>
          <p:cNvPr id="39" name="object 39"/>
          <p:cNvSpPr txBox="1"/>
          <p:nvPr/>
        </p:nvSpPr>
        <p:spPr>
          <a:xfrm>
            <a:off x="7652528" y="2505813"/>
            <a:ext cx="219670" cy="128826"/>
          </a:xfrm>
          <a:prstGeom prst="rect">
            <a:avLst/>
          </a:prstGeom>
        </p:spPr>
        <p:txBody>
          <a:bodyPr vert="horz" wrap="square" lIns="0" tIns="7501" rIns="0" bIns="0" rtlCol="0">
            <a:spAutoFit/>
          </a:bodyPr>
          <a:lstStyle/>
          <a:p>
            <a:pPr marL="7144">
              <a:spcBef>
                <a:spcPts val="59"/>
              </a:spcBef>
            </a:pPr>
            <a:r>
              <a:rPr sz="788" spc="-3" dirty="0">
                <a:solidFill>
                  <a:srgbClr val="FFFFFF"/>
                </a:solidFill>
                <a:latin typeface="Noto Sans"/>
                <a:cs typeface="Noto Sans"/>
              </a:rPr>
              <a:t>SVM</a:t>
            </a:r>
            <a:endParaRPr sz="788">
              <a:latin typeface="Noto Sans"/>
              <a:cs typeface="Noto Sans"/>
            </a:endParaRPr>
          </a:p>
        </p:txBody>
      </p:sp>
      <p:sp>
        <p:nvSpPr>
          <p:cNvPr id="40" name="object 40"/>
          <p:cNvSpPr/>
          <p:nvPr/>
        </p:nvSpPr>
        <p:spPr>
          <a:xfrm>
            <a:off x="1337310" y="2871788"/>
            <a:ext cx="121087" cy="600075"/>
          </a:xfrm>
          <a:custGeom>
            <a:avLst/>
            <a:gdLst/>
            <a:ahLst/>
            <a:cxnLst/>
            <a:rect l="l" t="t" r="r" b="b"/>
            <a:pathLst>
              <a:path w="215264" h="1066800">
                <a:moveTo>
                  <a:pt x="107442" y="0"/>
                </a:moveTo>
                <a:lnTo>
                  <a:pt x="65633" y="8447"/>
                </a:lnTo>
                <a:lnTo>
                  <a:pt x="31480" y="31480"/>
                </a:lnTo>
                <a:lnTo>
                  <a:pt x="8447" y="65633"/>
                </a:lnTo>
                <a:lnTo>
                  <a:pt x="0" y="107441"/>
                </a:lnTo>
                <a:lnTo>
                  <a:pt x="0" y="959357"/>
                </a:lnTo>
                <a:lnTo>
                  <a:pt x="8447" y="1001166"/>
                </a:lnTo>
                <a:lnTo>
                  <a:pt x="31480" y="1035319"/>
                </a:lnTo>
                <a:lnTo>
                  <a:pt x="65633" y="1058352"/>
                </a:lnTo>
                <a:lnTo>
                  <a:pt x="107442" y="1066800"/>
                </a:lnTo>
                <a:lnTo>
                  <a:pt x="149250" y="1058352"/>
                </a:lnTo>
                <a:lnTo>
                  <a:pt x="183403" y="1035319"/>
                </a:lnTo>
                <a:lnTo>
                  <a:pt x="206436" y="1001166"/>
                </a:lnTo>
                <a:lnTo>
                  <a:pt x="214884" y="959357"/>
                </a:lnTo>
                <a:lnTo>
                  <a:pt x="214884" y="107441"/>
                </a:lnTo>
                <a:lnTo>
                  <a:pt x="206436" y="65633"/>
                </a:lnTo>
                <a:lnTo>
                  <a:pt x="183403" y="31480"/>
                </a:lnTo>
                <a:lnTo>
                  <a:pt x="149250" y="8447"/>
                </a:lnTo>
                <a:lnTo>
                  <a:pt x="107442" y="0"/>
                </a:lnTo>
                <a:close/>
              </a:path>
            </a:pathLst>
          </a:custGeom>
          <a:solidFill>
            <a:srgbClr val="FFC000"/>
          </a:solidFill>
        </p:spPr>
        <p:txBody>
          <a:bodyPr wrap="square" lIns="0" tIns="0" rIns="0" bIns="0" rtlCol="0"/>
          <a:lstStyle/>
          <a:p>
            <a:endParaRPr sz="1013"/>
          </a:p>
        </p:txBody>
      </p:sp>
      <p:sp>
        <p:nvSpPr>
          <p:cNvPr id="41" name="object 41"/>
          <p:cNvSpPr/>
          <p:nvPr/>
        </p:nvSpPr>
        <p:spPr>
          <a:xfrm>
            <a:off x="1337310" y="3640741"/>
            <a:ext cx="121087" cy="600075"/>
          </a:xfrm>
          <a:custGeom>
            <a:avLst/>
            <a:gdLst/>
            <a:ahLst/>
            <a:cxnLst/>
            <a:rect l="l" t="t" r="r" b="b"/>
            <a:pathLst>
              <a:path w="215264" h="1066800">
                <a:moveTo>
                  <a:pt x="107442" y="0"/>
                </a:moveTo>
                <a:lnTo>
                  <a:pt x="65633" y="8447"/>
                </a:lnTo>
                <a:lnTo>
                  <a:pt x="31480" y="31480"/>
                </a:lnTo>
                <a:lnTo>
                  <a:pt x="8447" y="65633"/>
                </a:lnTo>
                <a:lnTo>
                  <a:pt x="0" y="107442"/>
                </a:lnTo>
                <a:lnTo>
                  <a:pt x="0" y="959358"/>
                </a:lnTo>
                <a:lnTo>
                  <a:pt x="8447" y="1001166"/>
                </a:lnTo>
                <a:lnTo>
                  <a:pt x="31480" y="1035319"/>
                </a:lnTo>
                <a:lnTo>
                  <a:pt x="65633" y="1058352"/>
                </a:lnTo>
                <a:lnTo>
                  <a:pt x="107442" y="1066800"/>
                </a:lnTo>
                <a:lnTo>
                  <a:pt x="149250" y="1058352"/>
                </a:lnTo>
                <a:lnTo>
                  <a:pt x="183403" y="1035319"/>
                </a:lnTo>
                <a:lnTo>
                  <a:pt x="206436" y="1001166"/>
                </a:lnTo>
                <a:lnTo>
                  <a:pt x="214884" y="959358"/>
                </a:lnTo>
                <a:lnTo>
                  <a:pt x="214884" y="107442"/>
                </a:lnTo>
                <a:lnTo>
                  <a:pt x="206436" y="65633"/>
                </a:lnTo>
                <a:lnTo>
                  <a:pt x="183403" y="31480"/>
                </a:lnTo>
                <a:lnTo>
                  <a:pt x="149250" y="8447"/>
                </a:lnTo>
                <a:lnTo>
                  <a:pt x="107442" y="0"/>
                </a:lnTo>
                <a:close/>
              </a:path>
            </a:pathLst>
          </a:custGeom>
          <a:solidFill>
            <a:srgbClr val="FFC000"/>
          </a:solidFill>
        </p:spPr>
        <p:txBody>
          <a:bodyPr wrap="square" lIns="0" tIns="0" rIns="0" bIns="0" rtlCol="0"/>
          <a:lstStyle/>
          <a:p>
            <a:endParaRPr sz="1013"/>
          </a:p>
        </p:txBody>
      </p:sp>
      <p:sp>
        <p:nvSpPr>
          <p:cNvPr id="42" name="object 42"/>
          <p:cNvSpPr/>
          <p:nvPr/>
        </p:nvSpPr>
        <p:spPr>
          <a:xfrm>
            <a:off x="1243013" y="3451288"/>
            <a:ext cx="310396" cy="231458"/>
          </a:xfrm>
          <a:custGeom>
            <a:avLst/>
            <a:gdLst/>
            <a:ahLst/>
            <a:cxnLst/>
            <a:rect l="l" t="t" r="r" b="b"/>
            <a:pathLst>
              <a:path w="551814" h="411479">
                <a:moveTo>
                  <a:pt x="275844" y="0"/>
                </a:moveTo>
                <a:lnTo>
                  <a:pt x="220235" y="4178"/>
                </a:lnTo>
                <a:lnTo>
                  <a:pt x="168449" y="16162"/>
                </a:lnTo>
                <a:lnTo>
                  <a:pt x="121592" y="35127"/>
                </a:lnTo>
                <a:lnTo>
                  <a:pt x="80771" y="60245"/>
                </a:lnTo>
                <a:lnTo>
                  <a:pt x="47095" y="90692"/>
                </a:lnTo>
                <a:lnTo>
                  <a:pt x="21669" y="125640"/>
                </a:lnTo>
                <a:lnTo>
                  <a:pt x="5601" y="164265"/>
                </a:lnTo>
                <a:lnTo>
                  <a:pt x="0" y="205739"/>
                </a:lnTo>
                <a:lnTo>
                  <a:pt x="5601" y="247214"/>
                </a:lnTo>
                <a:lnTo>
                  <a:pt x="21669" y="285839"/>
                </a:lnTo>
                <a:lnTo>
                  <a:pt x="47095" y="320787"/>
                </a:lnTo>
                <a:lnTo>
                  <a:pt x="80772" y="351234"/>
                </a:lnTo>
                <a:lnTo>
                  <a:pt x="121592" y="376352"/>
                </a:lnTo>
                <a:lnTo>
                  <a:pt x="168449" y="395317"/>
                </a:lnTo>
                <a:lnTo>
                  <a:pt x="220235" y="407301"/>
                </a:lnTo>
                <a:lnTo>
                  <a:pt x="275844" y="411480"/>
                </a:lnTo>
                <a:lnTo>
                  <a:pt x="331452" y="407301"/>
                </a:lnTo>
                <a:lnTo>
                  <a:pt x="383238" y="395317"/>
                </a:lnTo>
                <a:lnTo>
                  <a:pt x="430095" y="376352"/>
                </a:lnTo>
                <a:lnTo>
                  <a:pt x="470915" y="351234"/>
                </a:lnTo>
                <a:lnTo>
                  <a:pt x="504592" y="320787"/>
                </a:lnTo>
                <a:lnTo>
                  <a:pt x="530018" y="285839"/>
                </a:lnTo>
                <a:lnTo>
                  <a:pt x="546086" y="247214"/>
                </a:lnTo>
                <a:lnTo>
                  <a:pt x="551688" y="205739"/>
                </a:lnTo>
                <a:lnTo>
                  <a:pt x="546086" y="164265"/>
                </a:lnTo>
                <a:lnTo>
                  <a:pt x="530018" y="125640"/>
                </a:lnTo>
                <a:lnTo>
                  <a:pt x="504592" y="90692"/>
                </a:lnTo>
                <a:lnTo>
                  <a:pt x="470915" y="60245"/>
                </a:lnTo>
                <a:lnTo>
                  <a:pt x="430095" y="35127"/>
                </a:lnTo>
                <a:lnTo>
                  <a:pt x="383238" y="16162"/>
                </a:lnTo>
                <a:lnTo>
                  <a:pt x="331452" y="4178"/>
                </a:lnTo>
                <a:lnTo>
                  <a:pt x="275844" y="0"/>
                </a:lnTo>
                <a:close/>
              </a:path>
            </a:pathLst>
          </a:custGeom>
          <a:solidFill>
            <a:srgbClr val="FFC000"/>
          </a:solidFill>
        </p:spPr>
        <p:txBody>
          <a:bodyPr wrap="square" lIns="0" tIns="0" rIns="0" bIns="0" rtlCol="0"/>
          <a:lstStyle/>
          <a:p>
            <a:endParaRPr sz="1013"/>
          </a:p>
        </p:txBody>
      </p:sp>
      <p:sp>
        <p:nvSpPr>
          <p:cNvPr id="43" name="object 43"/>
          <p:cNvSpPr/>
          <p:nvPr/>
        </p:nvSpPr>
        <p:spPr>
          <a:xfrm>
            <a:off x="1243013" y="3451288"/>
            <a:ext cx="310396" cy="231458"/>
          </a:xfrm>
          <a:custGeom>
            <a:avLst/>
            <a:gdLst/>
            <a:ahLst/>
            <a:cxnLst/>
            <a:rect l="l" t="t" r="r" b="b"/>
            <a:pathLst>
              <a:path w="551814" h="411479">
                <a:moveTo>
                  <a:pt x="0" y="205739"/>
                </a:moveTo>
                <a:lnTo>
                  <a:pt x="5601" y="164265"/>
                </a:lnTo>
                <a:lnTo>
                  <a:pt x="21669" y="125640"/>
                </a:lnTo>
                <a:lnTo>
                  <a:pt x="47095" y="90692"/>
                </a:lnTo>
                <a:lnTo>
                  <a:pt x="80771" y="60245"/>
                </a:lnTo>
                <a:lnTo>
                  <a:pt x="121592" y="35127"/>
                </a:lnTo>
                <a:lnTo>
                  <a:pt x="168449" y="16162"/>
                </a:lnTo>
                <a:lnTo>
                  <a:pt x="220235" y="4178"/>
                </a:lnTo>
                <a:lnTo>
                  <a:pt x="275844" y="0"/>
                </a:lnTo>
                <a:lnTo>
                  <a:pt x="331452" y="4178"/>
                </a:lnTo>
                <a:lnTo>
                  <a:pt x="383238" y="16162"/>
                </a:lnTo>
                <a:lnTo>
                  <a:pt x="430095" y="35127"/>
                </a:lnTo>
                <a:lnTo>
                  <a:pt x="470915" y="60245"/>
                </a:lnTo>
                <a:lnTo>
                  <a:pt x="504592" y="90692"/>
                </a:lnTo>
                <a:lnTo>
                  <a:pt x="530018" y="125640"/>
                </a:lnTo>
                <a:lnTo>
                  <a:pt x="546086" y="164265"/>
                </a:lnTo>
                <a:lnTo>
                  <a:pt x="551688" y="205739"/>
                </a:lnTo>
                <a:lnTo>
                  <a:pt x="546086" y="247214"/>
                </a:lnTo>
                <a:lnTo>
                  <a:pt x="530018" y="285839"/>
                </a:lnTo>
                <a:lnTo>
                  <a:pt x="504592" y="320787"/>
                </a:lnTo>
                <a:lnTo>
                  <a:pt x="470916" y="351234"/>
                </a:lnTo>
                <a:lnTo>
                  <a:pt x="430095" y="376352"/>
                </a:lnTo>
                <a:lnTo>
                  <a:pt x="383238" y="395317"/>
                </a:lnTo>
                <a:lnTo>
                  <a:pt x="331452" y="407301"/>
                </a:lnTo>
                <a:lnTo>
                  <a:pt x="275844" y="411480"/>
                </a:lnTo>
                <a:lnTo>
                  <a:pt x="220235" y="407301"/>
                </a:lnTo>
                <a:lnTo>
                  <a:pt x="168449" y="395317"/>
                </a:lnTo>
                <a:lnTo>
                  <a:pt x="121592" y="376352"/>
                </a:lnTo>
                <a:lnTo>
                  <a:pt x="80772" y="351234"/>
                </a:lnTo>
                <a:lnTo>
                  <a:pt x="47095" y="320787"/>
                </a:lnTo>
                <a:lnTo>
                  <a:pt x="21669" y="285839"/>
                </a:lnTo>
                <a:lnTo>
                  <a:pt x="5601" y="247214"/>
                </a:lnTo>
                <a:lnTo>
                  <a:pt x="0" y="205739"/>
                </a:lnTo>
                <a:close/>
              </a:path>
            </a:pathLst>
          </a:custGeom>
          <a:ln w="76200">
            <a:solidFill>
              <a:srgbClr val="FFC000"/>
            </a:solidFill>
          </a:ln>
        </p:spPr>
        <p:txBody>
          <a:bodyPr wrap="square" lIns="0" tIns="0" rIns="0" bIns="0" rtlCol="0"/>
          <a:lstStyle/>
          <a:p>
            <a:endParaRPr sz="1013"/>
          </a:p>
        </p:txBody>
      </p:sp>
      <p:sp>
        <p:nvSpPr>
          <p:cNvPr id="44" name="object 44"/>
          <p:cNvSpPr txBox="1"/>
          <p:nvPr/>
        </p:nvSpPr>
        <p:spPr>
          <a:xfrm>
            <a:off x="1325380" y="3486007"/>
            <a:ext cx="144661" cy="145353"/>
          </a:xfrm>
          <a:prstGeom prst="rect">
            <a:avLst/>
          </a:prstGeom>
        </p:spPr>
        <p:txBody>
          <a:bodyPr vert="horz" wrap="square" lIns="0" tIns="6787" rIns="0" bIns="0" rtlCol="0">
            <a:spAutoFit/>
          </a:bodyPr>
          <a:lstStyle/>
          <a:p>
            <a:pPr marL="7144">
              <a:spcBef>
                <a:spcPts val="53"/>
              </a:spcBef>
            </a:pPr>
            <a:r>
              <a:rPr sz="900" b="1" spc="11" dirty="0">
                <a:solidFill>
                  <a:srgbClr val="FFFFFF"/>
                </a:solidFill>
                <a:latin typeface="Arial"/>
                <a:cs typeface="Arial"/>
              </a:rPr>
              <a:t>50</a:t>
            </a:r>
            <a:endParaRPr sz="900">
              <a:latin typeface="Arial"/>
              <a:cs typeface="Arial"/>
            </a:endParaRPr>
          </a:p>
        </p:txBody>
      </p:sp>
      <p:sp>
        <p:nvSpPr>
          <p:cNvPr id="45" name="object 45"/>
          <p:cNvSpPr/>
          <p:nvPr/>
        </p:nvSpPr>
        <p:spPr>
          <a:xfrm>
            <a:off x="4615434" y="2871788"/>
            <a:ext cx="121087" cy="889040"/>
          </a:xfrm>
          <a:custGeom>
            <a:avLst/>
            <a:gdLst/>
            <a:ahLst/>
            <a:cxnLst/>
            <a:rect l="l" t="t" r="r" b="b"/>
            <a:pathLst>
              <a:path w="215265" h="1580515">
                <a:moveTo>
                  <a:pt x="107441" y="0"/>
                </a:moveTo>
                <a:lnTo>
                  <a:pt x="65633" y="8447"/>
                </a:lnTo>
                <a:lnTo>
                  <a:pt x="31480" y="31480"/>
                </a:lnTo>
                <a:lnTo>
                  <a:pt x="8447" y="65633"/>
                </a:lnTo>
                <a:lnTo>
                  <a:pt x="0" y="107441"/>
                </a:lnTo>
                <a:lnTo>
                  <a:pt x="0" y="1472945"/>
                </a:lnTo>
                <a:lnTo>
                  <a:pt x="8447" y="1514754"/>
                </a:lnTo>
                <a:lnTo>
                  <a:pt x="31480" y="1548907"/>
                </a:lnTo>
                <a:lnTo>
                  <a:pt x="65633" y="1571940"/>
                </a:lnTo>
                <a:lnTo>
                  <a:pt x="107441" y="1580388"/>
                </a:lnTo>
                <a:lnTo>
                  <a:pt x="149250" y="1571940"/>
                </a:lnTo>
                <a:lnTo>
                  <a:pt x="183403" y="1548907"/>
                </a:lnTo>
                <a:lnTo>
                  <a:pt x="206436" y="1514754"/>
                </a:lnTo>
                <a:lnTo>
                  <a:pt x="214883" y="1472945"/>
                </a:lnTo>
                <a:lnTo>
                  <a:pt x="214883" y="107441"/>
                </a:lnTo>
                <a:lnTo>
                  <a:pt x="206436" y="65633"/>
                </a:lnTo>
                <a:lnTo>
                  <a:pt x="183403" y="31480"/>
                </a:lnTo>
                <a:lnTo>
                  <a:pt x="149250" y="8447"/>
                </a:lnTo>
                <a:lnTo>
                  <a:pt x="107441" y="0"/>
                </a:lnTo>
                <a:close/>
              </a:path>
            </a:pathLst>
          </a:custGeom>
          <a:solidFill>
            <a:srgbClr val="4471C4"/>
          </a:solidFill>
        </p:spPr>
        <p:txBody>
          <a:bodyPr wrap="square" lIns="0" tIns="0" rIns="0" bIns="0" rtlCol="0"/>
          <a:lstStyle/>
          <a:p>
            <a:endParaRPr sz="1013"/>
          </a:p>
        </p:txBody>
      </p:sp>
      <p:sp>
        <p:nvSpPr>
          <p:cNvPr id="46" name="object 46"/>
          <p:cNvSpPr/>
          <p:nvPr/>
        </p:nvSpPr>
        <p:spPr>
          <a:xfrm>
            <a:off x="4615434" y="3640741"/>
            <a:ext cx="121087" cy="600075"/>
          </a:xfrm>
          <a:custGeom>
            <a:avLst/>
            <a:gdLst/>
            <a:ahLst/>
            <a:cxnLst/>
            <a:rect l="l" t="t" r="r" b="b"/>
            <a:pathLst>
              <a:path w="215265" h="1066800">
                <a:moveTo>
                  <a:pt x="107441" y="0"/>
                </a:moveTo>
                <a:lnTo>
                  <a:pt x="65633" y="8447"/>
                </a:lnTo>
                <a:lnTo>
                  <a:pt x="31480" y="31480"/>
                </a:lnTo>
                <a:lnTo>
                  <a:pt x="8447" y="65633"/>
                </a:lnTo>
                <a:lnTo>
                  <a:pt x="0" y="107442"/>
                </a:lnTo>
                <a:lnTo>
                  <a:pt x="0" y="959358"/>
                </a:lnTo>
                <a:lnTo>
                  <a:pt x="8447" y="1001166"/>
                </a:lnTo>
                <a:lnTo>
                  <a:pt x="31480" y="1035319"/>
                </a:lnTo>
                <a:lnTo>
                  <a:pt x="65633" y="1058352"/>
                </a:lnTo>
                <a:lnTo>
                  <a:pt x="107441" y="1066800"/>
                </a:lnTo>
                <a:lnTo>
                  <a:pt x="149250" y="1058352"/>
                </a:lnTo>
                <a:lnTo>
                  <a:pt x="183403" y="1035319"/>
                </a:lnTo>
                <a:lnTo>
                  <a:pt x="206436" y="1001166"/>
                </a:lnTo>
                <a:lnTo>
                  <a:pt x="214883" y="959358"/>
                </a:lnTo>
                <a:lnTo>
                  <a:pt x="214883" y="107442"/>
                </a:lnTo>
                <a:lnTo>
                  <a:pt x="206436" y="65633"/>
                </a:lnTo>
                <a:lnTo>
                  <a:pt x="183403" y="31480"/>
                </a:lnTo>
                <a:lnTo>
                  <a:pt x="149250" y="8447"/>
                </a:lnTo>
                <a:lnTo>
                  <a:pt x="107441" y="0"/>
                </a:lnTo>
                <a:close/>
              </a:path>
            </a:pathLst>
          </a:custGeom>
          <a:solidFill>
            <a:srgbClr val="4471C4"/>
          </a:solidFill>
        </p:spPr>
        <p:txBody>
          <a:bodyPr wrap="square" lIns="0" tIns="0" rIns="0" bIns="0" rtlCol="0"/>
          <a:lstStyle/>
          <a:p>
            <a:endParaRPr sz="1013"/>
          </a:p>
        </p:txBody>
      </p:sp>
      <p:sp>
        <p:nvSpPr>
          <p:cNvPr id="47" name="object 47"/>
          <p:cNvSpPr/>
          <p:nvPr/>
        </p:nvSpPr>
        <p:spPr>
          <a:xfrm>
            <a:off x="4521137" y="3675887"/>
            <a:ext cx="310396" cy="231458"/>
          </a:xfrm>
          <a:custGeom>
            <a:avLst/>
            <a:gdLst/>
            <a:ahLst/>
            <a:cxnLst/>
            <a:rect l="l" t="t" r="r" b="b"/>
            <a:pathLst>
              <a:path w="551815" h="411479">
                <a:moveTo>
                  <a:pt x="275844" y="0"/>
                </a:moveTo>
                <a:lnTo>
                  <a:pt x="220235" y="4178"/>
                </a:lnTo>
                <a:lnTo>
                  <a:pt x="168449" y="16162"/>
                </a:lnTo>
                <a:lnTo>
                  <a:pt x="121592" y="35127"/>
                </a:lnTo>
                <a:lnTo>
                  <a:pt x="80772" y="60245"/>
                </a:lnTo>
                <a:lnTo>
                  <a:pt x="47095" y="90692"/>
                </a:lnTo>
                <a:lnTo>
                  <a:pt x="21669" y="125640"/>
                </a:lnTo>
                <a:lnTo>
                  <a:pt x="5601" y="164265"/>
                </a:lnTo>
                <a:lnTo>
                  <a:pt x="0" y="205740"/>
                </a:lnTo>
                <a:lnTo>
                  <a:pt x="5601" y="247214"/>
                </a:lnTo>
                <a:lnTo>
                  <a:pt x="21669" y="285839"/>
                </a:lnTo>
                <a:lnTo>
                  <a:pt x="47095" y="320787"/>
                </a:lnTo>
                <a:lnTo>
                  <a:pt x="80772" y="351234"/>
                </a:lnTo>
                <a:lnTo>
                  <a:pt x="121592" y="376352"/>
                </a:lnTo>
                <a:lnTo>
                  <a:pt x="168449" y="395317"/>
                </a:lnTo>
                <a:lnTo>
                  <a:pt x="220235" y="407301"/>
                </a:lnTo>
                <a:lnTo>
                  <a:pt x="275844" y="411480"/>
                </a:lnTo>
                <a:lnTo>
                  <a:pt x="331452" y="407301"/>
                </a:lnTo>
                <a:lnTo>
                  <a:pt x="383238" y="395317"/>
                </a:lnTo>
                <a:lnTo>
                  <a:pt x="430095" y="376352"/>
                </a:lnTo>
                <a:lnTo>
                  <a:pt x="470916" y="351234"/>
                </a:lnTo>
                <a:lnTo>
                  <a:pt x="504592" y="320787"/>
                </a:lnTo>
                <a:lnTo>
                  <a:pt x="530018" y="285839"/>
                </a:lnTo>
                <a:lnTo>
                  <a:pt x="546086" y="247214"/>
                </a:lnTo>
                <a:lnTo>
                  <a:pt x="551688" y="205740"/>
                </a:lnTo>
                <a:lnTo>
                  <a:pt x="546086" y="164265"/>
                </a:lnTo>
                <a:lnTo>
                  <a:pt x="530018" y="125640"/>
                </a:lnTo>
                <a:lnTo>
                  <a:pt x="504592" y="90692"/>
                </a:lnTo>
                <a:lnTo>
                  <a:pt x="470916" y="60245"/>
                </a:lnTo>
                <a:lnTo>
                  <a:pt x="430095" y="35127"/>
                </a:lnTo>
                <a:lnTo>
                  <a:pt x="383238" y="16162"/>
                </a:lnTo>
                <a:lnTo>
                  <a:pt x="331452" y="4178"/>
                </a:lnTo>
                <a:lnTo>
                  <a:pt x="275844" y="0"/>
                </a:lnTo>
                <a:close/>
              </a:path>
            </a:pathLst>
          </a:custGeom>
          <a:solidFill>
            <a:srgbClr val="4471C4"/>
          </a:solidFill>
        </p:spPr>
        <p:txBody>
          <a:bodyPr wrap="square" lIns="0" tIns="0" rIns="0" bIns="0" rtlCol="0"/>
          <a:lstStyle/>
          <a:p>
            <a:endParaRPr sz="1013"/>
          </a:p>
        </p:txBody>
      </p:sp>
      <p:sp>
        <p:nvSpPr>
          <p:cNvPr id="48" name="object 48"/>
          <p:cNvSpPr/>
          <p:nvPr/>
        </p:nvSpPr>
        <p:spPr>
          <a:xfrm>
            <a:off x="4521137" y="3675887"/>
            <a:ext cx="310396" cy="231458"/>
          </a:xfrm>
          <a:custGeom>
            <a:avLst/>
            <a:gdLst/>
            <a:ahLst/>
            <a:cxnLst/>
            <a:rect l="l" t="t" r="r" b="b"/>
            <a:pathLst>
              <a:path w="551815" h="411479">
                <a:moveTo>
                  <a:pt x="0" y="205740"/>
                </a:moveTo>
                <a:lnTo>
                  <a:pt x="5601" y="164265"/>
                </a:lnTo>
                <a:lnTo>
                  <a:pt x="21669" y="125640"/>
                </a:lnTo>
                <a:lnTo>
                  <a:pt x="47095" y="90692"/>
                </a:lnTo>
                <a:lnTo>
                  <a:pt x="80772" y="60245"/>
                </a:lnTo>
                <a:lnTo>
                  <a:pt x="121592" y="35127"/>
                </a:lnTo>
                <a:lnTo>
                  <a:pt x="168449" y="16162"/>
                </a:lnTo>
                <a:lnTo>
                  <a:pt x="220235" y="4178"/>
                </a:lnTo>
                <a:lnTo>
                  <a:pt x="275844" y="0"/>
                </a:lnTo>
                <a:lnTo>
                  <a:pt x="331452" y="4178"/>
                </a:lnTo>
                <a:lnTo>
                  <a:pt x="383238" y="16162"/>
                </a:lnTo>
                <a:lnTo>
                  <a:pt x="430095" y="35127"/>
                </a:lnTo>
                <a:lnTo>
                  <a:pt x="470916" y="60245"/>
                </a:lnTo>
                <a:lnTo>
                  <a:pt x="504592" y="90692"/>
                </a:lnTo>
                <a:lnTo>
                  <a:pt x="530018" y="125640"/>
                </a:lnTo>
                <a:lnTo>
                  <a:pt x="546086" y="164265"/>
                </a:lnTo>
                <a:lnTo>
                  <a:pt x="551688" y="205740"/>
                </a:lnTo>
                <a:lnTo>
                  <a:pt x="546086" y="247214"/>
                </a:lnTo>
                <a:lnTo>
                  <a:pt x="530018" y="285839"/>
                </a:lnTo>
                <a:lnTo>
                  <a:pt x="504592" y="320787"/>
                </a:lnTo>
                <a:lnTo>
                  <a:pt x="470916" y="351234"/>
                </a:lnTo>
                <a:lnTo>
                  <a:pt x="430095" y="376352"/>
                </a:lnTo>
                <a:lnTo>
                  <a:pt x="383238" y="395317"/>
                </a:lnTo>
                <a:lnTo>
                  <a:pt x="331452" y="407301"/>
                </a:lnTo>
                <a:lnTo>
                  <a:pt x="275844" y="411480"/>
                </a:lnTo>
                <a:lnTo>
                  <a:pt x="220235" y="407301"/>
                </a:lnTo>
                <a:lnTo>
                  <a:pt x="168449" y="395317"/>
                </a:lnTo>
                <a:lnTo>
                  <a:pt x="121592" y="376352"/>
                </a:lnTo>
                <a:lnTo>
                  <a:pt x="80772" y="351234"/>
                </a:lnTo>
                <a:lnTo>
                  <a:pt x="47095" y="320787"/>
                </a:lnTo>
                <a:lnTo>
                  <a:pt x="21669" y="285839"/>
                </a:lnTo>
                <a:lnTo>
                  <a:pt x="5601" y="247214"/>
                </a:lnTo>
                <a:lnTo>
                  <a:pt x="0" y="205740"/>
                </a:lnTo>
                <a:close/>
              </a:path>
            </a:pathLst>
          </a:custGeom>
          <a:ln w="76199">
            <a:solidFill>
              <a:srgbClr val="4471C4"/>
            </a:solidFill>
          </a:ln>
        </p:spPr>
        <p:txBody>
          <a:bodyPr wrap="square" lIns="0" tIns="0" rIns="0" bIns="0" rtlCol="0"/>
          <a:lstStyle/>
          <a:p>
            <a:endParaRPr sz="1013"/>
          </a:p>
        </p:txBody>
      </p:sp>
      <p:sp>
        <p:nvSpPr>
          <p:cNvPr id="49" name="object 49"/>
          <p:cNvSpPr txBox="1"/>
          <p:nvPr/>
        </p:nvSpPr>
        <p:spPr>
          <a:xfrm>
            <a:off x="4603861" y="3710892"/>
            <a:ext cx="144661" cy="145353"/>
          </a:xfrm>
          <a:prstGeom prst="rect">
            <a:avLst/>
          </a:prstGeom>
        </p:spPr>
        <p:txBody>
          <a:bodyPr vert="horz" wrap="square" lIns="0" tIns="6787" rIns="0" bIns="0" rtlCol="0">
            <a:spAutoFit/>
          </a:bodyPr>
          <a:lstStyle/>
          <a:p>
            <a:pPr marL="7144">
              <a:spcBef>
                <a:spcPts val="53"/>
              </a:spcBef>
            </a:pPr>
            <a:r>
              <a:rPr sz="900" b="1" spc="11" dirty="0">
                <a:solidFill>
                  <a:srgbClr val="FFFFFF"/>
                </a:solidFill>
                <a:latin typeface="Arial"/>
                <a:cs typeface="Arial"/>
              </a:rPr>
              <a:t>35</a:t>
            </a:r>
            <a:endParaRPr sz="900">
              <a:latin typeface="Arial"/>
              <a:cs typeface="Arial"/>
            </a:endParaRPr>
          </a:p>
        </p:txBody>
      </p:sp>
      <p:sp>
        <p:nvSpPr>
          <p:cNvPr id="50" name="object 50"/>
          <p:cNvSpPr/>
          <p:nvPr/>
        </p:nvSpPr>
        <p:spPr>
          <a:xfrm>
            <a:off x="7574661" y="2871787"/>
            <a:ext cx="121087" cy="1035844"/>
          </a:xfrm>
          <a:custGeom>
            <a:avLst/>
            <a:gdLst/>
            <a:ahLst/>
            <a:cxnLst/>
            <a:rect l="l" t="t" r="r" b="b"/>
            <a:pathLst>
              <a:path w="215265" h="1841500">
                <a:moveTo>
                  <a:pt x="107442" y="0"/>
                </a:moveTo>
                <a:lnTo>
                  <a:pt x="65633" y="8447"/>
                </a:lnTo>
                <a:lnTo>
                  <a:pt x="31480" y="31480"/>
                </a:lnTo>
                <a:lnTo>
                  <a:pt x="8447" y="65633"/>
                </a:lnTo>
                <a:lnTo>
                  <a:pt x="0" y="107441"/>
                </a:lnTo>
                <a:lnTo>
                  <a:pt x="0" y="1733550"/>
                </a:lnTo>
                <a:lnTo>
                  <a:pt x="8447" y="1775358"/>
                </a:lnTo>
                <a:lnTo>
                  <a:pt x="31480" y="1809511"/>
                </a:lnTo>
                <a:lnTo>
                  <a:pt x="65633" y="1832544"/>
                </a:lnTo>
                <a:lnTo>
                  <a:pt x="107442" y="1840992"/>
                </a:lnTo>
                <a:lnTo>
                  <a:pt x="149250" y="1832544"/>
                </a:lnTo>
                <a:lnTo>
                  <a:pt x="183403" y="1809511"/>
                </a:lnTo>
                <a:lnTo>
                  <a:pt x="206436" y="1775358"/>
                </a:lnTo>
                <a:lnTo>
                  <a:pt x="214884" y="1733550"/>
                </a:lnTo>
                <a:lnTo>
                  <a:pt x="214884" y="107441"/>
                </a:lnTo>
                <a:lnTo>
                  <a:pt x="206436" y="65633"/>
                </a:lnTo>
                <a:lnTo>
                  <a:pt x="183403" y="31480"/>
                </a:lnTo>
                <a:lnTo>
                  <a:pt x="149250" y="8447"/>
                </a:lnTo>
                <a:lnTo>
                  <a:pt x="107442" y="0"/>
                </a:lnTo>
                <a:close/>
              </a:path>
            </a:pathLst>
          </a:custGeom>
          <a:solidFill>
            <a:srgbClr val="C00000"/>
          </a:solidFill>
        </p:spPr>
        <p:txBody>
          <a:bodyPr wrap="square" lIns="0" tIns="0" rIns="0" bIns="0" rtlCol="0"/>
          <a:lstStyle/>
          <a:p>
            <a:endParaRPr sz="1013"/>
          </a:p>
        </p:txBody>
      </p:sp>
      <p:sp>
        <p:nvSpPr>
          <p:cNvPr id="51" name="object 51"/>
          <p:cNvSpPr/>
          <p:nvPr/>
        </p:nvSpPr>
        <p:spPr>
          <a:xfrm>
            <a:off x="7574661" y="3640741"/>
            <a:ext cx="121087" cy="600075"/>
          </a:xfrm>
          <a:custGeom>
            <a:avLst/>
            <a:gdLst/>
            <a:ahLst/>
            <a:cxnLst/>
            <a:rect l="l" t="t" r="r" b="b"/>
            <a:pathLst>
              <a:path w="215265" h="1066800">
                <a:moveTo>
                  <a:pt x="107442" y="0"/>
                </a:moveTo>
                <a:lnTo>
                  <a:pt x="65633" y="8447"/>
                </a:lnTo>
                <a:lnTo>
                  <a:pt x="31480" y="31480"/>
                </a:lnTo>
                <a:lnTo>
                  <a:pt x="8447" y="65633"/>
                </a:lnTo>
                <a:lnTo>
                  <a:pt x="0" y="107442"/>
                </a:lnTo>
                <a:lnTo>
                  <a:pt x="0" y="959358"/>
                </a:lnTo>
                <a:lnTo>
                  <a:pt x="8447" y="1001166"/>
                </a:lnTo>
                <a:lnTo>
                  <a:pt x="31480" y="1035319"/>
                </a:lnTo>
                <a:lnTo>
                  <a:pt x="65633" y="1058352"/>
                </a:lnTo>
                <a:lnTo>
                  <a:pt x="107442" y="1066800"/>
                </a:lnTo>
                <a:lnTo>
                  <a:pt x="149250" y="1058352"/>
                </a:lnTo>
                <a:lnTo>
                  <a:pt x="183403" y="1035319"/>
                </a:lnTo>
                <a:lnTo>
                  <a:pt x="206436" y="1001166"/>
                </a:lnTo>
                <a:lnTo>
                  <a:pt x="214884" y="959358"/>
                </a:lnTo>
                <a:lnTo>
                  <a:pt x="214884" y="107442"/>
                </a:lnTo>
                <a:lnTo>
                  <a:pt x="206436" y="65633"/>
                </a:lnTo>
                <a:lnTo>
                  <a:pt x="183403" y="31480"/>
                </a:lnTo>
                <a:lnTo>
                  <a:pt x="149250" y="8447"/>
                </a:lnTo>
                <a:lnTo>
                  <a:pt x="107442" y="0"/>
                </a:lnTo>
                <a:close/>
              </a:path>
            </a:pathLst>
          </a:custGeom>
          <a:solidFill>
            <a:srgbClr val="C00000"/>
          </a:solidFill>
        </p:spPr>
        <p:txBody>
          <a:bodyPr wrap="square" lIns="0" tIns="0" rIns="0" bIns="0" rtlCol="0"/>
          <a:lstStyle/>
          <a:p>
            <a:endParaRPr sz="1013"/>
          </a:p>
        </p:txBody>
      </p:sp>
      <p:sp>
        <p:nvSpPr>
          <p:cNvPr id="52" name="object 52"/>
          <p:cNvSpPr/>
          <p:nvPr/>
        </p:nvSpPr>
        <p:spPr>
          <a:xfrm>
            <a:off x="7479506" y="3907345"/>
            <a:ext cx="311468" cy="232529"/>
          </a:xfrm>
          <a:custGeom>
            <a:avLst/>
            <a:gdLst/>
            <a:ahLst/>
            <a:cxnLst/>
            <a:rect l="l" t="t" r="r" b="b"/>
            <a:pathLst>
              <a:path w="553719" h="413384">
                <a:moveTo>
                  <a:pt x="276605" y="0"/>
                </a:moveTo>
                <a:lnTo>
                  <a:pt x="220855" y="4195"/>
                </a:lnTo>
                <a:lnTo>
                  <a:pt x="168931" y="16228"/>
                </a:lnTo>
                <a:lnTo>
                  <a:pt x="121946" y="35267"/>
                </a:lnTo>
                <a:lnTo>
                  <a:pt x="81010" y="60483"/>
                </a:lnTo>
                <a:lnTo>
                  <a:pt x="47235" y="91045"/>
                </a:lnTo>
                <a:lnTo>
                  <a:pt x="21734" y="126122"/>
                </a:lnTo>
                <a:lnTo>
                  <a:pt x="5619" y="164885"/>
                </a:lnTo>
                <a:lnTo>
                  <a:pt x="0" y="206501"/>
                </a:lnTo>
                <a:lnTo>
                  <a:pt x="5619" y="248118"/>
                </a:lnTo>
                <a:lnTo>
                  <a:pt x="21734" y="286881"/>
                </a:lnTo>
                <a:lnTo>
                  <a:pt x="47235" y="321958"/>
                </a:lnTo>
                <a:lnTo>
                  <a:pt x="81010" y="352520"/>
                </a:lnTo>
                <a:lnTo>
                  <a:pt x="121946" y="377736"/>
                </a:lnTo>
                <a:lnTo>
                  <a:pt x="168931" y="396775"/>
                </a:lnTo>
                <a:lnTo>
                  <a:pt x="220855" y="408808"/>
                </a:lnTo>
                <a:lnTo>
                  <a:pt x="276605" y="413003"/>
                </a:lnTo>
                <a:lnTo>
                  <a:pt x="332356" y="408808"/>
                </a:lnTo>
                <a:lnTo>
                  <a:pt x="384280" y="396775"/>
                </a:lnTo>
                <a:lnTo>
                  <a:pt x="431265" y="377736"/>
                </a:lnTo>
                <a:lnTo>
                  <a:pt x="472201" y="352520"/>
                </a:lnTo>
                <a:lnTo>
                  <a:pt x="505976" y="321958"/>
                </a:lnTo>
                <a:lnTo>
                  <a:pt x="531477" y="286881"/>
                </a:lnTo>
                <a:lnTo>
                  <a:pt x="547592" y="248118"/>
                </a:lnTo>
                <a:lnTo>
                  <a:pt x="553211" y="206501"/>
                </a:lnTo>
                <a:lnTo>
                  <a:pt x="547592" y="164885"/>
                </a:lnTo>
                <a:lnTo>
                  <a:pt x="531477" y="126122"/>
                </a:lnTo>
                <a:lnTo>
                  <a:pt x="505976" y="91045"/>
                </a:lnTo>
                <a:lnTo>
                  <a:pt x="472201" y="60483"/>
                </a:lnTo>
                <a:lnTo>
                  <a:pt x="431265" y="35267"/>
                </a:lnTo>
                <a:lnTo>
                  <a:pt x="384280" y="16228"/>
                </a:lnTo>
                <a:lnTo>
                  <a:pt x="332356" y="4195"/>
                </a:lnTo>
                <a:lnTo>
                  <a:pt x="276605" y="0"/>
                </a:lnTo>
                <a:close/>
              </a:path>
            </a:pathLst>
          </a:custGeom>
          <a:solidFill>
            <a:srgbClr val="C00000"/>
          </a:solidFill>
        </p:spPr>
        <p:txBody>
          <a:bodyPr wrap="square" lIns="0" tIns="0" rIns="0" bIns="0" rtlCol="0"/>
          <a:lstStyle/>
          <a:p>
            <a:endParaRPr sz="1013"/>
          </a:p>
        </p:txBody>
      </p:sp>
      <p:sp>
        <p:nvSpPr>
          <p:cNvPr id="53" name="object 53"/>
          <p:cNvSpPr/>
          <p:nvPr/>
        </p:nvSpPr>
        <p:spPr>
          <a:xfrm>
            <a:off x="7479506" y="3907345"/>
            <a:ext cx="311468" cy="232529"/>
          </a:xfrm>
          <a:custGeom>
            <a:avLst/>
            <a:gdLst/>
            <a:ahLst/>
            <a:cxnLst/>
            <a:rect l="l" t="t" r="r" b="b"/>
            <a:pathLst>
              <a:path w="553719" h="413384">
                <a:moveTo>
                  <a:pt x="0" y="206501"/>
                </a:moveTo>
                <a:lnTo>
                  <a:pt x="5619" y="164885"/>
                </a:lnTo>
                <a:lnTo>
                  <a:pt x="21734" y="126122"/>
                </a:lnTo>
                <a:lnTo>
                  <a:pt x="47235" y="91045"/>
                </a:lnTo>
                <a:lnTo>
                  <a:pt x="81010" y="60483"/>
                </a:lnTo>
                <a:lnTo>
                  <a:pt x="121946" y="35267"/>
                </a:lnTo>
                <a:lnTo>
                  <a:pt x="168931" y="16228"/>
                </a:lnTo>
                <a:lnTo>
                  <a:pt x="220855" y="4195"/>
                </a:lnTo>
                <a:lnTo>
                  <a:pt x="276605" y="0"/>
                </a:lnTo>
                <a:lnTo>
                  <a:pt x="332356" y="4195"/>
                </a:lnTo>
                <a:lnTo>
                  <a:pt x="384280" y="16228"/>
                </a:lnTo>
                <a:lnTo>
                  <a:pt x="431265" y="35267"/>
                </a:lnTo>
                <a:lnTo>
                  <a:pt x="472201" y="60483"/>
                </a:lnTo>
                <a:lnTo>
                  <a:pt x="505976" y="91045"/>
                </a:lnTo>
                <a:lnTo>
                  <a:pt x="531477" y="126122"/>
                </a:lnTo>
                <a:lnTo>
                  <a:pt x="547592" y="164885"/>
                </a:lnTo>
                <a:lnTo>
                  <a:pt x="553211" y="206501"/>
                </a:lnTo>
                <a:lnTo>
                  <a:pt x="547592" y="248118"/>
                </a:lnTo>
                <a:lnTo>
                  <a:pt x="531477" y="286881"/>
                </a:lnTo>
                <a:lnTo>
                  <a:pt x="505976" y="321958"/>
                </a:lnTo>
                <a:lnTo>
                  <a:pt x="472201" y="352520"/>
                </a:lnTo>
                <a:lnTo>
                  <a:pt x="431265" y="377736"/>
                </a:lnTo>
                <a:lnTo>
                  <a:pt x="384280" y="396775"/>
                </a:lnTo>
                <a:lnTo>
                  <a:pt x="332356" y="408808"/>
                </a:lnTo>
                <a:lnTo>
                  <a:pt x="276605" y="413003"/>
                </a:lnTo>
                <a:lnTo>
                  <a:pt x="220855" y="408808"/>
                </a:lnTo>
                <a:lnTo>
                  <a:pt x="168931" y="396775"/>
                </a:lnTo>
                <a:lnTo>
                  <a:pt x="121946" y="377736"/>
                </a:lnTo>
                <a:lnTo>
                  <a:pt x="81010" y="352520"/>
                </a:lnTo>
                <a:lnTo>
                  <a:pt x="47235" y="321958"/>
                </a:lnTo>
                <a:lnTo>
                  <a:pt x="21734" y="286881"/>
                </a:lnTo>
                <a:lnTo>
                  <a:pt x="5619" y="248118"/>
                </a:lnTo>
                <a:lnTo>
                  <a:pt x="0" y="206501"/>
                </a:lnTo>
                <a:close/>
              </a:path>
            </a:pathLst>
          </a:custGeom>
          <a:ln w="76200">
            <a:solidFill>
              <a:srgbClr val="C00000"/>
            </a:solidFill>
          </a:ln>
        </p:spPr>
        <p:txBody>
          <a:bodyPr wrap="square" lIns="0" tIns="0" rIns="0" bIns="0" rtlCol="0"/>
          <a:lstStyle/>
          <a:p>
            <a:endParaRPr sz="1013"/>
          </a:p>
        </p:txBody>
      </p:sp>
      <p:sp>
        <p:nvSpPr>
          <p:cNvPr id="54" name="object 54"/>
          <p:cNvSpPr txBox="1"/>
          <p:nvPr/>
        </p:nvSpPr>
        <p:spPr>
          <a:xfrm>
            <a:off x="7562874" y="3942564"/>
            <a:ext cx="144661" cy="145353"/>
          </a:xfrm>
          <a:prstGeom prst="rect">
            <a:avLst/>
          </a:prstGeom>
        </p:spPr>
        <p:txBody>
          <a:bodyPr vert="horz" wrap="square" lIns="0" tIns="6787" rIns="0" bIns="0" rtlCol="0">
            <a:spAutoFit/>
          </a:bodyPr>
          <a:lstStyle/>
          <a:p>
            <a:pPr marL="7144">
              <a:spcBef>
                <a:spcPts val="53"/>
              </a:spcBef>
            </a:pPr>
            <a:r>
              <a:rPr sz="900" b="1" spc="11" dirty="0">
                <a:solidFill>
                  <a:srgbClr val="FFFFFF"/>
                </a:solidFill>
                <a:latin typeface="Arial"/>
                <a:cs typeface="Arial"/>
              </a:rPr>
              <a:t>15</a:t>
            </a:r>
            <a:endParaRPr sz="900">
              <a:latin typeface="Arial"/>
              <a:cs typeface="Arial"/>
            </a:endParaRPr>
          </a:p>
        </p:txBody>
      </p:sp>
      <p:sp>
        <p:nvSpPr>
          <p:cNvPr id="55" name="object 55"/>
          <p:cNvSpPr/>
          <p:nvPr/>
        </p:nvSpPr>
        <p:spPr>
          <a:xfrm>
            <a:off x="2560178" y="4473559"/>
            <a:ext cx="3627953" cy="455414"/>
          </a:xfrm>
          <a:custGeom>
            <a:avLst/>
            <a:gdLst/>
            <a:ahLst/>
            <a:cxnLst/>
            <a:rect l="l" t="t" r="r" b="b"/>
            <a:pathLst>
              <a:path w="6449695" h="809625">
                <a:moveTo>
                  <a:pt x="6314694" y="0"/>
                </a:moveTo>
                <a:lnTo>
                  <a:pt x="134874" y="0"/>
                </a:lnTo>
                <a:lnTo>
                  <a:pt x="92220" y="6876"/>
                </a:lnTo>
                <a:lnTo>
                  <a:pt x="55193" y="26023"/>
                </a:lnTo>
                <a:lnTo>
                  <a:pt x="26005" y="55220"/>
                </a:lnTo>
                <a:lnTo>
                  <a:pt x="6870" y="92244"/>
                </a:lnTo>
                <a:lnTo>
                  <a:pt x="0" y="134873"/>
                </a:lnTo>
                <a:lnTo>
                  <a:pt x="0" y="674369"/>
                </a:lnTo>
                <a:lnTo>
                  <a:pt x="6870" y="716999"/>
                </a:lnTo>
                <a:lnTo>
                  <a:pt x="26005" y="754023"/>
                </a:lnTo>
                <a:lnTo>
                  <a:pt x="55193" y="783220"/>
                </a:lnTo>
                <a:lnTo>
                  <a:pt x="92220" y="802367"/>
                </a:lnTo>
                <a:lnTo>
                  <a:pt x="134874" y="809243"/>
                </a:lnTo>
                <a:lnTo>
                  <a:pt x="6314694" y="809243"/>
                </a:lnTo>
                <a:lnTo>
                  <a:pt x="6357347" y="802367"/>
                </a:lnTo>
                <a:lnTo>
                  <a:pt x="6394374" y="783220"/>
                </a:lnTo>
                <a:lnTo>
                  <a:pt x="6423562" y="754023"/>
                </a:lnTo>
                <a:lnTo>
                  <a:pt x="6442697" y="716999"/>
                </a:lnTo>
                <a:lnTo>
                  <a:pt x="6449568" y="674369"/>
                </a:lnTo>
                <a:lnTo>
                  <a:pt x="6449568" y="134873"/>
                </a:lnTo>
                <a:lnTo>
                  <a:pt x="6442697" y="92244"/>
                </a:lnTo>
                <a:lnTo>
                  <a:pt x="6423562" y="55220"/>
                </a:lnTo>
                <a:lnTo>
                  <a:pt x="6394374" y="26023"/>
                </a:lnTo>
                <a:lnTo>
                  <a:pt x="6357347" y="6876"/>
                </a:lnTo>
                <a:lnTo>
                  <a:pt x="6314694" y="0"/>
                </a:lnTo>
                <a:close/>
              </a:path>
            </a:pathLst>
          </a:custGeom>
          <a:solidFill>
            <a:srgbClr val="F1F1F1"/>
          </a:solidFill>
        </p:spPr>
        <p:txBody>
          <a:bodyPr wrap="square" lIns="0" tIns="0" rIns="0" bIns="0" rtlCol="0"/>
          <a:lstStyle/>
          <a:p>
            <a:endParaRPr sz="1013"/>
          </a:p>
        </p:txBody>
      </p:sp>
      <p:sp>
        <p:nvSpPr>
          <p:cNvPr id="56" name="object 56"/>
          <p:cNvSpPr/>
          <p:nvPr/>
        </p:nvSpPr>
        <p:spPr>
          <a:xfrm>
            <a:off x="2560178" y="4473559"/>
            <a:ext cx="3627953" cy="455414"/>
          </a:xfrm>
          <a:custGeom>
            <a:avLst/>
            <a:gdLst/>
            <a:ahLst/>
            <a:cxnLst/>
            <a:rect l="l" t="t" r="r" b="b"/>
            <a:pathLst>
              <a:path w="6449695" h="809625">
                <a:moveTo>
                  <a:pt x="0" y="134873"/>
                </a:moveTo>
                <a:lnTo>
                  <a:pt x="6870" y="92244"/>
                </a:lnTo>
                <a:lnTo>
                  <a:pt x="26005" y="55220"/>
                </a:lnTo>
                <a:lnTo>
                  <a:pt x="55193" y="26023"/>
                </a:lnTo>
                <a:lnTo>
                  <a:pt x="92220" y="6876"/>
                </a:lnTo>
                <a:lnTo>
                  <a:pt x="134874" y="0"/>
                </a:lnTo>
                <a:lnTo>
                  <a:pt x="6314694" y="0"/>
                </a:lnTo>
                <a:lnTo>
                  <a:pt x="6357347" y="6876"/>
                </a:lnTo>
                <a:lnTo>
                  <a:pt x="6394374" y="26023"/>
                </a:lnTo>
                <a:lnTo>
                  <a:pt x="6423562" y="55220"/>
                </a:lnTo>
                <a:lnTo>
                  <a:pt x="6442697" y="92244"/>
                </a:lnTo>
                <a:lnTo>
                  <a:pt x="6449568" y="134873"/>
                </a:lnTo>
                <a:lnTo>
                  <a:pt x="6449568" y="674369"/>
                </a:lnTo>
                <a:lnTo>
                  <a:pt x="6442697" y="716999"/>
                </a:lnTo>
                <a:lnTo>
                  <a:pt x="6423562" y="754023"/>
                </a:lnTo>
                <a:lnTo>
                  <a:pt x="6394374" y="783220"/>
                </a:lnTo>
                <a:lnTo>
                  <a:pt x="6357347" y="802367"/>
                </a:lnTo>
                <a:lnTo>
                  <a:pt x="6314694" y="809243"/>
                </a:lnTo>
                <a:lnTo>
                  <a:pt x="134874" y="809243"/>
                </a:lnTo>
                <a:lnTo>
                  <a:pt x="92220" y="802367"/>
                </a:lnTo>
                <a:lnTo>
                  <a:pt x="55193" y="783220"/>
                </a:lnTo>
                <a:lnTo>
                  <a:pt x="26005" y="754023"/>
                </a:lnTo>
                <a:lnTo>
                  <a:pt x="6870" y="716999"/>
                </a:lnTo>
                <a:lnTo>
                  <a:pt x="0" y="674369"/>
                </a:lnTo>
                <a:lnTo>
                  <a:pt x="0" y="134873"/>
                </a:lnTo>
                <a:close/>
              </a:path>
            </a:pathLst>
          </a:custGeom>
          <a:ln w="28956">
            <a:solidFill>
              <a:srgbClr val="EC7C30"/>
            </a:solidFill>
            <a:prstDash val="sysDash"/>
          </a:ln>
        </p:spPr>
        <p:txBody>
          <a:bodyPr wrap="square" lIns="0" tIns="0" rIns="0" bIns="0" rtlCol="0"/>
          <a:lstStyle/>
          <a:p>
            <a:endParaRPr sz="1013"/>
          </a:p>
        </p:txBody>
      </p:sp>
      <p:sp>
        <p:nvSpPr>
          <p:cNvPr id="57" name="object 57"/>
          <p:cNvSpPr txBox="1"/>
          <p:nvPr/>
        </p:nvSpPr>
        <p:spPr>
          <a:xfrm>
            <a:off x="2990803" y="4600060"/>
            <a:ext cx="2764631" cy="180338"/>
          </a:xfrm>
          <a:prstGeom prst="rect">
            <a:avLst/>
          </a:prstGeom>
        </p:spPr>
        <p:txBody>
          <a:bodyPr vert="horz" wrap="square" lIns="0" tIns="7144" rIns="0" bIns="0" rtlCol="0">
            <a:spAutoFit/>
          </a:bodyPr>
          <a:lstStyle/>
          <a:p>
            <a:pPr marL="7144">
              <a:spcBef>
                <a:spcPts val="56"/>
              </a:spcBef>
            </a:pPr>
            <a:r>
              <a:rPr sz="1125" spc="-6" dirty="0">
                <a:solidFill>
                  <a:srgbClr val="585858"/>
                </a:solidFill>
                <a:latin typeface="Noto Sans"/>
                <a:cs typeface="Noto Sans"/>
              </a:rPr>
              <a:t>Each model is </a:t>
            </a:r>
            <a:r>
              <a:rPr sz="1125" spc="-17" dirty="0">
                <a:solidFill>
                  <a:srgbClr val="585858"/>
                </a:solidFill>
                <a:latin typeface="Noto Sans"/>
                <a:cs typeface="Noto Sans"/>
              </a:rPr>
              <a:t>assigned </a:t>
            </a:r>
            <a:r>
              <a:rPr sz="1125" spc="-6" dirty="0">
                <a:solidFill>
                  <a:srgbClr val="585858"/>
                </a:solidFill>
                <a:latin typeface="Noto Sans"/>
                <a:cs typeface="Noto Sans"/>
              </a:rPr>
              <a:t>a </a:t>
            </a:r>
            <a:r>
              <a:rPr sz="1125" spc="-8" dirty="0">
                <a:solidFill>
                  <a:srgbClr val="585858"/>
                </a:solidFill>
                <a:latin typeface="Noto Sans"/>
                <a:cs typeface="Noto Sans"/>
              </a:rPr>
              <a:t>different</a:t>
            </a:r>
            <a:r>
              <a:rPr sz="1125" spc="11" dirty="0">
                <a:solidFill>
                  <a:srgbClr val="585858"/>
                </a:solidFill>
                <a:latin typeface="Noto Sans"/>
                <a:cs typeface="Noto Sans"/>
              </a:rPr>
              <a:t> </a:t>
            </a:r>
            <a:r>
              <a:rPr sz="1125" spc="-20" dirty="0">
                <a:solidFill>
                  <a:srgbClr val="585858"/>
                </a:solidFill>
                <a:latin typeface="Noto Sans"/>
                <a:cs typeface="Noto Sans"/>
              </a:rPr>
              <a:t>weight</a:t>
            </a:r>
            <a:endParaRPr sz="1125">
              <a:latin typeface="Noto Sans"/>
              <a:cs typeface="No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23857" y="3601"/>
            <a:ext cx="3141988" cy="561212"/>
          </a:xfrm>
          <a:prstGeom prst="rect">
            <a:avLst/>
          </a:prstGeom>
        </p:spPr>
        <p:txBody>
          <a:bodyPr vert="horz" wrap="square" lIns="0" tIns="7144" rIns="0" bIns="0" rtlCol="0">
            <a:spAutoFit/>
          </a:bodyPr>
          <a:lstStyle/>
          <a:p>
            <a:pPr marL="7144">
              <a:spcBef>
                <a:spcPts val="56"/>
              </a:spcBef>
            </a:pPr>
            <a:r>
              <a:rPr spc="28" dirty="0"/>
              <a:t>Bagging</a:t>
            </a:r>
          </a:p>
        </p:txBody>
      </p:sp>
      <p:sp>
        <p:nvSpPr>
          <p:cNvPr id="4" name="object 4"/>
          <p:cNvSpPr/>
          <p:nvPr/>
        </p:nvSpPr>
        <p:spPr>
          <a:xfrm>
            <a:off x="5928740" y="4485132"/>
            <a:ext cx="2134553" cy="501491"/>
          </a:xfrm>
          <a:prstGeom prst="rect">
            <a:avLst/>
          </a:prstGeom>
          <a:blipFill>
            <a:blip r:embed="rId2" cstate="print"/>
            <a:stretch>
              <a:fillRect/>
            </a:stretch>
          </a:blipFill>
        </p:spPr>
        <p:txBody>
          <a:bodyPr wrap="square" lIns="0" tIns="0" rIns="0" bIns="0" rtlCol="0"/>
          <a:lstStyle/>
          <a:p>
            <a:endParaRPr sz="1013"/>
          </a:p>
        </p:txBody>
      </p:sp>
      <p:sp>
        <p:nvSpPr>
          <p:cNvPr id="5" name="object 5"/>
          <p:cNvSpPr/>
          <p:nvPr/>
        </p:nvSpPr>
        <p:spPr>
          <a:xfrm>
            <a:off x="5172647" y="1633062"/>
            <a:ext cx="3971925" cy="768310"/>
          </a:xfrm>
          <a:custGeom>
            <a:avLst/>
            <a:gdLst/>
            <a:ahLst/>
            <a:cxnLst/>
            <a:rect l="l" t="t" r="r" b="b"/>
            <a:pathLst>
              <a:path w="7061200" h="1365885">
                <a:moveTo>
                  <a:pt x="7060691" y="0"/>
                </a:moveTo>
                <a:lnTo>
                  <a:pt x="850773" y="0"/>
                </a:lnTo>
                <a:lnTo>
                  <a:pt x="0" y="1365503"/>
                </a:lnTo>
                <a:lnTo>
                  <a:pt x="7060691" y="1365503"/>
                </a:lnTo>
                <a:lnTo>
                  <a:pt x="7060691" y="0"/>
                </a:lnTo>
                <a:close/>
              </a:path>
            </a:pathLst>
          </a:custGeom>
          <a:solidFill>
            <a:srgbClr val="EC7C30"/>
          </a:solidFill>
        </p:spPr>
        <p:txBody>
          <a:bodyPr wrap="square" lIns="0" tIns="0" rIns="0" bIns="0" rtlCol="0"/>
          <a:lstStyle/>
          <a:p>
            <a:endParaRPr sz="1013"/>
          </a:p>
        </p:txBody>
      </p:sp>
      <p:sp>
        <p:nvSpPr>
          <p:cNvPr id="6" name="object 6"/>
          <p:cNvSpPr/>
          <p:nvPr/>
        </p:nvSpPr>
        <p:spPr>
          <a:xfrm>
            <a:off x="4552855" y="2628328"/>
            <a:ext cx="4591645" cy="767239"/>
          </a:xfrm>
          <a:custGeom>
            <a:avLst/>
            <a:gdLst/>
            <a:ahLst/>
            <a:cxnLst/>
            <a:rect l="l" t="t" r="r" b="b"/>
            <a:pathLst>
              <a:path w="8162925" h="1363979">
                <a:moveTo>
                  <a:pt x="8162543" y="0"/>
                </a:moveTo>
                <a:lnTo>
                  <a:pt x="850645" y="0"/>
                </a:lnTo>
                <a:lnTo>
                  <a:pt x="0" y="1363979"/>
                </a:lnTo>
                <a:lnTo>
                  <a:pt x="8162543" y="1363979"/>
                </a:lnTo>
                <a:lnTo>
                  <a:pt x="8162543" y="0"/>
                </a:lnTo>
                <a:close/>
              </a:path>
            </a:pathLst>
          </a:custGeom>
          <a:solidFill>
            <a:srgbClr val="A4A4A4"/>
          </a:solidFill>
        </p:spPr>
        <p:txBody>
          <a:bodyPr wrap="square" lIns="0" tIns="0" rIns="0" bIns="0" rtlCol="0"/>
          <a:lstStyle/>
          <a:p>
            <a:endParaRPr sz="1013"/>
          </a:p>
        </p:txBody>
      </p:sp>
      <p:sp>
        <p:nvSpPr>
          <p:cNvPr id="7" name="object 7"/>
          <p:cNvSpPr/>
          <p:nvPr/>
        </p:nvSpPr>
        <p:spPr>
          <a:xfrm>
            <a:off x="3933062" y="3622738"/>
            <a:ext cx="5211366" cy="768310"/>
          </a:xfrm>
          <a:custGeom>
            <a:avLst/>
            <a:gdLst/>
            <a:ahLst/>
            <a:cxnLst/>
            <a:rect l="l" t="t" r="r" b="b"/>
            <a:pathLst>
              <a:path w="9264650" h="1365884">
                <a:moveTo>
                  <a:pt x="9264396" y="0"/>
                </a:moveTo>
                <a:lnTo>
                  <a:pt x="850646" y="0"/>
                </a:lnTo>
                <a:lnTo>
                  <a:pt x="0" y="1365504"/>
                </a:lnTo>
                <a:lnTo>
                  <a:pt x="9264396" y="1365504"/>
                </a:lnTo>
                <a:lnTo>
                  <a:pt x="9264396" y="0"/>
                </a:lnTo>
                <a:close/>
              </a:path>
            </a:pathLst>
          </a:custGeom>
          <a:solidFill>
            <a:srgbClr val="4471C4"/>
          </a:solidFill>
        </p:spPr>
        <p:txBody>
          <a:bodyPr wrap="square" lIns="0" tIns="0" rIns="0" bIns="0" rtlCol="0"/>
          <a:lstStyle/>
          <a:p>
            <a:endParaRPr sz="1013"/>
          </a:p>
        </p:txBody>
      </p:sp>
      <p:sp>
        <p:nvSpPr>
          <p:cNvPr id="8" name="object 8"/>
          <p:cNvSpPr/>
          <p:nvPr/>
        </p:nvSpPr>
        <p:spPr>
          <a:xfrm>
            <a:off x="5172647" y="1633062"/>
            <a:ext cx="1568053" cy="768310"/>
          </a:xfrm>
          <a:custGeom>
            <a:avLst/>
            <a:gdLst/>
            <a:ahLst/>
            <a:cxnLst/>
            <a:rect l="l" t="t" r="r" b="b"/>
            <a:pathLst>
              <a:path w="2787650" h="1365885">
                <a:moveTo>
                  <a:pt x="2787395" y="0"/>
                </a:moveTo>
                <a:lnTo>
                  <a:pt x="808101" y="0"/>
                </a:lnTo>
                <a:lnTo>
                  <a:pt x="0" y="1365503"/>
                </a:lnTo>
                <a:lnTo>
                  <a:pt x="1979294" y="1365503"/>
                </a:lnTo>
                <a:lnTo>
                  <a:pt x="2787395" y="0"/>
                </a:lnTo>
                <a:close/>
              </a:path>
            </a:pathLst>
          </a:custGeom>
          <a:solidFill>
            <a:srgbClr val="000000">
              <a:alpha val="12156"/>
            </a:srgbClr>
          </a:solidFill>
        </p:spPr>
        <p:txBody>
          <a:bodyPr wrap="square" lIns="0" tIns="0" rIns="0" bIns="0" rtlCol="0"/>
          <a:lstStyle/>
          <a:p>
            <a:endParaRPr sz="1013"/>
          </a:p>
        </p:txBody>
      </p:sp>
      <p:sp>
        <p:nvSpPr>
          <p:cNvPr id="9" name="object 9"/>
          <p:cNvSpPr txBox="1"/>
          <p:nvPr/>
        </p:nvSpPr>
        <p:spPr>
          <a:xfrm>
            <a:off x="5673352" y="1892879"/>
            <a:ext cx="566499" cy="223195"/>
          </a:xfrm>
          <a:prstGeom prst="rect">
            <a:avLst/>
          </a:prstGeom>
        </p:spPr>
        <p:txBody>
          <a:bodyPr vert="horz" wrap="square" lIns="0" tIns="6787" rIns="0" bIns="0" rtlCol="0">
            <a:spAutoFit/>
          </a:bodyPr>
          <a:lstStyle/>
          <a:p>
            <a:pPr marL="7144">
              <a:spcBef>
                <a:spcPts val="53"/>
              </a:spcBef>
            </a:pPr>
            <a:r>
              <a:rPr sz="1406" spc="-6" dirty="0">
                <a:solidFill>
                  <a:srgbClr val="FFFFFF"/>
                </a:solidFill>
                <a:latin typeface="Noto Sans"/>
                <a:cs typeface="Noto Sans"/>
              </a:rPr>
              <a:t>STEP</a:t>
            </a:r>
            <a:r>
              <a:rPr sz="1406" spc="-39" dirty="0">
                <a:solidFill>
                  <a:srgbClr val="FFFFFF"/>
                </a:solidFill>
                <a:latin typeface="Noto Sans"/>
                <a:cs typeface="Noto Sans"/>
              </a:rPr>
              <a:t> </a:t>
            </a:r>
            <a:r>
              <a:rPr sz="1406" spc="28" dirty="0">
                <a:solidFill>
                  <a:srgbClr val="FFFFFF"/>
                </a:solidFill>
                <a:latin typeface="Noto Sans"/>
                <a:cs typeface="Noto Sans"/>
              </a:rPr>
              <a:t>1</a:t>
            </a:r>
            <a:endParaRPr sz="1406">
              <a:latin typeface="Noto Sans"/>
              <a:cs typeface="Noto Sans"/>
            </a:endParaRPr>
          </a:p>
        </p:txBody>
      </p:sp>
      <p:sp>
        <p:nvSpPr>
          <p:cNvPr id="10" name="object 10"/>
          <p:cNvSpPr/>
          <p:nvPr/>
        </p:nvSpPr>
        <p:spPr>
          <a:xfrm>
            <a:off x="4552855" y="2628328"/>
            <a:ext cx="1650206" cy="767239"/>
          </a:xfrm>
          <a:custGeom>
            <a:avLst/>
            <a:gdLst/>
            <a:ahLst/>
            <a:cxnLst/>
            <a:rect l="l" t="t" r="r" b="b"/>
            <a:pathLst>
              <a:path w="2933700" h="1363979">
                <a:moveTo>
                  <a:pt x="2933700" y="0"/>
                </a:moveTo>
                <a:lnTo>
                  <a:pt x="850518" y="0"/>
                </a:lnTo>
                <a:lnTo>
                  <a:pt x="0" y="1363979"/>
                </a:lnTo>
                <a:lnTo>
                  <a:pt x="2083180" y="1363979"/>
                </a:lnTo>
                <a:lnTo>
                  <a:pt x="2933700" y="0"/>
                </a:lnTo>
                <a:close/>
              </a:path>
            </a:pathLst>
          </a:custGeom>
          <a:solidFill>
            <a:srgbClr val="000000">
              <a:alpha val="12156"/>
            </a:srgbClr>
          </a:solidFill>
        </p:spPr>
        <p:txBody>
          <a:bodyPr wrap="square" lIns="0" tIns="0" rIns="0" bIns="0" rtlCol="0"/>
          <a:lstStyle/>
          <a:p>
            <a:endParaRPr sz="1013"/>
          </a:p>
        </p:txBody>
      </p:sp>
      <p:sp>
        <p:nvSpPr>
          <p:cNvPr id="11" name="object 11"/>
          <p:cNvSpPr txBox="1"/>
          <p:nvPr/>
        </p:nvSpPr>
        <p:spPr>
          <a:xfrm>
            <a:off x="5094851" y="2887932"/>
            <a:ext cx="566499" cy="223195"/>
          </a:xfrm>
          <a:prstGeom prst="rect">
            <a:avLst/>
          </a:prstGeom>
        </p:spPr>
        <p:txBody>
          <a:bodyPr vert="horz" wrap="square" lIns="0" tIns="6787" rIns="0" bIns="0" rtlCol="0">
            <a:spAutoFit/>
          </a:bodyPr>
          <a:lstStyle/>
          <a:p>
            <a:pPr marL="7144">
              <a:spcBef>
                <a:spcPts val="53"/>
              </a:spcBef>
            </a:pPr>
            <a:r>
              <a:rPr sz="1406" spc="-6" dirty="0">
                <a:solidFill>
                  <a:srgbClr val="FFFFFF"/>
                </a:solidFill>
                <a:latin typeface="Noto Sans"/>
                <a:cs typeface="Noto Sans"/>
              </a:rPr>
              <a:t>STEP</a:t>
            </a:r>
            <a:r>
              <a:rPr sz="1406" spc="-39" dirty="0">
                <a:solidFill>
                  <a:srgbClr val="FFFFFF"/>
                </a:solidFill>
                <a:latin typeface="Noto Sans"/>
                <a:cs typeface="Noto Sans"/>
              </a:rPr>
              <a:t> </a:t>
            </a:r>
            <a:r>
              <a:rPr sz="1406" spc="28" dirty="0">
                <a:solidFill>
                  <a:srgbClr val="FFFFFF"/>
                </a:solidFill>
                <a:latin typeface="Noto Sans"/>
                <a:cs typeface="Noto Sans"/>
              </a:rPr>
              <a:t>2</a:t>
            </a:r>
            <a:endParaRPr sz="1406">
              <a:latin typeface="Noto Sans"/>
              <a:cs typeface="Noto Sans"/>
            </a:endParaRPr>
          </a:p>
        </p:txBody>
      </p:sp>
      <p:sp>
        <p:nvSpPr>
          <p:cNvPr id="12" name="object 12"/>
          <p:cNvSpPr/>
          <p:nvPr/>
        </p:nvSpPr>
        <p:spPr>
          <a:xfrm>
            <a:off x="3933063" y="3622738"/>
            <a:ext cx="1650206" cy="768310"/>
          </a:xfrm>
          <a:custGeom>
            <a:avLst/>
            <a:gdLst/>
            <a:ahLst/>
            <a:cxnLst/>
            <a:rect l="l" t="t" r="r" b="b"/>
            <a:pathLst>
              <a:path w="2933700" h="1365884">
                <a:moveTo>
                  <a:pt x="2933700" y="0"/>
                </a:moveTo>
                <a:lnTo>
                  <a:pt x="850519" y="0"/>
                </a:lnTo>
                <a:lnTo>
                  <a:pt x="0" y="1365504"/>
                </a:lnTo>
                <a:lnTo>
                  <a:pt x="2083181" y="1365504"/>
                </a:lnTo>
                <a:lnTo>
                  <a:pt x="2933700" y="0"/>
                </a:lnTo>
                <a:close/>
              </a:path>
            </a:pathLst>
          </a:custGeom>
          <a:solidFill>
            <a:srgbClr val="000000">
              <a:alpha val="12156"/>
            </a:srgbClr>
          </a:solidFill>
        </p:spPr>
        <p:txBody>
          <a:bodyPr wrap="square" lIns="0" tIns="0" rIns="0" bIns="0" rtlCol="0"/>
          <a:lstStyle/>
          <a:p>
            <a:endParaRPr sz="1013"/>
          </a:p>
        </p:txBody>
      </p:sp>
      <p:sp>
        <p:nvSpPr>
          <p:cNvPr id="13" name="object 13"/>
          <p:cNvSpPr txBox="1"/>
          <p:nvPr/>
        </p:nvSpPr>
        <p:spPr>
          <a:xfrm>
            <a:off x="4474559" y="3883056"/>
            <a:ext cx="566499" cy="223195"/>
          </a:xfrm>
          <a:prstGeom prst="rect">
            <a:avLst/>
          </a:prstGeom>
        </p:spPr>
        <p:txBody>
          <a:bodyPr vert="horz" wrap="square" lIns="0" tIns="6787" rIns="0" bIns="0" rtlCol="0">
            <a:spAutoFit/>
          </a:bodyPr>
          <a:lstStyle/>
          <a:p>
            <a:pPr marL="7144">
              <a:spcBef>
                <a:spcPts val="53"/>
              </a:spcBef>
            </a:pPr>
            <a:r>
              <a:rPr sz="1406" spc="-6" dirty="0">
                <a:solidFill>
                  <a:srgbClr val="FFFFFF"/>
                </a:solidFill>
                <a:latin typeface="Noto Sans"/>
                <a:cs typeface="Noto Sans"/>
              </a:rPr>
              <a:t>STEP</a:t>
            </a:r>
            <a:r>
              <a:rPr sz="1406" spc="-39" dirty="0">
                <a:solidFill>
                  <a:srgbClr val="FFFFFF"/>
                </a:solidFill>
                <a:latin typeface="Noto Sans"/>
                <a:cs typeface="Noto Sans"/>
              </a:rPr>
              <a:t> </a:t>
            </a:r>
            <a:r>
              <a:rPr sz="1406" spc="28" dirty="0">
                <a:solidFill>
                  <a:srgbClr val="FFFFFF"/>
                </a:solidFill>
                <a:latin typeface="Noto Sans"/>
                <a:cs typeface="Noto Sans"/>
              </a:rPr>
              <a:t>3</a:t>
            </a:r>
            <a:endParaRPr sz="1406">
              <a:latin typeface="Noto Sans"/>
              <a:cs typeface="Noto Sans"/>
            </a:endParaRPr>
          </a:p>
        </p:txBody>
      </p:sp>
      <p:sp>
        <p:nvSpPr>
          <p:cNvPr id="14" name="object 14"/>
          <p:cNvSpPr/>
          <p:nvPr/>
        </p:nvSpPr>
        <p:spPr>
          <a:xfrm>
            <a:off x="3933063" y="4390834"/>
            <a:ext cx="278606" cy="132874"/>
          </a:xfrm>
          <a:custGeom>
            <a:avLst/>
            <a:gdLst/>
            <a:ahLst/>
            <a:cxnLst/>
            <a:rect l="l" t="t" r="r" b="b"/>
            <a:pathLst>
              <a:path w="495300" h="236220">
                <a:moveTo>
                  <a:pt x="495300" y="0"/>
                </a:moveTo>
                <a:lnTo>
                  <a:pt x="0" y="0"/>
                </a:lnTo>
                <a:lnTo>
                  <a:pt x="348107" y="236220"/>
                </a:lnTo>
                <a:lnTo>
                  <a:pt x="495300" y="0"/>
                </a:lnTo>
                <a:close/>
              </a:path>
            </a:pathLst>
          </a:custGeom>
          <a:solidFill>
            <a:srgbClr val="1F3863"/>
          </a:solidFill>
        </p:spPr>
        <p:txBody>
          <a:bodyPr wrap="square" lIns="0" tIns="0" rIns="0" bIns="0" rtlCol="0"/>
          <a:lstStyle/>
          <a:p>
            <a:endParaRPr sz="1013"/>
          </a:p>
        </p:txBody>
      </p:sp>
      <p:sp>
        <p:nvSpPr>
          <p:cNvPr id="15" name="object 15"/>
          <p:cNvSpPr/>
          <p:nvPr/>
        </p:nvSpPr>
        <p:spPr>
          <a:xfrm>
            <a:off x="4552855" y="3395567"/>
            <a:ext cx="278606" cy="132874"/>
          </a:xfrm>
          <a:custGeom>
            <a:avLst/>
            <a:gdLst/>
            <a:ahLst/>
            <a:cxnLst/>
            <a:rect l="l" t="t" r="r" b="b"/>
            <a:pathLst>
              <a:path w="495300" h="236220">
                <a:moveTo>
                  <a:pt x="495300" y="0"/>
                </a:moveTo>
                <a:lnTo>
                  <a:pt x="0" y="0"/>
                </a:lnTo>
                <a:lnTo>
                  <a:pt x="348106" y="236219"/>
                </a:lnTo>
                <a:lnTo>
                  <a:pt x="495300" y="0"/>
                </a:lnTo>
                <a:close/>
              </a:path>
            </a:pathLst>
          </a:custGeom>
          <a:solidFill>
            <a:srgbClr val="525252"/>
          </a:solidFill>
        </p:spPr>
        <p:txBody>
          <a:bodyPr wrap="square" lIns="0" tIns="0" rIns="0" bIns="0" rtlCol="0"/>
          <a:lstStyle/>
          <a:p>
            <a:endParaRPr sz="1013"/>
          </a:p>
        </p:txBody>
      </p:sp>
      <p:sp>
        <p:nvSpPr>
          <p:cNvPr id="16" name="object 16"/>
          <p:cNvSpPr/>
          <p:nvPr/>
        </p:nvSpPr>
        <p:spPr>
          <a:xfrm>
            <a:off x="5172647" y="2398586"/>
            <a:ext cx="280392" cy="133945"/>
          </a:xfrm>
          <a:custGeom>
            <a:avLst/>
            <a:gdLst/>
            <a:ahLst/>
            <a:cxnLst/>
            <a:rect l="l" t="t" r="r" b="b"/>
            <a:pathLst>
              <a:path w="498475" h="238125">
                <a:moveTo>
                  <a:pt x="498348" y="0"/>
                </a:moveTo>
                <a:lnTo>
                  <a:pt x="0" y="0"/>
                </a:lnTo>
                <a:lnTo>
                  <a:pt x="350265" y="237744"/>
                </a:lnTo>
                <a:lnTo>
                  <a:pt x="498348" y="0"/>
                </a:lnTo>
                <a:close/>
              </a:path>
            </a:pathLst>
          </a:custGeom>
          <a:solidFill>
            <a:srgbClr val="843B0C"/>
          </a:solidFill>
        </p:spPr>
        <p:txBody>
          <a:bodyPr wrap="square" lIns="0" tIns="0" rIns="0" bIns="0" rtlCol="0"/>
          <a:lstStyle/>
          <a:p>
            <a:endParaRPr sz="1013"/>
          </a:p>
        </p:txBody>
      </p:sp>
      <p:sp>
        <p:nvSpPr>
          <p:cNvPr id="17" name="object 17"/>
          <p:cNvSpPr txBox="1"/>
          <p:nvPr/>
        </p:nvSpPr>
        <p:spPr>
          <a:xfrm>
            <a:off x="6714910" y="1744218"/>
            <a:ext cx="2001321" cy="526947"/>
          </a:xfrm>
          <a:prstGeom prst="rect">
            <a:avLst/>
          </a:prstGeom>
        </p:spPr>
        <p:txBody>
          <a:bodyPr vert="horz" wrap="square" lIns="0" tIns="7501" rIns="0" bIns="0" rtlCol="0">
            <a:spAutoFit/>
          </a:bodyPr>
          <a:lstStyle/>
          <a:p>
            <a:pPr marL="7144" marR="2858">
              <a:spcBef>
                <a:spcPts val="59"/>
              </a:spcBef>
            </a:pPr>
            <a:r>
              <a:rPr sz="1125" spc="-6" dirty="0">
                <a:solidFill>
                  <a:srgbClr val="FFFFFF"/>
                </a:solidFill>
                <a:latin typeface="Noto Sans"/>
                <a:cs typeface="Noto Sans"/>
              </a:rPr>
              <a:t>Create randomly sampled  datasets </a:t>
            </a:r>
            <a:r>
              <a:rPr sz="1125" spc="-3" dirty="0">
                <a:solidFill>
                  <a:srgbClr val="FFFFFF"/>
                </a:solidFill>
                <a:latin typeface="Noto Sans"/>
                <a:cs typeface="Noto Sans"/>
              </a:rPr>
              <a:t>of </a:t>
            </a:r>
            <a:r>
              <a:rPr sz="1125" spc="-8" dirty="0">
                <a:solidFill>
                  <a:srgbClr val="FFFFFF"/>
                </a:solidFill>
                <a:latin typeface="Noto Sans"/>
                <a:cs typeface="Noto Sans"/>
              </a:rPr>
              <a:t>the </a:t>
            </a:r>
            <a:r>
              <a:rPr sz="1125" spc="-17" dirty="0">
                <a:solidFill>
                  <a:srgbClr val="FFFFFF"/>
                </a:solidFill>
                <a:latin typeface="Noto Sans"/>
                <a:cs typeface="Noto Sans"/>
              </a:rPr>
              <a:t>original  training </a:t>
            </a:r>
            <a:r>
              <a:rPr sz="1125" spc="-8" dirty="0">
                <a:solidFill>
                  <a:srgbClr val="FFFFFF"/>
                </a:solidFill>
                <a:latin typeface="Noto Sans"/>
                <a:cs typeface="Noto Sans"/>
              </a:rPr>
              <a:t>data </a:t>
            </a:r>
            <a:r>
              <a:rPr sz="1125" spc="-64" dirty="0">
                <a:solidFill>
                  <a:srgbClr val="FFFFFF"/>
                </a:solidFill>
                <a:latin typeface="Noto Sans"/>
                <a:cs typeface="Noto Sans"/>
              </a:rPr>
              <a:t>( </a:t>
            </a:r>
            <a:r>
              <a:rPr sz="1125" spc="-11" dirty="0">
                <a:solidFill>
                  <a:srgbClr val="FFFFFF"/>
                </a:solidFill>
                <a:latin typeface="Noto Sans"/>
                <a:cs typeface="Noto Sans"/>
              </a:rPr>
              <a:t>bootstrapping</a:t>
            </a:r>
            <a:r>
              <a:rPr sz="1125" spc="42" dirty="0">
                <a:solidFill>
                  <a:srgbClr val="FFFFFF"/>
                </a:solidFill>
                <a:latin typeface="Noto Sans"/>
                <a:cs typeface="Noto Sans"/>
              </a:rPr>
              <a:t> </a:t>
            </a:r>
            <a:r>
              <a:rPr sz="1125" spc="-64" dirty="0">
                <a:solidFill>
                  <a:srgbClr val="FFFFFF"/>
                </a:solidFill>
                <a:latin typeface="Noto Sans"/>
                <a:cs typeface="Noto Sans"/>
              </a:rPr>
              <a:t>)</a:t>
            </a:r>
            <a:endParaRPr sz="1125">
              <a:latin typeface="Noto Sans"/>
              <a:cs typeface="Noto Sans"/>
            </a:endParaRPr>
          </a:p>
        </p:txBody>
      </p:sp>
      <p:sp>
        <p:nvSpPr>
          <p:cNvPr id="18" name="object 18"/>
          <p:cNvSpPr txBox="1"/>
          <p:nvPr/>
        </p:nvSpPr>
        <p:spPr>
          <a:xfrm>
            <a:off x="5582984" y="3830050"/>
            <a:ext cx="2549604" cy="353462"/>
          </a:xfrm>
          <a:prstGeom prst="rect">
            <a:avLst/>
          </a:prstGeom>
        </p:spPr>
        <p:txBody>
          <a:bodyPr vert="horz" wrap="square" lIns="0" tIns="7144" rIns="0" bIns="0" rtlCol="0">
            <a:spAutoFit/>
          </a:bodyPr>
          <a:lstStyle/>
          <a:p>
            <a:pPr marL="7144" marR="2858">
              <a:spcBef>
                <a:spcPts val="56"/>
              </a:spcBef>
            </a:pPr>
            <a:r>
              <a:rPr sz="1125" spc="-8" dirty="0">
                <a:solidFill>
                  <a:srgbClr val="FFFFFF"/>
                </a:solidFill>
                <a:latin typeface="Noto Sans"/>
                <a:cs typeface="Noto Sans"/>
              </a:rPr>
              <a:t>Take the </a:t>
            </a:r>
            <a:r>
              <a:rPr sz="1125" spc="-17" dirty="0">
                <a:solidFill>
                  <a:srgbClr val="FFFFFF"/>
                </a:solidFill>
                <a:latin typeface="Noto Sans"/>
                <a:cs typeface="Noto Sans"/>
              </a:rPr>
              <a:t>average </a:t>
            </a:r>
            <a:r>
              <a:rPr sz="1125" spc="-3" dirty="0">
                <a:solidFill>
                  <a:srgbClr val="FFFFFF"/>
                </a:solidFill>
                <a:latin typeface="Noto Sans"/>
                <a:cs typeface="Noto Sans"/>
              </a:rPr>
              <a:t>of </a:t>
            </a:r>
            <a:r>
              <a:rPr sz="1125" spc="-8" dirty="0">
                <a:solidFill>
                  <a:srgbClr val="FFFFFF"/>
                </a:solidFill>
                <a:latin typeface="Noto Sans"/>
                <a:cs typeface="Noto Sans"/>
              </a:rPr>
              <a:t>all the predictions  </a:t>
            </a:r>
            <a:r>
              <a:rPr sz="1125" spc="-6" dirty="0">
                <a:solidFill>
                  <a:srgbClr val="FFFFFF"/>
                </a:solidFill>
                <a:latin typeface="Noto Sans"/>
                <a:cs typeface="Noto Sans"/>
              </a:rPr>
              <a:t>to </a:t>
            </a:r>
            <a:r>
              <a:rPr sz="1125" spc="-8" dirty="0">
                <a:solidFill>
                  <a:srgbClr val="FFFFFF"/>
                </a:solidFill>
                <a:latin typeface="Noto Sans"/>
                <a:cs typeface="Noto Sans"/>
              </a:rPr>
              <a:t>make final </a:t>
            </a:r>
            <a:r>
              <a:rPr sz="1125" spc="-6" dirty="0">
                <a:solidFill>
                  <a:srgbClr val="FFFFFF"/>
                </a:solidFill>
                <a:latin typeface="Noto Sans"/>
                <a:cs typeface="Noto Sans"/>
              </a:rPr>
              <a:t>overall</a:t>
            </a:r>
            <a:r>
              <a:rPr sz="1125" spc="-3" dirty="0">
                <a:solidFill>
                  <a:srgbClr val="FFFFFF"/>
                </a:solidFill>
                <a:latin typeface="Noto Sans"/>
                <a:cs typeface="Noto Sans"/>
              </a:rPr>
              <a:t> </a:t>
            </a:r>
            <a:r>
              <a:rPr sz="1125" spc="-8" dirty="0">
                <a:solidFill>
                  <a:srgbClr val="FFFFFF"/>
                </a:solidFill>
                <a:latin typeface="Noto Sans"/>
                <a:cs typeface="Noto Sans"/>
              </a:rPr>
              <a:t>prediction</a:t>
            </a:r>
            <a:endParaRPr sz="1125">
              <a:latin typeface="Noto Sans"/>
              <a:cs typeface="Noto Sans"/>
            </a:endParaRPr>
          </a:p>
        </p:txBody>
      </p:sp>
      <p:sp>
        <p:nvSpPr>
          <p:cNvPr id="19" name="object 19"/>
          <p:cNvSpPr txBox="1"/>
          <p:nvPr/>
        </p:nvSpPr>
        <p:spPr>
          <a:xfrm>
            <a:off x="6239780" y="2804278"/>
            <a:ext cx="2063115" cy="353823"/>
          </a:xfrm>
          <a:prstGeom prst="rect">
            <a:avLst/>
          </a:prstGeom>
        </p:spPr>
        <p:txBody>
          <a:bodyPr vert="horz" wrap="square" lIns="0" tIns="7501" rIns="0" bIns="0" rtlCol="0">
            <a:spAutoFit/>
          </a:bodyPr>
          <a:lstStyle/>
          <a:p>
            <a:pPr marL="7144" marR="2858">
              <a:spcBef>
                <a:spcPts val="59"/>
              </a:spcBef>
            </a:pPr>
            <a:r>
              <a:rPr sz="1125" spc="-6" dirty="0">
                <a:solidFill>
                  <a:srgbClr val="FFFFFF"/>
                </a:solidFill>
                <a:latin typeface="Noto Sans"/>
                <a:cs typeface="Noto Sans"/>
              </a:rPr>
              <a:t>Build and </a:t>
            </a:r>
            <a:r>
              <a:rPr sz="1125" spc="-8" dirty="0">
                <a:solidFill>
                  <a:srgbClr val="FFFFFF"/>
                </a:solidFill>
                <a:latin typeface="Noto Sans"/>
                <a:cs typeface="Noto Sans"/>
              </a:rPr>
              <a:t>fit </a:t>
            </a:r>
            <a:r>
              <a:rPr sz="1125" spc="-6" dirty="0">
                <a:solidFill>
                  <a:srgbClr val="FFFFFF"/>
                </a:solidFill>
                <a:latin typeface="Noto Sans"/>
                <a:cs typeface="Noto Sans"/>
              </a:rPr>
              <a:t>several classifiers  to each </a:t>
            </a:r>
            <a:r>
              <a:rPr sz="1125" spc="-3" dirty="0">
                <a:solidFill>
                  <a:srgbClr val="FFFFFF"/>
                </a:solidFill>
                <a:latin typeface="Noto Sans"/>
                <a:cs typeface="Noto Sans"/>
              </a:rPr>
              <a:t>of </a:t>
            </a:r>
            <a:r>
              <a:rPr sz="1125" spc="-6" dirty="0">
                <a:solidFill>
                  <a:srgbClr val="FFFFFF"/>
                </a:solidFill>
                <a:latin typeface="Noto Sans"/>
                <a:cs typeface="Noto Sans"/>
              </a:rPr>
              <a:t>these diverse</a:t>
            </a:r>
            <a:r>
              <a:rPr sz="1125" spc="-42" dirty="0">
                <a:solidFill>
                  <a:srgbClr val="FFFFFF"/>
                </a:solidFill>
                <a:latin typeface="Noto Sans"/>
                <a:cs typeface="Noto Sans"/>
              </a:rPr>
              <a:t> </a:t>
            </a:r>
            <a:r>
              <a:rPr sz="1125" spc="-3" dirty="0">
                <a:solidFill>
                  <a:srgbClr val="FFFFFF"/>
                </a:solidFill>
                <a:latin typeface="Noto Sans"/>
                <a:cs typeface="Noto Sans"/>
              </a:rPr>
              <a:t>copies</a:t>
            </a:r>
            <a:endParaRPr sz="1125">
              <a:latin typeface="Noto Sans"/>
              <a:cs typeface="Noto Sans"/>
            </a:endParaRPr>
          </a:p>
        </p:txBody>
      </p:sp>
      <p:sp>
        <p:nvSpPr>
          <p:cNvPr id="20" name="object 20"/>
          <p:cNvSpPr txBox="1"/>
          <p:nvPr/>
        </p:nvSpPr>
        <p:spPr>
          <a:xfrm>
            <a:off x="1050202" y="773453"/>
            <a:ext cx="6996946" cy="180338"/>
          </a:xfrm>
          <a:prstGeom prst="rect">
            <a:avLst/>
          </a:prstGeom>
        </p:spPr>
        <p:txBody>
          <a:bodyPr vert="horz" wrap="square" lIns="0" tIns="7144" rIns="0" bIns="0" rtlCol="0">
            <a:spAutoFit/>
          </a:bodyPr>
          <a:lstStyle/>
          <a:p>
            <a:pPr marL="7144">
              <a:spcBef>
                <a:spcPts val="56"/>
              </a:spcBef>
            </a:pPr>
            <a:r>
              <a:rPr sz="1125" spc="-37" dirty="0">
                <a:solidFill>
                  <a:srgbClr val="585858"/>
                </a:solidFill>
                <a:latin typeface="Noto Sans"/>
                <a:cs typeface="Noto Sans"/>
              </a:rPr>
              <a:t>Bagging </a:t>
            </a:r>
            <a:r>
              <a:rPr sz="1125" spc="-3" dirty="0">
                <a:solidFill>
                  <a:srgbClr val="585858"/>
                </a:solidFill>
                <a:latin typeface="Noto Sans"/>
                <a:cs typeface="Noto Sans"/>
              </a:rPr>
              <a:t>or </a:t>
            </a:r>
            <a:r>
              <a:rPr sz="1125" spc="-6" dirty="0">
                <a:solidFill>
                  <a:srgbClr val="585858"/>
                </a:solidFill>
                <a:latin typeface="Noto Sans"/>
                <a:cs typeface="Noto Sans"/>
              </a:rPr>
              <a:t>bootstrap </a:t>
            </a:r>
            <a:r>
              <a:rPr sz="1125" spc="-28" dirty="0">
                <a:solidFill>
                  <a:srgbClr val="585858"/>
                </a:solidFill>
                <a:latin typeface="Noto Sans"/>
                <a:cs typeface="Noto Sans"/>
              </a:rPr>
              <a:t>aggregation </a:t>
            </a:r>
            <a:r>
              <a:rPr sz="1125" b="1" spc="14" dirty="0">
                <a:solidFill>
                  <a:srgbClr val="585858"/>
                </a:solidFill>
                <a:latin typeface="Arial"/>
                <a:cs typeface="Arial"/>
              </a:rPr>
              <a:t>reduces </a:t>
            </a:r>
            <a:r>
              <a:rPr sz="1125" b="1" spc="34" dirty="0">
                <a:solidFill>
                  <a:srgbClr val="585858"/>
                </a:solidFill>
                <a:latin typeface="Arial"/>
                <a:cs typeface="Arial"/>
              </a:rPr>
              <a:t>variance </a:t>
            </a:r>
            <a:r>
              <a:rPr sz="1125" spc="-3" dirty="0">
                <a:solidFill>
                  <a:srgbClr val="585858"/>
                </a:solidFill>
                <a:latin typeface="Noto Sans"/>
                <a:cs typeface="Noto Sans"/>
              </a:rPr>
              <a:t>of </a:t>
            </a:r>
            <a:r>
              <a:rPr sz="1125" spc="-6" dirty="0">
                <a:solidFill>
                  <a:srgbClr val="585858"/>
                </a:solidFill>
                <a:latin typeface="Noto Sans"/>
                <a:cs typeface="Noto Sans"/>
              </a:rPr>
              <a:t>an </a:t>
            </a:r>
            <a:r>
              <a:rPr sz="1125" spc="-8" dirty="0">
                <a:solidFill>
                  <a:srgbClr val="585858"/>
                </a:solidFill>
                <a:latin typeface="Noto Sans"/>
                <a:cs typeface="Noto Sans"/>
              </a:rPr>
              <a:t>estimate </a:t>
            </a:r>
            <a:r>
              <a:rPr sz="1125" spc="-6" dirty="0">
                <a:solidFill>
                  <a:srgbClr val="585858"/>
                </a:solidFill>
                <a:latin typeface="Noto Sans"/>
                <a:cs typeface="Noto Sans"/>
              </a:rPr>
              <a:t>by </a:t>
            </a:r>
            <a:r>
              <a:rPr sz="1125" spc="-20" dirty="0">
                <a:solidFill>
                  <a:srgbClr val="585858"/>
                </a:solidFill>
                <a:latin typeface="Noto Sans"/>
                <a:cs typeface="Noto Sans"/>
              </a:rPr>
              <a:t>taking </a:t>
            </a:r>
            <a:r>
              <a:rPr sz="1125" spc="-6" dirty="0">
                <a:solidFill>
                  <a:srgbClr val="585858"/>
                </a:solidFill>
                <a:latin typeface="Noto Sans"/>
                <a:cs typeface="Noto Sans"/>
              </a:rPr>
              <a:t>mean </a:t>
            </a:r>
            <a:r>
              <a:rPr sz="1125" spc="-3" dirty="0">
                <a:solidFill>
                  <a:srgbClr val="585858"/>
                </a:solidFill>
                <a:latin typeface="Noto Sans"/>
                <a:cs typeface="Noto Sans"/>
              </a:rPr>
              <a:t>of </a:t>
            </a:r>
            <a:r>
              <a:rPr sz="1125" spc="-8" dirty="0">
                <a:solidFill>
                  <a:srgbClr val="585858"/>
                </a:solidFill>
                <a:latin typeface="Noto Sans"/>
                <a:cs typeface="Noto Sans"/>
              </a:rPr>
              <a:t>multiple</a:t>
            </a:r>
            <a:r>
              <a:rPr sz="1125" spc="45" dirty="0">
                <a:solidFill>
                  <a:srgbClr val="585858"/>
                </a:solidFill>
                <a:latin typeface="Noto Sans"/>
                <a:cs typeface="Noto Sans"/>
              </a:rPr>
              <a:t> </a:t>
            </a:r>
            <a:r>
              <a:rPr sz="1125" spc="-6" dirty="0">
                <a:solidFill>
                  <a:srgbClr val="585858"/>
                </a:solidFill>
                <a:latin typeface="Noto Sans"/>
                <a:cs typeface="Noto Sans"/>
              </a:rPr>
              <a:t>estimates</a:t>
            </a:r>
            <a:endParaRPr sz="1125">
              <a:latin typeface="Noto Sans"/>
              <a:cs typeface="Noto Sans"/>
            </a:endParaRPr>
          </a:p>
        </p:txBody>
      </p:sp>
      <p:sp>
        <p:nvSpPr>
          <p:cNvPr id="21" name="object 21"/>
          <p:cNvSpPr/>
          <p:nvPr/>
        </p:nvSpPr>
        <p:spPr>
          <a:xfrm>
            <a:off x="292322" y="3045809"/>
            <a:ext cx="462201" cy="490418"/>
          </a:xfrm>
          <a:custGeom>
            <a:avLst/>
            <a:gdLst/>
            <a:ahLst/>
            <a:cxnLst/>
            <a:rect l="l" t="t" r="r" b="b"/>
            <a:pathLst>
              <a:path w="821690" h="871854">
                <a:moveTo>
                  <a:pt x="410718" y="0"/>
                </a:moveTo>
                <a:lnTo>
                  <a:pt x="0" y="871727"/>
                </a:lnTo>
                <a:lnTo>
                  <a:pt x="821435" y="871727"/>
                </a:lnTo>
                <a:lnTo>
                  <a:pt x="410718" y="0"/>
                </a:lnTo>
                <a:close/>
              </a:path>
            </a:pathLst>
          </a:custGeom>
          <a:solidFill>
            <a:srgbClr val="A9D18E"/>
          </a:solidFill>
        </p:spPr>
        <p:txBody>
          <a:bodyPr wrap="square" lIns="0" tIns="0" rIns="0" bIns="0" rtlCol="0"/>
          <a:lstStyle/>
          <a:p>
            <a:endParaRPr sz="1013"/>
          </a:p>
        </p:txBody>
      </p:sp>
      <p:sp>
        <p:nvSpPr>
          <p:cNvPr id="22" name="object 22"/>
          <p:cNvSpPr/>
          <p:nvPr/>
        </p:nvSpPr>
        <p:spPr>
          <a:xfrm>
            <a:off x="266604" y="2258282"/>
            <a:ext cx="551498" cy="428625"/>
          </a:xfrm>
          <a:custGeom>
            <a:avLst/>
            <a:gdLst/>
            <a:ahLst/>
            <a:cxnLst/>
            <a:rect l="l" t="t" r="r" b="b"/>
            <a:pathLst>
              <a:path w="980440" h="762000">
                <a:moveTo>
                  <a:pt x="0" y="0"/>
                </a:moveTo>
                <a:lnTo>
                  <a:pt x="0" y="652652"/>
                </a:lnTo>
                <a:lnTo>
                  <a:pt x="5312" y="668756"/>
                </a:lnTo>
                <a:lnTo>
                  <a:pt x="45538" y="698574"/>
                </a:lnTo>
                <a:lnTo>
                  <a:pt x="120181" y="724095"/>
                </a:lnTo>
                <a:lnTo>
                  <a:pt x="168513" y="734825"/>
                </a:lnTo>
                <a:lnTo>
                  <a:pt x="223175" y="743979"/>
                </a:lnTo>
                <a:lnTo>
                  <a:pt x="283409" y="751390"/>
                </a:lnTo>
                <a:lnTo>
                  <a:pt x="348458" y="756890"/>
                </a:lnTo>
                <a:lnTo>
                  <a:pt x="417562" y="760313"/>
                </a:lnTo>
                <a:lnTo>
                  <a:pt x="489966" y="761491"/>
                </a:lnTo>
                <a:lnTo>
                  <a:pt x="562369" y="760313"/>
                </a:lnTo>
                <a:lnTo>
                  <a:pt x="631473" y="756890"/>
                </a:lnTo>
                <a:lnTo>
                  <a:pt x="696522" y="751390"/>
                </a:lnTo>
                <a:lnTo>
                  <a:pt x="756756" y="743979"/>
                </a:lnTo>
                <a:lnTo>
                  <a:pt x="811418" y="734825"/>
                </a:lnTo>
                <a:lnTo>
                  <a:pt x="859750" y="724095"/>
                </a:lnTo>
                <a:lnTo>
                  <a:pt x="900994" y="711955"/>
                </a:lnTo>
                <a:lnTo>
                  <a:pt x="959187" y="684119"/>
                </a:lnTo>
                <a:lnTo>
                  <a:pt x="979932" y="652652"/>
                </a:lnTo>
                <a:lnTo>
                  <a:pt x="979932" y="108838"/>
                </a:lnTo>
                <a:lnTo>
                  <a:pt x="489966" y="108838"/>
                </a:lnTo>
                <a:lnTo>
                  <a:pt x="417562" y="107660"/>
                </a:lnTo>
                <a:lnTo>
                  <a:pt x="348458" y="104237"/>
                </a:lnTo>
                <a:lnTo>
                  <a:pt x="283409" y="98737"/>
                </a:lnTo>
                <a:lnTo>
                  <a:pt x="223175" y="91326"/>
                </a:lnTo>
                <a:lnTo>
                  <a:pt x="168513" y="82172"/>
                </a:lnTo>
                <a:lnTo>
                  <a:pt x="120181" y="71442"/>
                </a:lnTo>
                <a:lnTo>
                  <a:pt x="78937" y="59302"/>
                </a:lnTo>
                <a:lnTo>
                  <a:pt x="20744" y="31466"/>
                </a:lnTo>
                <a:lnTo>
                  <a:pt x="5312" y="16103"/>
                </a:lnTo>
                <a:lnTo>
                  <a:pt x="0" y="0"/>
                </a:lnTo>
                <a:close/>
              </a:path>
              <a:path w="980440" h="762000">
                <a:moveTo>
                  <a:pt x="979932" y="0"/>
                </a:moveTo>
                <a:lnTo>
                  <a:pt x="934393" y="45921"/>
                </a:lnTo>
                <a:lnTo>
                  <a:pt x="859750" y="71442"/>
                </a:lnTo>
                <a:lnTo>
                  <a:pt x="811418" y="82172"/>
                </a:lnTo>
                <a:lnTo>
                  <a:pt x="756756" y="91326"/>
                </a:lnTo>
                <a:lnTo>
                  <a:pt x="696522" y="98737"/>
                </a:lnTo>
                <a:lnTo>
                  <a:pt x="631473" y="104237"/>
                </a:lnTo>
                <a:lnTo>
                  <a:pt x="562369" y="107660"/>
                </a:lnTo>
                <a:lnTo>
                  <a:pt x="489966" y="108838"/>
                </a:lnTo>
                <a:lnTo>
                  <a:pt x="979932" y="108838"/>
                </a:lnTo>
                <a:lnTo>
                  <a:pt x="979932" y="0"/>
                </a:lnTo>
                <a:close/>
              </a:path>
            </a:pathLst>
          </a:custGeom>
          <a:solidFill>
            <a:srgbClr val="FFC000"/>
          </a:solidFill>
        </p:spPr>
        <p:txBody>
          <a:bodyPr wrap="square" lIns="0" tIns="0" rIns="0" bIns="0" rtlCol="0"/>
          <a:lstStyle/>
          <a:p>
            <a:endParaRPr sz="1013"/>
          </a:p>
        </p:txBody>
      </p:sp>
      <p:sp>
        <p:nvSpPr>
          <p:cNvPr id="23" name="object 23"/>
          <p:cNvSpPr/>
          <p:nvPr/>
        </p:nvSpPr>
        <p:spPr>
          <a:xfrm>
            <a:off x="266604" y="2197131"/>
            <a:ext cx="551498" cy="122515"/>
          </a:xfrm>
          <a:custGeom>
            <a:avLst/>
            <a:gdLst/>
            <a:ahLst/>
            <a:cxnLst/>
            <a:rect l="l" t="t" r="r" b="b"/>
            <a:pathLst>
              <a:path w="980440" h="217804">
                <a:moveTo>
                  <a:pt x="489966" y="0"/>
                </a:moveTo>
                <a:lnTo>
                  <a:pt x="417562" y="1178"/>
                </a:lnTo>
                <a:lnTo>
                  <a:pt x="348458" y="4600"/>
                </a:lnTo>
                <a:lnTo>
                  <a:pt x="283409" y="10098"/>
                </a:lnTo>
                <a:lnTo>
                  <a:pt x="223175" y="17506"/>
                </a:lnTo>
                <a:lnTo>
                  <a:pt x="168513" y="26654"/>
                </a:lnTo>
                <a:lnTo>
                  <a:pt x="120181" y="37376"/>
                </a:lnTo>
                <a:lnTo>
                  <a:pt x="78937" y="49503"/>
                </a:lnTo>
                <a:lnTo>
                  <a:pt x="20744" y="77303"/>
                </a:lnTo>
                <a:lnTo>
                  <a:pt x="0" y="108712"/>
                </a:lnTo>
                <a:lnTo>
                  <a:pt x="5312" y="124815"/>
                </a:lnTo>
                <a:lnTo>
                  <a:pt x="45538" y="154633"/>
                </a:lnTo>
                <a:lnTo>
                  <a:pt x="120181" y="180154"/>
                </a:lnTo>
                <a:lnTo>
                  <a:pt x="168513" y="190884"/>
                </a:lnTo>
                <a:lnTo>
                  <a:pt x="223175" y="200038"/>
                </a:lnTo>
                <a:lnTo>
                  <a:pt x="283409" y="207449"/>
                </a:lnTo>
                <a:lnTo>
                  <a:pt x="348458" y="212949"/>
                </a:lnTo>
                <a:lnTo>
                  <a:pt x="417562" y="216372"/>
                </a:lnTo>
                <a:lnTo>
                  <a:pt x="489966" y="217550"/>
                </a:lnTo>
                <a:lnTo>
                  <a:pt x="562369" y="216372"/>
                </a:lnTo>
                <a:lnTo>
                  <a:pt x="631473" y="212949"/>
                </a:lnTo>
                <a:lnTo>
                  <a:pt x="696522" y="207449"/>
                </a:lnTo>
                <a:lnTo>
                  <a:pt x="756756" y="200038"/>
                </a:lnTo>
                <a:lnTo>
                  <a:pt x="811418" y="190884"/>
                </a:lnTo>
                <a:lnTo>
                  <a:pt x="859750" y="180154"/>
                </a:lnTo>
                <a:lnTo>
                  <a:pt x="900994" y="168014"/>
                </a:lnTo>
                <a:lnTo>
                  <a:pt x="959187" y="140178"/>
                </a:lnTo>
                <a:lnTo>
                  <a:pt x="979932" y="108712"/>
                </a:lnTo>
                <a:lnTo>
                  <a:pt x="974619" y="92640"/>
                </a:lnTo>
                <a:lnTo>
                  <a:pt x="934393" y="62868"/>
                </a:lnTo>
                <a:lnTo>
                  <a:pt x="859750" y="37376"/>
                </a:lnTo>
                <a:lnTo>
                  <a:pt x="811418" y="26654"/>
                </a:lnTo>
                <a:lnTo>
                  <a:pt x="756756" y="17506"/>
                </a:lnTo>
                <a:lnTo>
                  <a:pt x="696522" y="10098"/>
                </a:lnTo>
                <a:lnTo>
                  <a:pt x="631473" y="4600"/>
                </a:lnTo>
                <a:lnTo>
                  <a:pt x="562369" y="1178"/>
                </a:lnTo>
                <a:lnTo>
                  <a:pt x="489966" y="0"/>
                </a:lnTo>
                <a:close/>
              </a:path>
            </a:pathLst>
          </a:custGeom>
          <a:solidFill>
            <a:srgbClr val="FFD966"/>
          </a:solidFill>
        </p:spPr>
        <p:txBody>
          <a:bodyPr wrap="square" lIns="0" tIns="0" rIns="0" bIns="0" rtlCol="0"/>
          <a:lstStyle/>
          <a:p>
            <a:endParaRPr sz="1013"/>
          </a:p>
        </p:txBody>
      </p:sp>
      <p:sp>
        <p:nvSpPr>
          <p:cNvPr id="24" name="object 24"/>
          <p:cNvSpPr txBox="1"/>
          <p:nvPr/>
        </p:nvSpPr>
        <p:spPr>
          <a:xfrm>
            <a:off x="457315" y="2397129"/>
            <a:ext cx="181094" cy="163090"/>
          </a:xfrm>
          <a:prstGeom prst="rect">
            <a:avLst/>
          </a:prstGeom>
        </p:spPr>
        <p:txBody>
          <a:bodyPr vert="horz" wrap="square" lIns="0" tIns="7144" rIns="0" bIns="0" rtlCol="0">
            <a:spAutoFit/>
          </a:bodyPr>
          <a:lstStyle/>
          <a:p>
            <a:pPr marL="7144">
              <a:spcBef>
                <a:spcPts val="56"/>
              </a:spcBef>
            </a:pPr>
            <a:r>
              <a:rPr sz="1013" spc="3" dirty="0">
                <a:solidFill>
                  <a:srgbClr val="404040"/>
                </a:solidFill>
                <a:latin typeface="Noto Sans"/>
                <a:cs typeface="Noto Sans"/>
              </a:rPr>
              <a:t>D1</a:t>
            </a:r>
            <a:endParaRPr sz="1013">
              <a:latin typeface="Noto Sans"/>
              <a:cs typeface="Noto Sans"/>
            </a:endParaRPr>
          </a:p>
        </p:txBody>
      </p:sp>
      <p:sp>
        <p:nvSpPr>
          <p:cNvPr id="25" name="object 25"/>
          <p:cNvSpPr txBox="1"/>
          <p:nvPr/>
        </p:nvSpPr>
        <p:spPr>
          <a:xfrm>
            <a:off x="444798" y="3309414"/>
            <a:ext cx="169664" cy="163090"/>
          </a:xfrm>
          <a:prstGeom prst="rect">
            <a:avLst/>
          </a:prstGeom>
        </p:spPr>
        <p:txBody>
          <a:bodyPr vert="horz" wrap="square" lIns="0" tIns="7144" rIns="0" bIns="0" rtlCol="0">
            <a:spAutoFit/>
          </a:bodyPr>
          <a:lstStyle/>
          <a:p>
            <a:pPr marL="7144">
              <a:spcBef>
                <a:spcPts val="56"/>
              </a:spcBef>
            </a:pPr>
            <a:r>
              <a:rPr sz="1013" spc="8" dirty="0">
                <a:solidFill>
                  <a:srgbClr val="404040"/>
                </a:solidFill>
                <a:latin typeface="Noto Sans"/>
                <a:cs typeface="Noto Sans"/>
              </a:rPr>
              <a:t>C1</a:t>
            </a:r>
            <a:endParaRPr sz="1013">
              <a:latin typeface="Noto Sans"/>
              <a:cs typeface="Noto Sans"/>
            </a:endParaRPr>
          </a:p>
        </p:txBody>
      </p:sp>
      <p:sp>
        <p:nvSpPr>
          <p:cNvPr id="26" name="object 26"/>
          <p:cNvSpPr/>
          <p:nvPr/>
        </p:nvSpPr>
        <p:spPr>
          <a:xfrm>
            <a:off x="1183862" y="3045809"/>
            <a:ext cx="462201" cy="490418"/>
          </a:xfrm>
          <a:custGeom>
            <a:avLst/>
            <a:gdLst/>
            <a:ahLst/>
            <a:cxnLst/>
            <a:rect l="l" t="t" r="r" b="b"/>
            <a:pathLst>
              <a:path w="821689" h="871854">
                <a:moveTo>
                  <a:pt x="410718" y="0"/>
                </a:moveTo>
                <a:lnTo>
                  <a:pt x="0" y="871727"/>
                </a:lnTo>
                <a:lnTo>
                  <a:pt x="821436" y="871727"/>
                </a:lnTo>
                <a:lnTo>
                  <a:pt x="410718" y="0"/>
                </a:lnTo>
                <a:close/>
              </a:path>
            </a:pathLst>
          </a:custGeom>
          <a:solidFill>
            <a:srgbClr val="A9D18E"/>
          </a:solidFill>
        </p:spPr>
        <p:txBody>
          <a:bodyPr wrap="square" lIns="0" tIns="0" rIns="0" bIns="0" rtlCol="0"/>
          <a:lstStyle/>
          <a:p>
            <a:endParaRPr sz="1013"/>
          </a:p>
        </p:txBody>
      </p:sp>
      <p:sp>
        <p:nvSpPr>
          <p:cNvPr id="27" name="object 27"/>
          <p:cNvSpPr/>
          <p:nvPr/>
        </p:nvSpPr>
        <p:spPr>
          <a:xfrm>
            <a:off x="1139284" y="2258282"/>
            <a:ext cx="551498" cy="428625"/>
          </a:xfrm>
          <a:custGeom>
            <a:avLst/>
            <a:gdLst/>
            <a:ahLst/>
            <a:cxnLst/>
            <a:rect l="l" t="t" r="r" b="b"/>
            <a:pathLst>
              <a:path w="980439" h="762000">
                <a:moveTo>
                  <a:pt x="0" y="0"/>
                </a:moveTo>
                <a:lnTo>
                  <a:pt x="0" y="652652"/>
                </a:lnTo>
                <a:lnTo>
                  <a:pt x="5311" y="668756"/>
                </a:lnTo>
                <a:lnTo>
                  <a:pt x="45532" y="698574"/>
                </a:lnTo>
                <a:lnTo>
                  <a:pt x="120168" y="724095"/>
                </a:lnTo>
                <a:lnTo>
                  <a:pt x="168497" y="734825"/>
                </a:lnTo>
                <a:lnTo>
                  <a:pt x="223158" y="743979"/>
                </a:lnTo>
                <a:lnTo>
                  <a:pt x="283393" y="751390"/>
                </a:lnTo>
                <a:lnTo>
                  <a:pt x="348444" y="756890"/>
                </a:lnTo>
                <a:lnTo>
                  <a:pt x="417554" y="760313"/>
                </a:lnTo>
                <a:lnTo>
                  <a:pt x="489966" y="761491"/>
                </a:lnTo>
                <a:lnTo>
                  <a:pt x="562377" y="760313"/>
                </a:lnTo>
                <a:lnTo>
                  <a:pt x="631487" y="756890"/>
                </a:lnTo>
                <a:lnTo>
                  <a:pt x="696538" y="751390"/>
                </a:lnTo>
                <a:lnTo>
                  <a:pt x="756773" y="743979"/>
                </a:lnTo>
                <a:lnTo>
                  <a:pt x="811434" y="734825"/>
                </a:lnTo>
                <a:lnTo>
                  <a:pt x="859763" y="724095"/>
                </a:lnTo>
                <a:lnTo>
                  <a:pt x="901004" y="711955"/>
                </a:lnTo>
                <a:lnTo>
                  <a:pt x="959190" y="684119"/>
                </a:lnTo>
                <a:lnTo>
                  <a:pt x="979932" y="652652"/>
                </a:lnTo>
                <a:lnTo>
                  <a:pt x="979932" y="108838"/>
                </a:lnTo>
                <a:lnTo>
                  <a:pt x="489966" y="108838"/>
                </a:lnTo>
                <a:lnTo>
                  <a:pt x="417554" y="107660"/>
                </a:lnTo>
                <a:lnTo>
                  <a:pt x="348444" y="104237"/>
                </a:lnTo>
                <a:lnTo>
                  <a:pt x="283393" y="98737"/>
                </a:lnTo>
                <a:lnTo>
                  <a:pt x="223158" y="91326"/>
                </a:lnTo>
                <a:lnTo>
                  <a:pt x="168497" y="82172"/>
                </a:lnTo>
                <a:lnTo>
                  <a:pt x="120168" y="71442"/>
                </a:lnTo>
                <a:lnTo>
                  <a:pt x="78927" y="59302"/>
                </a:lnTo>
                <a:lnTo>
                  <a:pt x="20741" y="31466"/>
                </a:lnTo>
                <a:lnTo>
                  <a:pt x="5311" y="16103"/>
                </a:lnTo>
                <a:lnTo>
                  <a:pt x="0" y="0"/>
                </a:lnTo>
                <a:close/>
              </a:path>
              <a:path w="980439" h="762000">
                <a:moveTo>
                  <a:pt x="979932" y="0"/>
                </a:moveTo>
                <a:lnTo>
                  <a:pt x="934399" y="45921"/>
                </a:lnTo>
                <a:lnTo>
                  <a:pt x="859763" y="71442"/>
                </a:lnTo>
                <a:lnTo>
                  <a:pt x="811434" y="82172"/>
                </a:lnTo>
                <a:lnTo>
                  <a:pt x="756773" y="91326"/>
                </a:lnTo>
                <a:lnTo>
                  <a:pt x="696538" y="98737"/>
                </a:lnTo>
                <a:lnTo>
                  <a:pt x="631487" y="104237"/>
                </a:lnTo>
                <a:lnTo>
                  <a:pt x="562377" y="107660"/>
                </a:lnTo>
                <a:lnTo>
                  <a:pt x="489966" y="108838"/>
                </a:lnTo>
                <a:lnTo>
                  <a:pt x="979932" y="108838"/>
                </a:lnTo>
                <a:lnTo>
                  <a:pt x="979932" y="0"/>
                </a:lnTo>
                <a:close/>
              </a:path>
            </a:pathLst>
          </a:custGeom>
          <a:solidFill>
            <a:srgbClr val="FFC000"/>
          </a:solidFill>
        </p:spPr>
        <p:txBody>
          <a:bodyPr wrap="square" lIns="0" tIns="0" rIns="0" bIns="0" rtlCol="0"/>
          <a:lstStyle/>
          <a:p>
            <a:endParaRPr sz="1013"/>
          </a:p>
        </p:txBody>
      </p:sp>
      <p:sp>
        <p:nvSpPr>
          <p:cNvPr id="28" name="object 28"/>
          <p:cNvSpPr/>
          <p:nvPr/>
        </p:nvSpPr>
        <p:spPr>
          <a:xfrm>
            <a:off x="1139284" y="2197131"/>
            <a:ext cx="551498" cy="122515"/>
          </a:xfrm>
          <a:custGeom>
            <a:avLst/>
            <a:gdLst/>
            <a:ahLst/>
            <a:cxnLst/>
            <a:rect l="l" t="t" r="r" b="b"/>
            <a:pathLst>
              <a:path w="980439" h="217804">
                <a:moveTo>
                  <a:pt x="489966" y="0"/>
                </a:moveTo>
                <a:lnTo>
                  <a:pt x="417554" y="1178"/>
                </a:lnTo>
                <a:lnTo>
                  <a:pt x="348444" y="4600"/>
                </a:lnTo>
                <a:lnTo>
                  <a:pt x="283393" y="10098"/>
                </a:lnTo>
                <a:lnTo>
                  <a:pt x="223158" y="17506"/>
                </a:lnTo>
                <a:lnTo>
                  <a:pt x="168497" y="26654"/>
                </a:lnTo>
                <a:lnTo>
                  <a:pt x="120168" y="37376"/>
                </a:lnTo>
                <a:lnTo>
                  <a:pt x="78927" y="49503"/>
                </a:lnTo>
                <a:lnTo>
                  <a:pt x="20741" y="77303"/>
                </a:lnTo>
                <a:lnTo>
                  <a:pt x="0" y="108712"/>
                </a:lnTo>
                <a:lnTo>
                  <a:pt x="5311" y="124815"/>
                </a:lnTo>
                <a:lnTo>
                  <a:pt x="45532" y="154633"/>
                </a:lnTo>
                <a:lnTo>
                  <a:pt x="120168" y="180154"/>
                </a:lnTo>
                <a:lnTo>
                  <a:pt x="168497" y="190884"/>
                </a:lnTo>
                <a:lnTo>
                  <a:pt x="223158" y="200038"/>
                </a:lnTo>
                <a:lnTo>
                  <a:pt x="283393" y="207449"/>
                </a:lnTo>
                <a:lnTo>
                  <a:pt x="348444" y="212949"/>
                </a:lnTo>
                <a:lnTo>
                  <a:pt x="417554" y="216372"/>
                </a:lnTo>
                <a:lnTo>
                  <a:pt x="489966" y="217550"/>
                </a:lnTo>
                <a:lnTo>
                  <a:pt x="562377" y="216372"/>
                </a:lnTo>
                <a:lnTo>
                  <a:pt x="631487" y="212949"/>
                </a:lnTo>
                <a:lnTo>
                  <a:pt x="696538" y="207449"/>
                </a:lnTo>
                <a:lnTo>
                  <a:pt x="756773" y="200038"/>
                </a:lnTo>
                <a:lnTo>
                  <a:pt x="811434" y="190884"/>
                </a:lnTo>
                <a:lnTo>
                  <a:pt x="859763" y="180154"/>
                </a:lnTo>
                <a:lnTo>
                  <a:pt x="901004" y="168014"/>
                </a:lnTo>
                <a:lnTo>
                  <a:pt x="959190" y="140178"/>
                </a:lnTo>
                <a:lnTo>
                  <a:pt x="979932" y="108712"/>
                </a:lnTo>
                <a:lnTo>
                  <a:pt x="974620" y="92640"/>
                </a:lnTo>
                <a:lnTo>
                  <a:pt x="934399" y="62868"/>
                </a:lnTo>
                <a:lnTo>
                  <a:pt x="859763" y="37376"/>
                </a:lnTo>
                <a:lnTo>
                  <a:pt x="811434" y="26654"/>
                </a:lnTo>
                <a:lnTo>
                  <a:pt x="756773" y="17506"/>
                </a:lnTo>
                <a:lnTo>
                  <a:pt x="696538" y="10098"/>
                </a:lnTo>
                <a:lnTo>
                  <a:pt x="631487" y="4600"/>
                </a:lnTo>
                <a:lnTo>
                  <a:pt x="562377" y="1178"/>
                </a:lnTo>
                <a:lnTo>
                  <a:pt x="489966" y="0"/>
                </a:lnTo>
                <a:close/>
              </a:path>
            </a:pathLst>
          </a:custGeom>
          <a:solidFill>
            <a:srgbClr val="FFD966"/>
          </a:solidFill>
        </p:spPr>
        <p:txBody>
          <a:bodyPr wrap="square" lIns="0" tIns="0" rIns="0" bIns="0" rtlCol="0"/>
          <a:lstStyle/>
          <a:p>
            <a:endParaRPr sz="1013"/>
          </a:p>
        </p:txBody>
      </p:sp>
      <p:sp>
        <p:nvSpPr>
          <p:cNvPr id="29" name="object 29"/>
          <p:cNvSpPr txBox="1"/>
          <p:nvPr/>
        </p:nvSpPr>
        <p:spPr>
          <a:xfrm>
            <a:off x="1329809" y="2397129"/>
            <a:ext cx="181094" cy="163090"/>
          </a:xfrm>
          <a:prstGeom prst="rect">
            <a:avLst/>
          </a:prstGeom>
        </p:spPr>
        <p:txBody>
          <a:bodyPr vert="horz" wrap="square" lIns="0" tIns="7144" rIns="0" bIns="0" rtlCol="0">
            <a:spAutoFit/>
          </a:bodyPr>
          <a:lstStyle/>
          <a:p>
            <a:pPr marL="7144">
              <a:spcBef>
                <a:spcPts val="56"/>
              </a:spcBef>
            </a:pPr>
            <a:r>
              <a:rPr sz="1013" spc="3" dirty="0">
                <a:solidFill>
                  <a:srgbClr val="404040"/>
                </a:solidFill>
                <a:latin typeface="Noto Sans"/>
                <a:cs typeface="Noto Sans"/>
              </a:rPr>
              <a:t>D2</a:t>
            </a:r>
            <a:endParaRPr sz="1013">
              <a:latin typeface="Noto Sans"/>
              <a:cs typeface="Noto Sans"/>
            </a:endParaRPr>
          </a:p>
        </p:txBody>
      </p:sp>
      <p:sp>
        <p:nvSpPr>
          <p:cNvPr id="30" name="object 30"/>
          <p:cNvSpPr txBox="1"/>
          <p:nvPr/>
        </p:nvSpPr>
        <p:spPr>
          <a:xfrm>
            <a:off x="1335810" y="3309414"/>
            <a:ext cx="169664" cy="163090"/>
          </a:xfrm>
          <a:prstGeom prst="rect">
            <a:avLst/>
          </a:prstGeom>
        </p:spPr>
        <p:txBody>
          <a:bodyPr vert="horz" wrap="square" lIns="0" tIns="7144" rIns="0" bIns="0" rtlCol="0">
            <a:spAutoFit/>
          </a:bodyPr>
          <a:lstStyle/>
          <a:p>
            <a:pPr marL="7144">
              <a:spcBef>
                <a:spcPts val="56"/>
              </a:spcBef>
            </a:pPr>
            <a:r>
              <a:rPr sz="1013" spc="8" dirty="0">
                <a:solidFill>
                  <a:srgbClr val="404040"/>
                </a:solidFill>
                <a:latin typeface="Noto Sans"/>
                <a:cs typeface="Noto Sans"/>
              </a:rPr>
              <a:t>C2</a:t>
            </a:r>
            <a:endParaRPr sz="1013">
              <a:latin typeface="Noto Sans"/>
              <a:cs typeface="Noto Sans"/>
            </a:endParaRPr>
          </a:p>
        </p:txBody>
      </p:sp>
      <p:sp>
        <p:nvSpPr>
          <p:cNvPr id="31" name="object 31"/>
          <p:cNvSpPr/>
          <p:nvPr/>
        </p:nvSpPr>
        <p:spPr>
          <a:xfrm>
            <a:off x="2240851" y="3045809"/>
            <a:ext cx="462201" cy="490418"/>
          </a:xfrm>
          <a:custGeom>
            <a:avLst/>
            <a:gdLst/>
            <a:ahLst/>
            <a:cxnLst/>
            <a:rect l="l" t="t" r="r" b="b"/>
            <a:pathLst>
              <a:path w="821689" h="871854">
                <a:moveTo>
                  <a:pt x="410717" y="0"/>
                </a:moveTo>
                <a:lnTo>
                  <a:pt x="0" y="871727"/>
                </a:lnTo>
                <a:lnTo>
                  <a:pt x="821436" y="871727"/>
                </a:lnTo>
                <a:lnTo>
                  <a:pt x="410717" y="0"/>
                </a:lnTo>
                <a:close/>
              </a:path>
            </a:pathLst>
          </a:custGeom>
          <a:solidFill>
            <a:srgbClr val="A9D18E"/>
          </a:solidFill>
        </p:spPr>
        <p:txBody>
          <a:bodyPr wrap="square" lIns="0" tIns="0" rIns="0" bIns="0" rtlCol="0"/>
          <a:lstStyle/>
          <a:p>
            <a:endParaRPr sz="1013"/>
          </a:p>
        </p:txBody>
      </p:sp>
      <p:sp>
        <p:nvSpPr>
          <p:cNvPr id="32" name="object 32"/>
          <p:cNvSpPr/>
          <p:nvPr/>
        </p:nvSpPr>
        <p:spPr>
          <a:xfrm>
            <a:off x="2227993" y="2258282"/>
            <a:ext cx="550426" cy="428625"/>
          </a:xfrm>
          <a:custGeom>
            <a:avLst/>
            <a:gdLst/>
            <a:ahLst/>
            <a:cxnLst/>
            <a:rect l="l" t="t" r="r" b="b"/>
            <a:pathLst>
              <a:path w="978535" h="762000">
                <a:moveTo>
                  <a:pt x="0" y="0"/>
                </a:moveTo>
                <a:lnTo>
                  <a:pt x="0" y="652652"/>
                </a:lnTo>
                <a:lnTo>
                  <a:pt x="5305" y="668756"/>
                </a:lnTo>
                <a:lnTo>
                  <a:pt x="45476" y="698574"/>
                </a:lnTo>
                <a:lnTo>
                  <a:pt x="120010" y="724095"/>
                </a:lnTo>
                <a:lnTo>
                  <a:pt x="168270" y="734825"/>
                </a:lnTo>
                <a:lnTo>
                  <a:pt x="222849" y="743979"/>
                </a:lnTo>
                <a:lnTo>
                  <a:pt x="282989" y="751390"/>
                </a:lnTo>
                <a:lnTo>
                  <a:pt x="347934" y="756890"/>
                </a:lnTo>
                <a:lnTo>
                  <a:pt x="416924" y="760313"/>
                </a:lnTo>
                <a:lnTo>
                  <a:pt x="489203" y="761491"/>
                </a:lnTo>
                <a:lnTo>
                  <a:pt x="561483" y="760313"/>
                </a:lnTo>
                <a:lnTo>
                  <a:pt x="630473" y="756890"/>
                </a:lnTo>
                <a:lnTo>
                  <a:pt x="695418" y="751390"/>
                </a:lnTo>
                <a:lnTo>
                  <a:pt x="755558" y="743979"/>
                </a:lnTo>
                <a:lnTo>
                  <a:pt x="810137" y="734825"/>
                </a:lnTo>
                <a:lnTo>
                  <a:pt x="858397" y="724095"/>
                </a:lnTo>
                <a:lnTo>
                  <a:pt x="899581" y="711955"/>
                </a:lnTo>
                <a:lnTo>
                  <a:pt x="957691" y="684119"/>
                </a:lnTo>
                <a:lnTo>
                  <a:pt x="978408" y="652652"/>
                </a:lnTo>
                <a:lnTo>
                  <a:pt x="978408" y="108838"/>
                </a:lnTo>
                <a:lnTo>
                  <a:pt x="489203" y="108838"/>
                </a:lnTo>
                <a:lnTo>
                  <a:pt x="416924" y="107660"/>
                </a:lnTo>
                <a:lnTo>
                  <a:pt x="347934" y="104237"/>
                </a:lnTo>
                <a:lnTo>
                  <a:pt x="282989" y="98737"/>
                </a:lnTo>
                <a:lnTo>
                  <a:pt x="222849" y="91326"/>
                </a:lnTo>
                <a:lnTo>
                  <a:pt x="168270" y="82172"/>
                </a:lnTo>
                <a:lnTo>
                  <a:pt x="120010" y="71442"/>
                </a:lnTo>
                <a:lnTo>
                  <a:pt x="78826" y="59302"/>
                </a:lnTo>
                <a:lnTo>
                  <a:pt x="20716" y="31466"/>
                </a:lnTo>
                <a:lnTo>
                  <a:pt x="5305" y="16103"/>
                </a:lnTo>
                <a:lnTo>
                  <a:pt x="0" y="0"/>
                </a:lnTo>
                <a:close/>
              </a:path>
              <a:path w="978535" h="762000">
                <a:moveTo>
                  <a:pt x="978408" y="0"/>
                </a:moveTo>
                <a:lnTo>
                  <a:pt x="932931" y="45921"/>
                </a:lnTo>
                <a:lnTo>
                  <a:pt x="858397" y="71442"/>
                </a:lnTo>
                <a:lnTo>
                  <a:pt x="810137" y="82172"/>
                </a:lnTo>
                <a:lnTo>
                  <a:pt x="755558" y="91326"/>
                </a:lnTo>
                <a:lnTo>
                  <a:pt x="695418" y="98737"/>
                </a:lnTo>
                <a:lnTo>
                  <a:pt x="630473" y="104237"/>
                </a:lnTo>
                <a:lnTo>
                  <a:pt x="561483" y="107660"/>
                </a:lnTo>
                <a:lnTo>
                  <a:pt x="489203" y="108838"/>
                </a:lnTo>
                <a:lnTo>
                  <a:pt x="978408" y="108838"/>
                </a:lnTo>
                <a:lnTo>
                  <a:pt x="978408" y="0"/>
                </a:lnTo>
                <a:close/>
              </a:path>
            </a:pathLst>
          </a:custGeom>
          <a:solidFill>
            <a:srgbClr val="FFC000"/>
          </a:solidFill>
        </p:spPr>
        <p:txBody>
          <a:bodyPr wrap="square" lIns="0" tIns="0" rIns="0" bIns="0" rtlCol="0"/>
          <a:lstStyle/>
          <a:p>
            <a:endParaRPr sz="1013"/>
          </a:p>
        </p:txBody>
      </p:sp>
      <p:sp>
        <p:nvSpPr>
          <p:cNvPr id="33" name="object 33"/>
          <p:cNvSpPr/>
          <p:nvPr/>
        </p:nvSpPr>
        <p:spPr>
          <a:xfrm>
            <a:off x="2227993" y="2197131"/>
            <a:ext cx="550426" cy="122515"/>
          </a:xfrm>
          <a:custGeom>
            <a:avLst/>
            <a:gdLst/>
            <a:ahLst/>
            <a:cxnLst/>
            <a:rect l="l" t="t" r="r" b="b"/>
            <a:pathLst>
              <a:path w="978535" h="217804">
                <a:moveTo>
                  <a:pt x="489203" y="0"/>
                </a:moveTo>
                <a:lnTo>
                  <a:pt x="416924" y="1178"/>
                </a:lnTo>
                <a:lnTo>
                  <a:pt x="347934" y="4600"/>
                </a:lnTo>
                <a:lnTo>
                  <a:pt x="282989" y="10098"/>
                </a:lnTo>
                <a:lnTo>
                  <a:pt x="222849" y="17506"/>
                </a:lnTo>
                <a:lnTo>
                  <a:pt x="168270" y="26654"/>
                </a:lnTo>
                <a:lnTo>
                  <a:pt x="120010" y="37376"/>
                </a:lnTo>
                <a:lnTo>
                  <a:pt x="78826" y="49503"/>
                </a:lnTo>
                <a:lnTo>
                  <a:pt x="20716" y="77303"/>
                </a:lnTo>
                <a:lnTo>
                  <a:pt x="0" y="108712"/>
                </a:lnTo>
                <a:lnTo>
                  <a:pt x="5305" y="124815"/>
                </a:lnTo>
                <a:lnTo>
                  <a:pt x="45476" y="154633"/>
                </a:lnTo>
                <a:lnTo>
                  <a:pt x="120010" y="180154"/>
                </a:lnTo>
                <a:lnTo>
                  <a:pt x="168270" y="190884"/>
                </a:lnTo>
                <a:lnTo>
                  <a:pt x="222849" y="200038"/>
                </a:lnTo>
                <a:lnTo>
                  <a:pt x="282989" y="207449"/>
                </a:lnTo>
                <a:lnTo>
                  <a:pt x="347934" y="212949"/>
                </a:lnTo>
                <a:lnTo>
                  <a:pt x="416924" y="216372"/>
                </a:lnTo>
                <a:lnTo>
                  <a:pt x="489203" y="217550"/>
                </a:lnTo>
                <a:lnTo>
                  <a:pt x="561483" y="216372"/>
                </a:lnTo>
                <a:lnTo>
                  <a:pt x="630473" y="212949"/>
                </a:lnTo>
                <a:lnTo>
                  <a:pt x="695418" y="207449"/>
                </a:lnTo>
                <a:lnTo>
                  <a:pt x="755558" y="200038"/>
                </a:lnTo>
                <a:lnTo>
                  <a:pt x="810137" y="190884"/>
                </a:lnTo>
                <a:lnTo>
                  <a:pt x="858397" y="180154"/>
                </a:lnTo>
                <a:lnTo>
                  <a:pt x="899581" y="168014"/>
                </a:lnTo>
                <a:lnTo>
                  <a:pt x="957691" y="140178"/>
                </a:lnTo>
                <a:lnTo>
                  <a:pt x="978408" y="108712"/>
                </a:lnTo>
                <a:lnTo>
                  <a:pt x="973102" y="92640"/>
                </a:lnTo>
                <a:lnTo>
                  <a:pt x="932931" y="62868"/>
                </a:lnTo>
                <a:lnTo>
                  <a:pt x="858397" y="37376"/>
                </a:lnTo>
                <a:lnTo>
                  <a:pt x="810137" y="26654"/>
                </a:lnTo>
                <a:lnTo>
                  <a:pt x="755558" y="17506"/>
                </a:lnTo>
                <a:lnTo>
                  <a:pt x="695418" y="10098"/>
                </a:lnTo>
                <a:lnTo>
                  <a:pt x="630473" y="4600"/>
                </a:lnTo>
                <a:lnTo>
                  <a:pt x="561483" y="1178"/>
                </a:lnTo>
                <a:lnTo>
                  <a:pt x="489203" y="0"/>
                </a:lnTo>
                <a:close/>
              </a:path>
            </a:pathLst>
          </a:custGeom>
          <a:solidFill>
            <a:srgbClr val="FFD966"/>
          </a:solidFill>
        </p:spPr>
        <p:txBody>
          <a:bodyPr wrap="square" lIns="0" tIns="0" rIns="0" bIns="0" rtlCol="0"/>
          <a:lstStyle/>
          <a:p>
            <a:endParaRPr sz="1013"/>
          </a:p>
        </p:txBody>
      </p:sp>
      <p:sp>
        <p:nvSpPr>
          <p:cNvPr id="34" name="object 34"/>
          <p:cNvSpPr txBox="1"/>
          <p:nvPr/>
        </p:nvSpPr>
        <p:spPr>
          <a:xfrm>
            <a:off x="2418373" y="2397129"/>
            <a:ext cx="108228" cy="163090"/>
          </a:xfrm>
          <a:prstGeom prst="rect">
            <a:avLst/>
          </a:prstGeom>
        </p:spPr>
        <p:txBody>
          <a:bodyPr vert="horz" wrap="square" lIns="0" tIns="7144" rIns="0" bIns="0" rtlCol="0">
            <a:spAutoFit/>
          </a:bodyPr>
          <a:lstStyle/>
          <a:p>
            <a:pPr marL="7144">
              <a:spcBef>
                <a:spcPts val="56"/>
              </a:spcBef>
            </a:pPr>
            <a:r>
              <a:rPr sz="1013" dirty="0">
                <a:solidFill>
                  <a:srgbClr val="404040"/>
                </a:solidFill>
                <a:latin typeface="Noto Sans"/>
                <a:cs typeface="Noto Sans"/>
              </a:rPr>
              <a:t>D</a:t>
            </a:r>
            <a:endParaRPr sz="1013">
              <a:latin typeface="Noto Sans"/>
              <a:cs typeface="Noto Sans"/>
            </a:endParaRPr>
          </a:p>
        </p:txBody>
      </p:sp>
      <p:sp>
        <p:nvSpPr>
          <p:cNvPr id="35" name="object 35"/>
          <p:cNvSpPr txBox="1"/>
          <p:nvPr/>
        </p:nvSpPr>
        <p:spPr>
          <a:xfrm>
            <a:off x="2511813" y="2471709"/>
            <a:ext cx="121087" cy="111088"/>
          </a:xfrm>
          <a:prstGeom prst="rect">
            <a:avLst/>
          </a:prstGeom>
        </p:spPr>
        <p:txBody>
          <a:bodyPr vert="horz" wrap="square" lIns="0" tIns="7144" rIns="0" bIns="0" rtlCol="0">
            <a:spAutoFit/>
          </a:bodyPr>
          <a:lstStyle/>
          <a:p>
            <a:pPr marL="7144">
              <a:spcBef>
                <a:spcPts val="56"/>
              </a:spcBef>
            </a:pPr>
            <a:r>
              <a:rPr sz="675" spc="-8" dirty="0">
                <a:solidFill>
                  <a:srgbClr val="404040"/>
                </a:solidFill>
                <a:latin typeface="Noto Sans"/>
                <a:cs typeface="Noto Sans"/>
              </a:rPr>
              <a:t>t</a:t>
            </a:r>
            <a:r>
              <a:rPr sz="675" spc="-17" dirty="0">
                <a:solidFill>
                  <a:srgbClr val="404040"/>
                </a:solidFill>
                <a:latin typeface="Noto Sans"/>
                <a:cs typeface="Noto Sans"/>
              </a:rPr>
              <a:t>-</a:t>
            </a:r>
            <a:r>
              <a:rPr sz="675" spc="14" dirty="0">
                <a:solidFill>
                  <a:srgbClr val="404040"/>
                </a:solidFill>
                <a:latin typeface="Noto Sans"/>
                <a:cs typeface="Noto Sans"/>
              </a:rPr>
              <a:t>1</a:t>
            </a:r>
            <a:endParaRPr sz="675">
              <a:latin typeface="Noto Sans"/>
              <a:cs typeface="Noto Sans"/>
            </a:endParaRPr>
          </a:p>
        </p:txBody>
      </p:sp>
      <p:sp>
        <p:nvSpPr>
          <p:cNvPr id="36" name="object 36"/>
          <p:cNvSpPr txBox="1"/>
          <p:nvPr/>
        </p:nvSpPr>
        <p:spPr>
          <a:xfrm>
            <a:off x="2399015" y="3334273"/>
            <a:ext cx="202525" cy="163026"/>
          </a:xfrm>
          <a:prstGeom prst="rect">
            <a:avLst/>
          </a:prstGeom>
        </p:spPr>
        <p:txBody>
          <a:bodyPr vert="horz" wrap="square" lIns="0" tIns="7144" rIns="0" bIns="0" rtlCol="0">
            <a:spAutoFit/>
          </a:bodyPr>
          <a:lstStyle/>
          <a:p>
            <a:pPr marL="7144">
              <a:spcBef>
                <a:spcPts val="56"/>
              </a:spcBef>
            </a:pPr>
            <a:r>
              <a:rPr sz="1519" spc="-4" baseline="13888" dirty="0">
                <a:solidFill>
                  <a:srgbClr val="404040"/>
                </a:solidFill>
                <a:latin typeface="Noto Sans"/>
                <a:cs typeface="Noto Sans"/>
              </a:rPr>
              <a:t>C</a:t>
            </a:r>
            <a:r>
              <a:rPr sz="675" spc="-8" dirty="0">
                <a:solidFill>
                  <a:srgbClr val="404040"/>
                </a:solidFill>
                <a:latin typeface="Noto Sans"/>
                <a:cs typeface="Noto Sans"/>
              </a:rPr>
              <a:t>t</a:t>
            </a:r>
            <a:r>
              <a:rPr sz="675" spc="-17" dirty="0">
                <a:solidFill>
                  <a:srgbClr val="404040"/>
                </a:solidFill>
                <a:latin typeface="Noto Sans"/>
                <a:cs typeface="Noto Sans"/>
              </a:rPr>
              <a:t>-</a:t>
            </a:r>
            <a:r>
              <a:rPr sz="675" spc="14" dirty="0">
                <a:solidFill>
                  <a:srgbClr val="404040"/>
                </a:solidFill>
                <a:latin typeface="Noto Sans"/>
                <a:cs typeface="Noto Sans"/>
              </a:rPr>
              <a:t>1</a:t>
            </a:r>
            <a:endParaRPr sz="675">
              <a:latin typeface="Noto Sans"/>
              <a:cs typeface="Noto Sans"/>
            </a:endParaRPr>
          </a:p>
        </p:txBody>
      </p:sp>
      <p:sp>
        <p:nvSpPr>
          <p:cNvPr id="37" name="object 37"/>
          <p:cNvSpPr/>
          <p:nvPr/>
        </p:nvSpPr>
        <p:spPr>
          <a:xfrm>
            <a:off x="3102387" y="3045809"/>
            <a:ext cx="462201" cy="490418"/>
          </a:xfrm>
          <a:custGeom>
            <a:avLst/>
            <a:gdLst/>
            <a:ahLst/>
            <a:cxnLst/>
            <a:rect l="l" t="t" r="r" b="b"/>
            <a:pathLst>
              <a:path w="821689" h="871854">
                <a:moveTo>
                  <a:pt x="410718" y="0"/>
                </a:moveTo>
                <a:lnTo>
                  <a:pt x="0" y="871727"/>
                </a:lnTo>
                <a:lnTo>
                  <a:pt x="821436" y="871727"/>
                </a:lnTo>
                <a:lnTo>
                  <a:pt x="410718" y="0"/>
                </a:lnTo>
                <a:close/>
              </a:path>
            </a:pathLst>
          </a:custGeom>
          <a:solidFill>
            <a:srgbClr val="A9D18E"/>
          </a:solidFill>
        </p:spPr>
        <p:txBody>
          <a:bodyPr wrap="square" lIns="0" tIns="0" rIns="0" bIns="0" rtlCol="0"/>
          <a:lstStyle/>
          <a:p>
            <a:endParaRPr sz="1013"/>
          </a:p>
        </p:txBody>
      </p:sp>
      <p:sp>
        <p:nvSpPr>
          <p:cNvPr id="38" name="object 38"/>
          <p:cNvSpPr/>
          <p:nvPr/>
        </p:nvSpPr>
        <p:spPr>
          <a:xfrm>
            <a:off x="3092100" y="2258282"/>
            <a:ext cx="551498" cy="428625"/>
          </a:xfrm>
          <a:custGeom>
            <a:avLst/>
            <a:gdLst/>
            <a:ahLst/>
            <a:cxnLst/>
            <a:rect l="l" t="t" r="r" b="b"/>
            <a:pathLst>
              <a:path w="980439" h="762000">
                <a:moveTo>
                  <a:pt x="0" y="0"/>
                </a:moveTo>
                <a:lnTo>
                  <a:pt x="0" y="652652"/>
                </a:lnTo>
                <a:lnTo>
                  <a:pt x="5311" y="668756"/>
                </a:lnTo>
                <a:lnTo>
                  <a:pt x="45532" y="698574"/>
                </a:lnTo>
                <a:lnTo>
                  <a:pt x="120168" y="724095"/>
                </a:lnTo>
                <a:lnTo>
                  <a:pt x="168497" y="734825"/>
                </a:lnTo>
                <a:lnTo>
                  <a:pt x="223158" y="743979"/>
                </a:lnTo>
                <a:lnTo>
                  <a:pt x="283393" y="751390"/>
                </a:lnTo>
                <a:lnTo>
                  <a:pt x="348444" y="756890"/>
                </a:lnTo>
                <a:lnTo>
                  <a:pt x="417554" y="760313"/>
                </a:lnTo>
                <a:lnTo>
                  <a:pt x="489966" y="761491"/>
                </a:lnTo>
                <a:lnTo>
                  <a:pt x="562377" y="760313"/>
                </a:lnTo>
                <a:lnTo>
                  <a:pt x="631487" y="756890"/>
                </a:lnTo>
                <a:lnTo>
                  <a:pt x="696538" y="751390"/>
                </a:lnTo>
                <a:lnTo>
                  <a:pt x="756773" y="743979"/>
                </a:lnTo>
                <a:lnTo>
                  <a:pt x="811434" y="734825"/>
                </a:lnTo>
                <a:lnTo>
                  <a:pt x="859763" y="724095"/>
                </a:lnTo>
                <a:lnTo>
                  <a:pt x="901004" y="711955"/>
                </a:lnTo>
                <a:lnTo>
                  <a:pt x="959190" y="684119"/>
                </a:lnTo>
                <a:lnTo>
                  <a:pt x="979932" y="652652"/>
                </a:lnTo>
                <a:lnTo>
                  <a:pt x="979932" y="108838"/>
                </a:lnTo>
                <a:lnTo>
                  <a:pt x="489966" y="108838"/>
                </a:lnTo>
                <a:lnTo>
                  <a:pt x="417554" y="107660"/>
                </a:lnTo>
                <a:lnTo>
                  <a:pt x="348444" y="104237"/>
                </a:lnTo>
                <a:lnTo>
                  <a:pt x="283393" y="98737"/>
                </a:lnTo>
                <a:lnTo>
                  <a:pt x="223158" y="91326"/>
                </a:lnTo>
                <a:lnTo>
                  <a:pt x="168497" y="82172"/>
                </a:lnTo>
                <a:lnTo>
                  <a:pt x="120168" y="71442"/>
                </a:lnTo>
                <a:lnTo>
                  <a:pt x="78927" y="59302"/>
                </a:lnTo>
                <a:lnTo>
                  <a:pt x="20741" y="31466"/>
                </a:lnTo>
                <a:lnTo>
                  <a:pt x="5311" y="16103"/>
                </a:lnTo>
                <a:lnTo>
                  <a:pt x="0" y="0"/>
                </a:lnTo>
                <a:close/>
              </a:path>
              <a:path w="980439" h="762000">
                <a:moveTo>
                  <a:pt x="979932" y="0"/>
                </a:moveTo>
                <a:lnTo>
                  <a:pt x="934399" y="45921"/>
                </a:lnTo>
                <a:lnTo>
                  <a:pt x="859763" y="71442"/>
                </a:lnTo>
                <a:lnTo>
                  <a:pt x="811434" y="82172"/>
                </a:lnTo>
                <a:lnTo>
                  <a:pt x="756773" y="91326"/>
                </a:lnTo>
                <a:lnTo>
                  <a:pt x="696538" y="98737"/>
                </a:lnTo>
                <a:lnTo>
                  <a:pt x="631487" y="104237"/>
                </a:lnTo>
                <a:lnTo>
                  <a:pt x="562377" y="107660"/>
                </a:lnTo>
                <a:lnTo>
                  <a:pt x="489966" y="108838"/>
                </a:lnTo>
                <a:lnTo>
                  <a:pt x="979932" y="108838"/>
                </a:lnTo>
                <a:lnTo>
                  <a:pt x="979932" y="0"/>
                </a:lnTo>
                <a:close/>
              </a:path>
            </a:pathLst>
          </a:custGeom>
          <a:solidFill>
            <a:srgbClr val="FFC000"/>
          </a:solidFill>
        </p:spPr>
        <p:txBody>
          <a:bodyPr wrap="square" lIns="0" tIns="0" rIns="0" bIns="0" rtlCol="0"/>
          <a:lstStyle/>
          <a:p>
            <a:endParaRPr sz="1013"/>
          </a:p>
        </p:txBody>
      </p:sp>
      <p:sp>
        <p:nvSpPr>
          <p:cNvPr id="39" name="object 39"/>
          <p:cNvSpPr/>
          <p:nvPr/>
        </p:nvSpPr>
        <p:spPr>
          <a:xfrm>
            <a:off x="3092100" y="2197131"/>
            <a:ext cx="551498" cy="122515"/>
          </a:xfrm>
          <a:custGeom>
            <a:avLst/>
            <a:gdLst/>
            <a:ahLst/>
            <a:cxnLst/>
            <a:rect l="l" t="t" r="r" b="b"/>
            <a:pathLst>
              <a:path w="980439" h="217804">
                <a:moveTo>
                  <a:pt x="489966" y="0"/>
                </a:moveTo>
                <a:lnTo>
                  <a:pt x="417554" y="1178"/>
                </a:lnTo>
                <a:lnTo>
                  <a:pt x="348444" y="4600"/>
                </a:lnTo>
                <a:lnTo>
                  <a:pt x="283393" y="10098"/>
                </a:lnTo>
                <a:lnTo>
                  <a:pt x="223158" y="17506"/>
                </a:lnTo>
                <a:lnTo>
                  <a:pt x="168497" y="26654"/>
                </a:lnTo>
                <a:lnTo>
                  <a:pt x="120168" y="37376"/>
                </a:lnTo>
                <a:lnTo>
                  <a:pt x="78927" y="49503"/>
                </a:lnTo>
                <a:lnTo>
                  <a:pt x="20741" y="77303"/>
                </a:lnTo>
                <a:lnTo>
                  <a:pt x="0" y="108712"/>
                </a:lnTo>
                <a:lnTo>
                  <a:pt x="5311" y="124815"/>
                </a:lnTo>
                <a:lnTo>
                  <a:pt x="45532" y="154633"/>
                </a:lnTo>
                <a:lnTo>
                  <a:pt x="120168" y="180154"/>
                </a:lnTo>
                <a:lnTo>
                  <a:pt x="168497" y="190884"/>
                </a:lnTo>
                <a:lnTo>
                  <a:pt x="223158" y="200038"/>
                </a:lnTo>
                <a:lnTo>
                  <a:pt x="283393" y="207449"/>
                </a:lnTo>
                <a:lnTo>
                  <a:pt x="348444" y="212949"/>
                </a:lnTo>
                <a:lnTo>
                  <a:pt x="417554" y="216372"/>
                </a:lnTo>
                <a:lnTo>
                  <a:pt x="489966" y="217550"/>
                </a:lnTo>
                <a:lnTo>
                  <a:pt x="562377" y="216372"/>
                </a:lnTo>
                <a:lnTo>
                  <a:pt x="631487" y="212949"/>
                </a:lnTo>
                <a:lnTo>
                  <a:pt x="696538" y="207449"/>
                </a:lnTo>
                <a:lnTo>
                  <a:pt x="756773" y="200038"/>
                </a:lnTo>
                <a:lnTo>
                  <a:pt x="811434" y="190884"/>
                </a:lnTo>
                <a:lnTo>
                  <a:pt x="859763" y="180154"/>
                </a:lnTo>
                <a:lnTo>
                  <a:pt x="901004" y="168014"/>
                </a:lnTo>
                <a:lnTo>
                  <a:pt x="959190" y="140178"/>
                </a:lnTo>
                <a:lnTo>
                  <a:pt x="979932" y="108712"/>
                </a:lnTo>
                <a:lnTo>
                  <a:pt x="974620" y="92640"/>
                </a:lnTo>
                <a:lnTo>
                  <a:pt x="934399" y="62868"/>
                </a:lnTo>
                <a:lnTo>
                  <a:pt x="859763" y="37376"/>
                </a:lnTo>
                <a:lnTo>
                  <a:pt x="811434" y="26654"/>
                </a:lnTo>
                <a:lnTo>
                  <a:pt x="756773" y="17506"/>
                </a:lnTo>
                <a:lnTo>
                  <a:pt x="696538" y="10098"/>
                </a:lnTo>
                <a:lnTo>
                  <a:pt x="631487" y="4600"/>
                </a:lnTo>
                <a:lnTo>
                  <a:pt x="562377" y="1178"/>
                </a:lnTo>
                <a:lnTo>
                  <a:pt x="489966" y="0"/>
                </a:lnTo>
                <a:close/>
              </a:path>
            </a:pathLst>
          </a:custGeom>
          <a:solidFill>
            <a:srgbClr val="FFD966"/>
          </a:solidFill>
        </p:spPr>
        <p:txBody>
          <a:bodyPr wrap="square" lIns="0" tIns="0" rIns="0" bIns="0" rtlCol="0"/>
          <a:lstStyle/>
          <a:p>
            <a:endParaRPr sz="1013"/>
          </a:p>
        </p:txBody>
      </p:sp>
      <p:sp>
        <p:nvSpPr>
          <p:cNvPr id="40" name="object 40"/>
          <p:cNvSpPr txBox="1"/>
          <p:nvPr/>
        </p:nvSpPr>
        <p:spPr>
          <a:xfrm>
            <a:off x="3303556" y="2397129"/>
            <a:ext cx="108228" cy="163090"/>
          </a:xfrm>
          <a:prstGeom prst="rect">
            <a:avLst/>
          </a:prstGeom>
        </p:spPr>
        <p:txBody>
          <a:bodyPr vert="horz" wrap="square" lIns="0" tIns="7144" rIns="0" bIns="0" rtlCol="0">
            <a:spAutoFit/>
          </a:bodyPr>
          <a:lstStyle/>
          <a:p>
            <a:pPr marL="7144">
              <a:spcBef>
                <a:spcPts val="56"/>
              </a:spcBef>
            </a:pPr>
            <a:r>
              <a:rPr sz="1013" dirty="0">
                <a:solidFill>
                  <a:srgbClr val="404040"/>
                </a:solidFill>
                <a:latin typeface="Noto Sans"/>
                <a:cs typeface="Noto Sans"/>
              </a:rPr>
              <a:t>D</a:t>
            </a:r>
            <a:endParaRPr sz="1013">
              <a:latin typeface="Noto Sans"/>
              <a:cs typeface="Noto Sans"/>
            </a:endParaRPr>
          </a:p>
        </p:txBody>
      </p:sp>
      <p:sp>
        <p:nvSpPr>
          <p:cNvPr id="41" name="object 41"/>
          <p:cNvSpPr txBox="1"/>
          <p:nvPr/>
        </p:nvSpPr>
        <p:spPr>
          <a:xfrm>
            <a:off x="3396996" y="2471709"/>
            <a:ext cx="44648" cy="111088"/>
          </a:xfrm>
          <a:prstGeom prst="rect">
            <a:avLst/>
          </a:prstGeom>
        </p:spPr>
        <p:txBody>
          <a:bodyPr vert="horz" wrap="square" lIns="0" tIns="7144" rIns="0" bIns="0" rtlCol="0">
            <a:spAutoFit/>
          </a:bodyPr>
          <a:lstStyle/>
          <a:p>
            <a:pPr marL="7144">
              <a:spcBef>
                <a:spcPts val="56"/>
              </a:spcBef>
            </a:pPr>
            <a:r>
              <a:rPr sz="675" spc="-6" dirty="0">
                <a:solidFill>
                  <a:srgbClr val="404040"/>
                </a:solidFill>
                <a:latin typeface="Noto Sans"/>
                <a:cs typeface="Noto Sans"/>
              </a:rPr>
              <a:t>t</a:t>
            </a:r>
            <a:endParaRPr sz="675">
              <a:latin typeface="Noto Sans"/>
              <a:cs typeface="Noto Sans"/>
            </a:endParaRPr>
          </a:p>
        </p:txBody>
      </p:sp>
      <p:sp>
        <p:nvSpPr>
          <p:cNvPr id="42" name="object 42"/>
          <p:cNvSpPr txBox="1"/>
          <p:nvPr/>
        </p:nvSpPr>
        <p:spPr>
          <a:xfrm>
            <a:off x="3281267" y="3309414"/>
            <a:ext cx="126087" cy="163090"/>
          </a:xfrm>
          <a:prstGeom prst="rect">
            <a:avLst/>
          </a:prstGeom>
        </p:spPr>
        <p:txBody>
          <a:bodyPr vert="horz" wrap="square" lIns="0" tIns="7144" rIns="0" bIns="0" rtlCol="0">
            <a:spAutoFit/>
          </a:bodyPr>
          <a:lstStyle/>
          <a:p>
            <a:pPr marL="7144">
              <a:spcBef>
                <a:spcPts val="56"/>
              </a:spcBef>
            </a:pPr>
            <a:r>
              <a:rPr sz="1013" spc="-3" dirty="0">
                <a:solidFill>
                  <a:srgbClr val="404040"/>
                </a:solidFill>
                <a:latin typeface="Noto Sans"/>
                <a:cs typeface="Noto Sans"/>
              </a:rPr>
              <a:t>C</a:t>
            </a:r>
            <a:r>
              <a:rPr sz="1013" spc="-8" baseline="-20833" dirty="0">
                <a:solidFill>
                  <a:srgbClr val="404040"/>
                </a:solidFill>
                <a:latin typeface="Noto Sans"/>
                <a:cs typeface="Noto Sans"/>
              </a:rPr>
              <a:t>t</a:t>
            </a:r>
            <a:endParaRPr sz="1013" baseline="-20833">
              <a:latin typeface="Noto Sans"/>
              <a:cs typeface="Noto Sans"/>
            </a:endParaRPr>
          </a:p>
        </p:txBody>
      </p:sp>
      <p:sp>
        <p:nvSpPr>
          <p:cNvPr id="43" name="object 43"/>
          <p:cNvSpPr txBox="1"/>
          <p:nvPr/>
        </p:nvSpPr>
        <p:spPr>
          <a:xfrm>
            <a:off x="1806440" y="2188245"/>
            <a:ext cx="313968" cy="353102"/>
          </a:xfrm>
          <a:prstGeom prst="rect">
            <a:avLst/>
          </a:prstGeom>
        </p:spPr>
        <p:txBody>
          <a:bodyPr vert="horz" wrap="square" lIns="0" tIns="6787" rIns="0" bIns="0" rtlCol="0">
            <a:spAutoFit/>
          </a:bodyPr>
          <a:lstStyle/>
          <a:p>
            <a:pPr marL="7144">
              <a:spcBef>
                <a:spcPts val="53"/>
              </a:spcBef>
            </a:pPr>
            <a:r>
              <a:rPr sz="2250" spc="-28" dirty="0">
                <a:latin typeface="Noto Sans"/>
                <a:cs typeface="Noto Sans"/>
              </a:rPr>
              <a:t>….</a:t>
            </a:r>
            <a:endParaRPr sz="2250">
              <a:latin typeface="Noto Sans"/>
              <a:cs typeface="Noto Sans"/>
            </a:endParaRPr>
          </a:p>
        </p:txBody>
      </p:sp>
      <p:sp>
        <p:nvSpPr>
          <p:cNvPr id="44" name="object 44"/>
          <p:cNvSpPr/>
          <p:nvPr/>
        </p:nvSpPr>
        <p:spPr>
          <a:xfrm>
            <a:off x="1690496" y="3940778"/>
            <a:ext cx="620792" cy="548640"/>
          </a:xfrm>
          <a:custGeom>
            <a:avLst/>
            <a:gdLst/>
            <a:ahLst/>
            <a:cxnLst/>
            <a:rect l="l" t="t" r="r" b="b"/>
            <a:pathLst>
              <a:path w="1103629" h="975359">
                <a:moveTo>
                  <a:pt x="859536" y="0"/>
                </a:moveTo>
                <a:lnTo>
                  <a:pt x="243840" y="0"/>
                </a:lnTo>
                <a:lnTo>
                  <a:pt x="0" y="487680"/>
                </a:lnTo>
                <a:lnTo>
                  <a:pt x="243840" y="975360"/>
                </a:lnTo>
                <a:lnTo>
                  <a:pt x="859536" y="975360"/>
                </a:lnTo>
                <a:lnTo>
                  <a:pt x="1103376" y="487680"/>
                </a:lnTo>
                <a:lnTo>
                  <a:pt x="859536" y="0"/>
                </a:lnTo>
                <a:close/>
              </a:path>
            </a:pathLst>
          </a:custGeom>
          <a:solidFill>
            <a:srgbClr val="76B54A"/>
          </a:solidFill>
        </p:spPr>
        <p:txBody>
          <a:bodyPr wrap="square" lIns="0" tIns="0" rIns="0" bIns="0" rtlCol="0"/>
          <a:lstStyle/>
          <a:p>
            <a:endParaRPr sz="1013"/>
          </a:p>
        </p:txBody>
      </p:sp>
      <p:sp>
        <p:nvSpPr>
          <p:cNvPr id="45" name="object 45"/>
          <p:cNvSpPr txBox="1"/>
          <p:nvPr/>
        </p:nvSpPr>
        <p:spPr>
          <a:xfrm>
            <a:off x="1921811" y="4125845"/>
            <a:ext cx="167521" cy="163090"/>
          </a:xfrm>
          <a:prstGeom prst="rect">
            <a:avLst/>
          </a:prstGeom>
        </p:spPr>
        <p:txBody>
          <a:bodyPr vert="horz" wrap="square" lIns="0" tIns="7144" rIns="0" bIns="0" rtlCol="0">
            <a:spAutoFit/>
          </a:bodyPr>
          <a:lstStyle/>
          <a:p>
            <a:pPr marL="7144">
              <a:spcBef>
                <a:spcPts val="56"/>
              </a:spcBef>
            </a:pPr>
            <a:r>
              <a:rPr sz="1013" spc="-25" dirty="0">
                <a:solidFill>
                  <a:srgbClr val="404040"/>
                </a:solidFill>
                <a:latin typeface="Noto Sans"/>
                <a:cs typeface="Noto Sans"/>
              </a:rPr>
              <a:t>C*</a:t>
            </a:r>
            <a:endParaRPr sz="1013">
              <a:latin typeface="Noto Sans"/>
              <a:cs typeface="Noto Sans"/>
            </a:endParaRPr>
          </a:p>
        </p:txBody>
      </p:sp>
      <p:sp>
        <p:nvSpPr>
          <p:cNvPr id="46" name="object 46"/>
          <p:cNvSpPr/>
          <p:nvPr/>
        </p:nvSpPr>
        <p:spPr>
          <a:xfrm>
            <a:off x="1679353" y="1223581"/>
            <a:ext cx="551498" cy="428625"/>
          </a:xfrm>
          <a:custGeom>
            <a:avLst/>
            <a:gdLst/>
            <a:ahLst/>
            <a:cxnLst/>
            <a:rect l="l" t="t" r="r" b="b"/>
            <a:pathLst>
              <a:path w="980439" h="762000">
                <a:moveTo>
                  <a:pt x="0" y="0"/>
                </a:moveTo>
                <a:lnTo>
                  <a:pt x="0" y="652653"/>
                </a:lnTo>
                <a:lnTo>
                  <a:pt x="5311" y="668756"/>
                </a:lnTo>
                <a:lnTo>
                  <a:pt x="45532" y="698574"/>
                </a:lnTo>
                <a:lnTo>
                  <a:pt x="120168" y="724095"/>
                </a:lnTo>
                <a:lnTo>
                  <a:pt x="168497" y="734825"/>
                </a:lnTo>
                <a:lnTo>
                  <a:pt x="223158" y="743979"/>
                </a:lnTo>
                <a:lnTo>
                  <a:pt x="283393" y="751390"/>
                </a:lnTo>
                <a:lnTo>
                  <a:pt x="348444" y="756890"/>
                </a:lnTo>
                <a:lnTo>
                  <a:pt x="417554" y="760313"/>
                </a:lnTo>
                <a:lnTo>
                  <a:pt x="489966" y="761492"/>
                </a:lnTo>
                <a:lnTo>
                  <a:pt x="562377" y="760313"/>
                </a:lnTo>
                <a:lnTo>
                  <a:pt x="631487" y="756890"/>
                </a:lnTo>
                <a:lnTo>
                  <a:pt x="696538" y="751390"/>
                </a:lnTo>
                <a:lnTo>
                  <a:pt x="756773" y="743979"/>
                </a:lnTo>
                <a:lnTo>
                  <a:pt x="811434" y="734825"/>
                </a:lnTo>
                <a:lnTo>
                  <a:pt x="859763" y="724095"/>
                </a:lnTo>
                <a:lnTo>
                  <a:pt x="901004" y="711955"/>
                </a:lnTo>
                <a:lnTo>
                  <a:pt x="959190" y="684119"/>
                </a:lnTo>
                <a:lnTo>
                  <a:pt x="979932" y="652653"/>
                </a:lnTo>
                <a:lnTo>
                  <a:pt x="979932" y="108839"/>
                </a:lnTo>
                <a:lnTo>
                  <a:pt x="489966" y="108839"/>
                </a:lnTo>
                <a:lnTo>
                  <a:pt x="417554" y="107660"/>
                </a:lnTo>
                <a:lnTo>
                  <a:pt x="348444" y="104237"/>
                </a:lnTo>
                <a:lnTo>
                  <a:pt x="283393" y="98737"/>
                </a:lnTo>
                <a:lnTo>
                  <a:pt x="223158" y="91326"/>
                </a:lnTo>
                <a:lnTo>
                  <a:pt x="168497" y="82172"/>
                </a:lnTo>
                <a:lnTo>
                  <a:pt x="120168" y="71442"/>
                </a:lnTo>
                <a:lnTo>
                  <a:pt x="78927" y="59302"/>
                </a:lnTo>
                <a:lnTo>
                  <a:pt x="20741" y="31466"/>
                </a:lnTo>
                <a:lnTo>
                  <a:pt x="5311" y="16103"/>
                </a:lnTo>
                <a:lnTo>
                  <a:pt x="0" y="0"/>
                </a:lnTo>
                <a:close/>
              </a:path>
              <a:path w="980439" h="762000">
                <a:moveTo>
                  <a:pt x="979932" y="0"/>
                </a:moveTo>
                <a:lnTo>
                  <a:pt x="934399" y="45921"/>
                </a:lnTo>
                <a:lnTo>
                  <a:pt x="859763" y="71442"/>
                </a:lnTo>
                <a:lnTo>
                  <a:pt x="811434" y="82172"/>
                </a:lnTo>
                <a:lnTo>
                  <a:pt x="756773" y="91326"/>
                </a:lnTo>
                <a:lnTo>
                  <a:pt x="696538" y="98737"/>
                </a:lnTo>
                <a:lnTo>
                  <a:pt x="631487" y="104237"/>
                </a:lnTo>
                <a:lnTo>
                  <a:pt x="562377" y="107660"/>
                </a:lnTo>
                <a:lnTo>
                  <a:pt x="489966" y="108839"/>
                </a:lnTo>
                <a:lnTo>
                  <a:pt x="979932" y="108839"/>
                </a:lnTo>
                <a:lnTo>
                  <a:pt x="979932" y="0"/>
                </a:lnTo>
                <a:close/>
              </a:path>
            </a:pathLst>
          </a:custGeom>
          <a:solidFill>
            <a:srgbClr val="FFC000"/>
          </a:solidFill>
        </p:spPr>
        <p:txBody>
          <a:bodyPr wrap="square" lIns="0" tIns="0" rIns="0" bIns="0" rtlCol="0"/>
          <a:lstStyle/>
          <a:p>
            <a:endParaRPr sz="1013"/>
          </a:p>
        </p:txBody>
      </p:sp>
      <p:sp>
        <p:nvSpPr>
          <p:cNvPr id="47" name="object 47"/>
          <p:cNvSpPr/>
          <p:nvPr/>
        </p:nvSpPr>
        <p:spPr>
          <a:xfrm>
            <a:off x="1679353" y="1162431"/>
            <a:ext cx="551498" cy="122515"/>
          </a:xfrm>
          <a:custGeom>
            <a:avLst/>
            <a:gdLst/>
            <a:ahLst/>
            <a:cxnLst/>
            <a:rect l="l" t="t" r="r" b="b"/>
            <a:pathLst>
              <a:path w="980439" h="217805">
                <a:moveTo>
                  <a:pt x="489966" y="0"/>
                </a:moveTo>
                <a:lnTo>
                  <a:pt x="417554" y="1178"/>
                </a:lnTo>
                <a:lnTo>
                  <a:pt x="348444" y="4600"/>
                </a:lnTo>
                <a:lnTo>
                  <a:pt x="283393" y="10098"/>
                </a:lnTo>
                <a:lnTo>
                  <a:pt x="223158" y="17506"/>
                </a:lnTo>
                <a:lnTo>
                  <a:pt x="168497" y="26654"/>
                </a:lnTo>
                <a:lnTo>
                  <a:pt x="120168" y="37376"/>
                </a:lnTo>
                <a:lnTo>
                  <a:pt x="78927" y="49503"/>
                </a:lnTo>
                <a:lnTo>
                  <a:pt x="20741" y="77303"/>
                </a:lnTo>
                <a:lnTo>
                  <a:pt x="0" y="108711"/>
                </a:lnTo>
                <a:lnTo>
                  <a:pt x="5311" y="124815"/>
                </a:lnTo>
                <a:lnTo>
                  <a:pt x="45532" y="154633"/>
                </a:lnTo>
                <a:lnTo>
                  <a:pt x="120168" y="180154"/>
                </a:lnTo>
                <a:lnTo>
                  <a:pt x="168497" y="190884"/>
                </a:lnTo>
                <a:lnTo>
                  <a:pt x="223158" y="200038"/>
                </a:lnTo>
                <a:lnTo>
                  <a:pt x="283393" y="207449"/>
                </a:lnTo>
                <a:lnTo>
                  <a:pt x="348444" y="212949"/>
                </a:lnTo>
                <a:lnTo>
                  <a:pt x="417554" y="216372"/>
                </a:lnTo>
                <a:lnTo>
                  <a:pt x="489966" y="217550"/>
                </a:lnTo>
                <a:lnTo>
                  <a:pt x="562377" y="216372"/>
                </a:lnTo>
                <a:lnTo>
                  <a:pt x="631487" y="212949"/>
                </a:lnTo>
                <a:lnTo>
                  <a:pt x="696538" y="207449"/>
                </a:lnTo>
                <a:lnTo>
                  <a:pt x="756773" y="200038"/>
                </a:lnTo>
                <a:lnTo>
                  <a:pt x="811434" y="190884"/>
                </a:lnTo>
                <a:lnTo>
                  <a:pt x="859763" y="180154"/>
                </a:lnTo>
                <a:lnTo>
                  <a:pt x="901004" y="168014"/>
                </a:lnTo>
                <a:lnTo>
                  <a:pt x="959190" y="140178"/>
                </a:lnTo>
                <a:lnTo>
                  <a:pt x="979932" y="108711"/>
                </a:lnTo>
                <a:lnTo>
                  <a:pt x="974620" y="92640"/>
                </a:lnTo>
                <a:lnTo>
                  <a:pt x="934399" y="62868"/>
                </a:lnTo>
                <a:lnTo>
                  <a:pt x="859763" y="37376"/>
                </a:lnTo>
                <a:lnTo>
                  <a:pt x="811434" y="26654"/>
                </a:lnTo>
                <a:lnTo>
                  <a:pt x="756773" y="17506"/>
                </a:lnTo>
                <a:lnTo>
                  <a:pt x="696538" y="10098"/>
                </a:lnTo>
                <a:lnTo>
                  <a:pt x="631487" y="4600"/>
                </a:lnTo>
                <a:lnTo>
                  <a:pt x="562377" y="1178"/>
                </a:lnTo>
                <a:lnTo>
                  <a:pt x="489966" y="0"/>
                </a:lnTo>
                <a:close/>
              </a:path>
            </a:pathLst>
          </a:custGeom>
          <a:solidFill>
            <a:srgbClr val="FFD966"/>
          </a:solidFill>
        </p:spPr>
        <p:txBody>
          <a:bodyPr wrap="square" lIns="0" tIns="0" rIns="0" bIns="0" rtlCol="0"/>
          <a:lstStyle/>
          <a:p>
            <a:endParaRPr sz="1013"/>
          </a:p>
        </p:txBody>
      </p:sp>
      <p:sp>
        <p:nvSpPr>
          <p:cNvPr id="48" name="object 48"/>
          <p:cNvSpPr txBox="1"/>
          <p:nvPr/>
        </p:nvSpPr>
        <p:spPr>
          <a:xfrm>
            <a:off x="1905238" y="1385173"/>
            <a:ext cx="108228" cy="163090"/>
          </a:xfrm>
          <a:prstGeom prst="rect">
            <a:avLst/>
          </a:prstGeom>
        </p:spPr>
        <p:txBody>
          <a:bodyPr vert="horz" wrap="square" lIns="0" tIns="7144" rIns="0" bIns="0" rtlCol="0">
            <a:spAutoFit/>
          </a:bodyPr>
          <a:lstStyle/>
          <a:p>
            <a:pPr marL="7144">
              <a:spcBef>
                <a:spcPts val="56"/>
              </a:spcBef>
            </a:pPr>
            <a:r>
              <a:rPr sz="1013" spc="-3" dirty="0">
                <a:solidFill>
                  <a:srgbClr val="404040"/>
                </a:solidFill>
                <a:latin typeface="Noto Sans"/>
                <a:cs typeface="Noto Sans"/>
              </a:rPr>
              <a:t>D</a:t>
            </a:r>
            <a:endParaRPr sz="1013">
              <a:latin typeface="Noto Sans"/>
              <a:cs typeface="Noto Sans"/>
            </a:endParaRPr>
          </a:p>
        </p:txBody>
      </p:sp>
      <p:sp>
        <p:nvSpPr>
          <p:cNvPr id="49" name="object 49"/>
          <p:cNvSpPr/>
          <p:nvPr/>
        </p:nvSpPr>
        <p:spPr>
          <a:xfrm>
            <a:off x="497633" y="1924097"/>
            <a:ext cx="42863" cy="273605"/>
          </a:xfrm>
          <a:custGeom>
            <a:avLst/>
            <a:gdLst/>
            <a:ahLst/>
            <a:cxnLst/>
            <a:rect l="l" t="t" r="r" b="b"/>
            <a:pathLst>
              <a:path w="76200" h="486410">
                <a:moveTo>
                  <a:pt x="28193" y="410083"/>
                </a:moveTo>
                <a:lnTo>
                  <a:pt x="0" y="410083"/>
                </a:lnTo>
                <a:lnTo>
                  <a:pt x="38100" y="486283"/>
                </a:lnTo>
                <a:lnTo>
                  <a:pt x="69850" y="422783"/>
                </a:lnTo>
                <a:lnTo>
                  <a:pt x="28193" y="422783"/>
                </a:lnTo>
                <a:lnTo>
                  <a:pt x="28193" y="410083"/>
                </a:lnTo>
                <a:close/>
              </a:path>
              <a:path w="76200" h="486410">
                <a:moveTo>
                  <a:pt x="48006" y="0"/>
                </a:moveTo>
                <a:lnTo>
                  <a:pt x="28193" y="0"/>
                </a:lnTo>
                <a:lnTo>
                  <a:pt x="28193" y="422783"/>
                </a:lnTo>
                <a:lnTo>
                  <a:pt x="48006" y="422783"/>
                </a:lnTo>
                <a:lnTo>
                  <a:pt x="48006" y="0"/>
                </a:lnTo>
                <a:close/>
              </a:path>
              <a:path w="76200" h="486410">
                <a:moveTo>
                  <a:pt x="76200" y="410083"/>
                </a:moveTo>
                <a:lnTo>
                  <a:pt x="48006" y="410083"/>
                </a:lnTo>
                <a:lnTo>
                  <a:pt x="48006" y="422783"/>
                </a:lnTo>
                <a:lnTo>
                  <a:pt x="69850" y="422783"/>
                </a:lnTo>
                <a:lnTo>
                  <a:pt x="76200" y="410083"/>
                </a:lnTo>
                <a:close/>
              </a:path>
            </a:pathLst>
          </a:custGeom>
          <a:solidFill>
            <a:srgbClr val="404040"/>
          </a:solidFill>
        </p:spPr>
        <p:txBody>
          <a:bodyPr wrap="square" lIns="0" tIns="0" rIns="0" bIns="0" rtlCol="0"/>
          <a:lstStyle/>
          <a:p>
            <a:endParaRPr sz="1013"/>
          </a:p>
        </p:txBody>
      </p:sp>
      <p:sp>
        <p:nvSpPr>
          <p:cNvPr id="50" name="object 50"/>
          <p:cNvSpPr/>
          <p:nvPr/>
        </p:nvSpPr>
        <p:spPr>
          <a:xfrm>
            <a:off x="1379743" y="1924097"/>
            <a:ext cx="42863" cy="273605"/>
          </a:xfrm>
          <a:custGeom>
            <a:avLst/>
            <a:gdLst/>
            <a:ahLst/>
            <a:cxnLst/>
            <a:rect l="l" t="t" r="r" b="b"/>
            <a:pathLst>
              <a:path w="76200" h="486410">
                <a:moveTo>
                  <a:pt x="28194" y="410083"/>
                </a:moveTo>
                <a:lnTo>
                  <a:pt x="0" y="410083"/>
                </a:lnTo>
                <a:lnTo>
                  <a:pt x="38100" y="486283"/>
                </a:lnTo>
                <a:lnTo>
                  <a:pt x="69850" y="422783"/>
                </a:lnTo>
                <a:lnTo>
                  <a:pt x="28194" y="422783"/>
                </a:lnTo>
                <a:lnTo>
                  <a:pt x="28194" y="410083"/>
                </a:lnTo>
                <a:close/>
              </a:path>
              <a:path w="76200" h="486410">
                <a:moveTo>
                  <a:pt x="48006" y="0"/>
                </a:moveTo>
                <a:lnTo>
                  <a:pt x="28194" y="0"/>
                </a:lnTo>
                <a:lnTo>
                  <a:pt x="28194" y="422783"/>
                </a:lnTo>
                <a:lnTo>
                  <a:pt x="48006" y="422783"/>
                </a:lnTo>
                <a:lnTo>
                  <a:pt x="48006" y="0"/>
                </a:lnTo>
                <a:close/>
              </a:path>
              <a:path w="76200" h="486410">
                <a:moveTo>
                  <a:pt x="76200" y="410083"/>
                </a:moveTo>
                <a:lnTo>
                  <a:pt x="48006" y="410083"/>
                </a:lnTo>
                <a:lnTo>
                  <a:pt x="48006" y="422783"/>
                </a:lnTo>
                <a:lnTo>
                  <a:pt x="69850" y="422783"/>
                </a:lnTo>
                <a:lnTo>
                  <a:pt x="76200" y="410083"/>
                </a:lnTo>
                <a:close/>
              </a:path>
            </a:pathLst>
          </a:custGeom>
          <a:solidFill>
            <a:srgbClr val="404040"/>
          </a:solidFill>
        </p:spPr>
        <p:txBody>
          <a:bodyPr wrap="square" lIns="0" tIns="0" rIns="0" bIns="0" rtlCol="0"/>
          <a:lstStyle/>
          <a:p>
            <a:endParaRPr sz="1013"/>
          </a:p>
        </p:txBody>
      </p:sp>
      <p:sp>
        <p:nvSpPr>
          <p:cNvPr id="51" name="object 51"/>
          <p:cNvSpPr/>
          <p:nvPr/>
        </p:nvSpPr>
        <p:spPr>
          <a:xfrm>
            <a:off x="2447877" y="1924097"/>
            <a:ext cx="42863" cy="273605"/>
          </a:xfrm>
          <a:custGeom>
            <a:avLst/>
            <a:gdLst/>
            <a:ahLst/>
            <a:cxnLst/>
            <a:rect l="l" t="t" r="r" b="b"/>
            <a:pathLst>
              <a:path w="76200" h="486410">
                <a:moveTo>
                  <a:pt x="28193" y="410083"/>
                </a:moveTo>
                <a:lnTo>
                  <a:pt x="0" y="410083"/>
                </a:lnTo>
                <a:lnTo>
                  <a:pt x="38100" y="486283"/>
                </a:lnTo>
                <a:lnTo>
                  <a:pt x="69850" y="422783"/>
                </a:lnTo>
                <a:lnTo>
                  <a:pt x="28193" y="422783"/>
                </a:lnTo>
                <a:lnTo>
                  <a:pt x="28193" y="410083"/>
                </a:lnTo>
                <a:close/>
              </a:path>
              <a:path w="76200" h="486410">
                <a:moveTo>
                  <a:pt x="48005" y="0"/>
                </a:moveTo>
                <a:lnTo>
                  <a:pt x="28193" y="0"/>
                </a:lnTo>
                <a:lnTo>
                  <a:pt x="28193" y="422783"/>
                </a:lnTo>
                <a:lnTo>
                  <a:pt x="48005" y="422783"/>
                </a:lnTo>
                <a:lnTo>
                  <a:pt x="48005" y="0"/>
                </a:lnTo>
                <a:close/>
              </a:path>
              <a:path w="76200" h="486410">
                <a:moveTo>
                  <a:pt x="76200" y="410083"/>
                </a:moveTo>
                <a:lnTo>
                  <a:pt x="48005" y="410083"/>
                </a:lnTo>
                <a:lnTo>
                  <a:pt x="48005" y="422783"/>
                </a:lnTo>
                <a:lnTo>
                  <a:pt x="69850" y="422783"/>
                </a:lnTo>
                <a:lnTo>
                  <a:pt x="76200" y="410083"/>
                </a:lnTo>
                <a:close/>
              </a:path>
            </a:pathLst>
          </a:custGeom>
          <a:solidFill>
            <a:srgbClr val="404040"/>
          </a:solidFill>
        </p:spPr>
        <p:txBody>
          <a:bodyPr wrap="square" lIns="0" tIns="0" rIns="0" bIns="0" rtlCol="0"/>
          <a:lstStyle/>
          <a:p>
            <a:endParaRPr sz="1013"/>
          </a:p>
        </p:txBody>
      </p:sp>
      <p:sp>
        <p:nvSpPr>
          <p:cNvPr id="52" name="object 52"/>
          <p:cNvSpPr/>
          <p:nvPr/>
        </p:nvSpPr>
        <p:spPr>
          <a:xfrm>
            <a:off x="3307698" y="1924097"/>
            <a:ext cx="42863" cy="273605"/>
          </a:xfrm>
          <a:custGeom>
            <a:avLst/>
            <a:gdLst/>
            <a:ahLst/>
            <a:cxnLst/>
            <a:rect l="l" t="t" r="r" b="b"/>
            <a:pathLst>
              <a:path w="76200" h="486410">
                <a:moveTo>
                  <a:pt x="28194" y="410083"/>
                </a:moveTo>
                <a:lnTo>
                  <a:pt x="0" y="410083"/>
                </a:lnTo>
                <a:lnTo>
                  <a:pt x="38100" y="486283"/>
                </a:lnTo>
                <a:lnTo>
                  <a:pt x="69850" y="422783"/>
                </a:lnTo>
                <a:lnTo>
                  <a:pt x="28194" y="422783"/>
                </a:lnTo>
                <a:lnTo>
                  <a:pt x="28194" y="410083"/>
                </a:lnTo>
                <a:close/>
              </a:path>
              <a:path w="76200" h="486410">
                <a:moveTo>
                  <a:pt x="48006" y="0"/>
                </a:moveTo>
                <a:lnTo>
                  <a:pt x="28194" y="0"/>
                </a:lnTo>
                <a:lnTo>
                  <a:pt x="28194" y="422783"/>
                </a:lnTo>
                <a:lnTo>
                  <a:pt x="48006" y="422783"/>
                </a:lnTo>
                <a:lnTo>
                  <a:pt x="48006" y="0"/>
                </a:lnTo>
                <a:close/>
              </a:path>
              <a:path w="76200" h="486410">
                <a:moveTo>
                  <a:pt x="76200" y="410083"/>
                </a:moveTo>
                <a:lnTo>
                  <a:pt x="48006" y="410083"/>
                </a:lnTo>
                <a:lnTo>
                  <a:pt x="48006" y="422783"/>
                </a:lnTo>
                <a:lnTo>
                  <a:pt x="69850" y="422783"/>
                </a:lnTo>
                <a:lnTo>
                  <a:pt x="76200" y="410083"/>
                </a:lnTo>
                <a:close/>
              </a:path>
            </a:pathLst>
          </a:custGeom>
          <a:solidFill>
            <a:srgbClr val="404040"/>
          </a:solidFill>
        </p:spPr>
        <p:txBody>
          <a:bodyPr wrap="square" lIns="0" tIns="0" rIns="0" bIns="0" rtlCol="0"/>
          <a:lstStyle/>
          <a:p>
            <a:endParaRPr sz="1013"/>
          </a:p>
        </p:txBody>
      </p:sp>
      <p:sp>
        <p:nvSpPr>
          <p:cNvPr id="53" name="object 53"/>
          <p:cNvSpPr/>
          <p:nvPr/>
        </p:nvSpPr>
        <p:spPr>
          <a:xfrm>
            <a:off x="513922" y="1924097"/>
            <a:ext cx="2814995" cy="0"/>
          </a:xfrm>
          <a:custGeom>
            <a:avLst/>
            <a:gdLst/>
            <a:ahLst/>
            <a:cxnLst/>
            <a:rect l="l" t="t" r="r" b="b"/>
            <a:pathLst>
              <a:path w="5004435">
                <a:moveTo>
                  <a:pt x="0" y="0"/>
                </a:moveTo>
                <a:lnTo>
                  <a:pt x="5004435" y="0"/>
                </a:lnTo>
              </a:path>
            </a:pathLst>
          </a:custGeom>
          <a:ln w="19812">
            <a:solidFill>
              <a:srgbClr val="404040"/>
            </a:solidFill>
          </a:ln>
        </p:spPr>
        <p:txBody>
          <a:bodyPr wrap="square" lIns="0" tIns="0" rIns="0" bIns="0" rtlCol="0"/>
          <a:lstStyle/>
          <a:p>
            <a:endParaRPr sz="1013"/>
          </a:p>
        </p:txBody>
      </p:sp>
      <p:sp>
        <p:nvSpPr>
          <p:cNvPr id="54" name="object 54"/>
          <p:cNvSpPr/>
          <p:nvPr/>
        </p:nvSpPr>
        <p:spPr>
          <a:xfrm>
            <a:off x="1934384" y="1649778"/>
            <a:ext cx="42863" cy="273605"/>
          </a:xfrm>
          <a:custGeom>
            <a:avLst/>
            <a:gdLst/>
            <a:ahLst/>
            <a:cxnLst/>
            <a:rect l="l" t="t" r="r" b="b"/>
            <a:pathLst>
              <a:path w="76200" h="486410">
                <a:moveTo>
                  <a:pt x="28194" y="410083"/>
                </a:moveTo>
                <a:lnTo>
                  <a:pt x="0" y="410083"/>
                </a:lnTo>
                <a:lnTo>
                  <a:pt x="38100" y="486283"/>
                </a:lnTo>
                <a:lnTo>
                  <a:pt x="69850" y="422783"/>
                </a:lnTo>
                <a:lnTo>
                  <a:pt x="28194" y="422783"/>
                </a:lnTo>
                <a:lnTo>
                  <a:pt x="28194" y="410083"/>
                </a:lnTo>
                <a:close/>
              </a:path>
              <a:path w="76200" h="486410">
                <a:moveTo>
                  <a:pt x="48006" y="0"/>
                </a:moveTo>
                <a:lnTo>
                  <a:pt x="28194" y="0"/>
                </a:lnTo>
                <a:lnTo>
                  <a:pt x="28194" y="422783"/>
                </a:lnTo>
                <a:lnTo>
                  <a:pt x="48006" y="422783"/>
                </a:lnTo>
                <a:lnTo>
                  <a:pt x="48006" y="0"/>
                </a:lnTo>
                <a:close/>
              </a:path>
              <a:path w="76200" h="486410">
                <a:moveTo>
                  <a:pt x="76200" y="410083"/>
                </a:moveTo>
                <a:lnTo>
                  <a:pt x="48006" y="410083"/>
                </a:lnTo>
                <a:lnTo>
                  <a:pt x="48006" y="422783"/>
                </a:lnTo>
                <a:lnTo>
                  <a:pt x="69850" y="422783"/>
                </a:lnTo>
                <a:lnTo>
                  <a:pt x="76200" y="410083"/>
                </a:lnTo>
                <a:close/>
              </a:path>
            </a:pathLst>
          </a:custGeom>
          <a:solidFill>
            <a:srgbClr val="404040"/>
          </a:solidFill>
        </p:spPr>
        <p:txBody>
          <a:bodyPr wrap="square" lIns="0" tIns="0" rIns="0" bIns="0" rtlCol="0"/>
          <a:lstStyle/>
          <a:p>
            <a:endParaRPr sz="1013"/>
          </a:p>
        </p:txBody>
      </p:sp>
      <p:sp>
        <p:nvSpPr>
          <p:cNvPr id="55" name="object 55"/>
          <p:cNvSpPr/>
          <p:nvPr/>
        </p:nvSpPr>
        <p:spPr>
          <a:xfrm>
            <a:off x="502776" y="2691336"/>
            <a:ext cx="42863" cy="273605"/>
          </a:xfrm>
          <a:custGeom>
            <a:avLst/>
            <a:gdLst/>
            <a:ahLst/>
            <a:cxnLst/>
            <a:rect l="l" t="t" r="r" b="b"/>
            <a:pathLst>
              <a:path w="76200" h="486410">
                <a:moveTo>
                  <a:pt x="28193" y="410082"/>
                </a:moveTo>
                <a:lnTo>
                  <a:pt x="0" y="410082"/>
                </a:lnTo>
                <a:lnTo>
                  <a:pt x="38100" y="486282"/>
                </a:lnTo>
                <a:lnTo>
                  <a:pt x="69850" y="422782"/>
                </a:lnTo>
                <a:lnTo>
                  <a:pt x="28193" y="422782"/>
                </a:lnTo>
                <a:lnTo>
                  <a:pt x="28193" y="410082"/>
                </a:lnTo>
                <a:close/>
              </a:path>
              <a:path w="76200" h="486410">
                <a:moveTo>
                  <a:pt x="48006" y="0"/>
                </a:moveTo>
                <a:lnTo>
                  <a:pt x="28193" y="0"/>
                </a:lnTo>
                <a:lnTo>
                  <a:pt x="28193" y="422782"/>
                </a:lnTo>
                <a:lnTo>
                  <a:pt x="48006" y="422782"/>
                </a:lnTo>
                <a:lnTo>
                  <a:pt x="48006" y="0"/>
                </a:lnTo>
                <a:close/>
              </a:path>
              <a:path w="76200" h="486410">
                <a:moveTo>
                  <a:pt x="76200" y="410082"/>
                </a:moveTo>
                <a:lnTo>
                  <a:pt x="48006" y="410082"/>
                </a:lnTo>
                <a:lnTo>
                  <a:pt x="48006" y="422782"/>
                </a:lnTo>
                <a:lnTo>
                  <a:pt x="69850" y="422782"/>
                </a:lnTo>
                <a:lnTo>
                  <a:pt x="76200" y="410082"/>
                </a:lnTo>
                <a:close/>
              </a:path>
            </a:pathLst>
          </a:custGeom>
          <a:solidFill>
            <a:srgbClr val="404040"/>
          </a:solidFill>
        </p:spPr>
        <p:txBody>
          <a:bodyPr wrap="square" lIns="0" tIns="0" rIns="0" bIns="0" rtlCol="0"/>
          <a:lstStyle/>
          <a:p>
            <a:endParaRPr sz="1013"/>
          </a:p>
        </p:txBody>
      </p:sp>
      <p:sp>
        <p:nvSpPr>
          <p:cNvPr id="56" name="object 56"/>
          <p:cNvSpPr/>
          <p:nvPr/>
        </p:nvSpPr>
        <p:spPr>
          <a:xfrm>
            <a:off x="1384887" y="2691336"/>
            <a:ext cx="42863" cy="273605"/>
          </a:xfrm>
          <a:custGeom>
            <a:avLst/>
            <a:gdLst/>
            <a:ahLst/>
            <a:cxnLst/>
            <a:rect l="l" t="t" r="r" b="b"/>
            <a:pathLst>
              <a:path w="76200" h="486410">
                <a:moveTo>
                  <a:pt x="28193" y="410082"/>
                </a:moveTo>
                <a:lnTo>
                  <a:pt x="0" y="410082"/>
                </a:lnTo>
                <a:lnTo>
                  <a:pt x="38100" y="486282"/>
                </a:lnTo>
                <a:lnTo>
                  <a:pt x="69850" y="422782"/>
                </a:lnTo>
                <a:lnTo>
                  <a:pt x="28193" y="422782"/>
                </a:lnTo>
                <a:lnTo>
                  <a:pt x="28193" y="410082"/>
                </a:lnTo>
                <a:close/>
              </a:path>
              <a:path w="76200" h="486410">
                <a:moveTo>
                  <a:pt x="48005" y="0"/>
                </a:moveTo>
                <a:lnTo>
                  <a:pt x="28193" y="0"/>
                </a:lnTo>
                <a:lnTo>
                  <a:pt x="28193" y="422782"/>
                </a:lnTo>
                <a:lnTo>
                  <a:pt x="48005" y="422782"/>
                </a:lnTo>
                <a:lnTo>
                  <a:pt x="48005" y="0"/>
                </a:lnTo>
                <a:close/>
              </a:path>
              <a:path w="76200" h="486410">
                <a:moveTo>
                  <a:pt x="76200" y="410082"/>
                </a:moveTo>
                <a:lnTo>
                  <a:pt x="48005" y="410082"/>
                </a:lnTo>
                <a:lnTo>
                  <a:pt x="48005" y="422782"/>
                </a:lnTo>
                <a:lnTo>
                  <a:pt x="69850" y="422782"/>
                </a:lnTo>
                <a:lnTo>
                  <a:pt x="76200" y="410082"/>
                </a:lnTo>
                <a:close/>
              </a:path>
            </a:pathLst>
          </a:custGeom>
          <a:solidFill>
            <a:srgbClr val="404040"/>
          </a:solidFill>
        </p:spPr>
        <p:txBody>
          <a:bodyPr wrap="square" lIns="0" tIns="0" rIns="0" bIns="0" rtlCol="0"/>
          <a:lstStyle/>
          <a:p>
            <a:endParaRPr sz="1013"/>
          </a:p>
        </p:txBody>
      </p:sp>
      <p:sp>
        <p:nvSpPr>
          <p:cNvPr id="57" name="object 57"/>
          <p:cNvSpPr/>
          <p:nvPr/>
        </p:nvSpPr>
        <p:spPr>
          <a:xfrm>
            <a:off x="2453021" y="2691336"/>
            <a:ext cx="42863" cy="273605"/>
          </a:xfrm>
          <a:custGeom>
            <a:avLst/>
            <a:gdLst/>
            <a:ahLst/>
            <a:cxnLst/>
            <a:rect l="l" t="t" r="r" b="b"/>
            <a:pathLst>
              <a:path w="76200" h="486410">
                <a:moveTo>
                  <a:pt x="28194" y="410082"/>
                </a:moveTo>
                <a:lnTo>
                  <a:pt x="0" y="410082"/>
                </a:lnTo>
                <a:lnTo>
                  <a:pt x="38100" y="486282"/>
                </a:lnTo>
                <a:lnTo>
                  <a:pt x="69850" y="422782"/>
                </a:lnTo>
                <a:lnTo>
                  <a:pt x="28194" y="422782"/>
                </a:lnTo>
                <a:lnTo>
                  <a:pt x="28194" y="410082"/>
                </a:lnTo>
                <a:close/>
              </a:path>
              <a:path w="76200" h="486410">
                <a:moveTo>
                  <a:pt x="48006" y="0"/>
                </a:moveTo>
                <a:lnTo>
                  <a:pt x="28194" y="0"/>
                </a:lnTo>
                <a:lnTo>
                  <a:pt x="28194" y="422782"/>
                </a:lnTo>
                <a:lnTo>
                  <a:pt x="48006" y="422782"/>
                </a:lnTo>
                <a:lnTo>
                  <a:pt x="48006" y="0"/>
                </a:lnTo>
                <a:close/>
              </a:path>
              <a:path w="76200" h="486410">
                <a:moveTo>
                  <a:pt x="76200" y="410082"/>
                </a:moveTo>
                <a:lnTo>
                  <a:pt x="48006" y="410082"/>
                </a:lnTo>
                <a:lnTo>
                  <a:pt x="48006" y="422782"/>
                </a:lnTo>
                <a:lnTo>
                  <a:pt x="69850" y="422782"/>
                </a:lnTo>
                <a:lnTo>
                  <a:pt x="76200" y="410082"/>
                </a:lnTo>
                <a:close/>
              </a:path>
            </a:pathLst>
          </a:custGeom>
          <a:solidFill>
            <a:srgbClr val="404040"/>
          </a:solidFill>
        </p:spPr>
        <p:txBody>
          <a:bodyPr wrap="square" lIns="0" tIns="0" rIns="0" bIns="0" rtlCol="0"/>
          <a:lstStyle/>
          <a:p>
            <a:endParaRPr sz="1013"/>
          </a:p>
        </p:txBody>
      </p:sp>
      <p:sp>
        <p:nvSpPr>
          <p:cNvPr id="58" name="object 58"/>
          <p:cNvSpPr/>
          <p:nvPr/>
        </p:nvSpPr>
        <p:spPr>
          <a:xfrm>
            <a:off x="3312842" y="2691336"/>
            <a:ext cx="42863" cy="273605"/>
          </a:xfrm>
          <a:custGeom>
            <a:avLst/>
            <a:gdLst/>
            <a:ahLst/>
            <a:cxnLst/>
            <a:rect l="l" t="t" r="r" b="b"/>
            <a:pathLst>
              <a:path w="76200" h="486410">
                <a:moveTo>
                  <a:pt x="28193" y="410082"/>
                </a:moveTo>
                <a:lnTo>
                  <a:pt x="0" y="410082"/>
                </a:lnTo>
                <a:lnTo>
                  <a:pt x="38100" y="486282"/>
                </a:lnTo>
                <a:lnTo>
                  <a:pt x="69850" y="422782"/>
                </a:lnTo>
                <a:lnTo>
                  <a:pt x="28193" y="422782"/>
                </a:lnTo>
                <a:lnTo>
                  <a:pt x="28193" y="410082"/>
                </a:lnTo>
                <a:close/>
              </a:path>
              <a:path w="76200" h="486410">
                <a:moveTo>
                  <a:pt x="48005" y="0"/>
                </a:moveTo>
                <a:lnTo>
                  <a:pt x="28193" y="0"/>
                </a:lnTo>
                <a:lnTo>
                  <a:pt x="28193" y="422782"/>
                </a:lnTo>
                <a:lnTo>
                  <a:pt x="48005" y="422782"/>
                </a:lnTo>
                <a:lnTo>
                  <a:pt x="48005" y="0"/>
                </a:lnTo>
                <a:close/>
              </a:path>
              <a:path w="76200" h="486410">
                <a:moveTo>
                  <a:pt x="76200" y="410082"/>
                </a:moveTo>
                <a:lnTo>
                  <a:pt x="48005" y="410082"/>
                </a:lnTo>
                <a:lnTo>
                  <a:pt x="48005" y="422782"/>
                </a:lnTo>
                <a:lnTo>
                  <a:pt x="69850" y="422782"/>
                </a:lnTo>
                <a:lnTo>
                  <a:pt x="76200" y="410082"/>
                </a:lnTo>
                <a:close/>
              </a:path>
            </a:pathLst>
          </a:custGeom>
          <a:solidFill>
            <a:srgbClr val="404040"/>
          </a:solidFill>
        </p:spPr>
        <p:txBody>
          <a:bodyPr wrap="square" lIns="0" tIns="0" rIns="0" bIns="0" rtlCol="0"/>
          <a:lstStyle/>
          <a:p>
            <a:endParaRPr sz="1013"/>
          </a:p>
        </p:txBody>
      </p:sp>
      <p:sp>
        <p:nvSpPr>
          <p:cNvPr id="59" name="object 59"/>
          <p:cNvSpPr/>
          <p:nvPr/>
        </p:nvSpPr>
        <p:spPr>
          <a:xfrm>
            <a:off x="502776" y="3534013"/>
            <a:ext cx="42863" cy="140375"/>
          </a:xfrm>
          <a:prstGeom prst="rect">
            <a:avLst/>
          </a:prstGeom>
          <a:blipFill>
            <a:blip r:embed="rId3" cstate="print"/>
            <a:stretch>
              <a:fillRect/>
            </a:stretch>
          </a:blipFill>
        </p:spPr>
        <p:txBody>
          <a:bodyPr wrap="square" lIns="0" tIns="0" rIns="0" bIns="0" rtlCol="0"/>
          <a:lstStyle/>
          <a:p>
            <a:endParaRPr sz="1013"/>
          </a:p>
        </p:txBody>
      </p:sp>
      <p:sp>
        <p:nvSpPr>
          <p:cNvPr id="60" name="object 60"/>
          <p:cNvSpPr/>
          <p:nvPr/>
        </p:nvSpPr>
        <p:spPr>
          <a:xfrm>
            <a:off x="1384887" y="3534013"/>
            <a:ext cx="42863" cy="140375"/>
          </a:xfrm>
          <a:prstGeom prst="rect">
            <a:avLst/>
          </a:prstGeom>
          <a:blipFill>
            <a:blip r:embed="rId3" cstate="print"/>
            <a:stretch>
              <a:fillRect/>
            </a:stretch>
          </a:blipFill>
        </p:spPr>
        <p:txBody>
          <a:bodyPr wrap="square" lIns="0" tIns="0" rIns="0" bIns="0" rtlCol="0"/>
          <a:lstStyle/>
          <a:p>
            <a:endParaRPr sz="1013"/>
          </a:p>
        </p:txBody>
      </p:sp>
      <p:sp>
        <p:nvSpPr>
          <p:cNvPr id="61" name="object 61"/>
          <p:cNvSpPr/>
          <p:nvPr/>
        </p:nvSpPr>
        <p:spPr>
          <a:xfrm>
            <a:off x="2453021" y="3534013"/>
            <a:ext cx="42863" cy="140375"/>
          </a:xfrm>
          <a:prstGeom prst="rect">
            <a:avLst/>
          </a:prstGeom>
          <a:blipFill>
            <a:blip r:embed="rId3" cstate="print"/>
            <a:stretch>
              <a:fillRect/>
            </a:stretch>
          </a:blipFill>
        </p:spPr>
        <p:txBody>
          <a:bodyPr wrap="square" lIns="0" tIns="0" rIns="0" bIns="0" rtlCol="0"/>
          <a:lstStyle/>
          <a:p>
            <a:endParaRPr sz="1013"/>
          </a:p>
        </p:txBody>
      </p:sp>
      <p:sp>
        <p:nvSpPr>
          <p:cNvPr id="62" name="object 62"/>
          <p:cNvSpPr/>
          <p:nvPr/>
        </p:nvSpPr>
        <p:spPr>
          <a:xfrm>
            <a:off x="3312842" y="3534013"/>
            <a:ext cx="42863" cy="140375"/>
          </a:xfrm>
          <a:prstGeom prst="rect">
            <a:avLst/>
          </a:prstGeom>
          <a:blipFill>
            <a:blip r:embed="rId3" cstate="print"/>
            <a:stretch>
              <a:fillRect/>
            </a:stretch>
          </a:blipFill>
        </p:spPr>
        <p:txBody>
          <a:bodyPr wrap="square" lIns="0" tIns="0" rIns="0" bIns="0" rtlCol="0"/>
          <a:lstStyle/>
          <a:p>
            <a:endParaRPr sz="1013"/>
          </a:p>
        </p:txBody>
      </p:sp>
      <p:sp>
        <p:nvSpPr>
          <p:cNvPr id="63" name="object 63"/>
          <p:cNvSpPr/>
          <p:nvPr/>
        </p:nvSpPr>
        <p:spPr>
          <a:xfrm>
            <a:off x="519065" y="3674602"/>
            <a:ext cx="2826068" cy="0"/>
          </a:xfrm>
          <a:custGeom>
            <a:avLst/>
            <a:gdLst/>
            <a:ahLst/>
            <a:cxnLst/>
            <a:rect l="l" t="t" r="r" b="b"/>
            <a:pathLst>
              <a:path w="5024120">
                <a:moveTo>
                  <a:pt x="0" y="0"/>
                </a:moveTo>
                <a:lnTo>
                  <a:pt x="5024120" y="0"/>
                </a:lnTo>
              </a:path>
            </a:pathLst>
          </a:custGeom>
          <a:ln w="19812">
            <a:solidFill>
              <a:srgbClr val="404040"/>
            </a:solidFill>
          </a:ln>
        </p:spPr>
        <p:txBody>
          <a:bodyPr wrap="square" lIns="0" tIns="0" rIns="0" bIns="0" rtlCol="0"/>
          <a:lstStyle/>
          <a:p>
            <a:endParaRPr sz="1013"/>
          </a:p>
        </p:txBody>
      </p:sp>
      <p:sp>
        <p:nvSpPr>
          <p:cNvPr id="64" name="object 64"/>
          <p:cNvSpPr/>
          <p:nvPr/>
        </p:nvSpPr>
        <p:spPr>
          <a:xfrm>
            <a:off x="1972960" y="3674602"/>
            <a:ext cx="42863" cy="273605"/>
          </a:xfrm>
          <a:custGeom>
            <a:avLst/>
            <a:gdLst/>
            <a:ahLst/>
            <a:cxnLst/>
            <a:rect l="l" t="t" r="r" b="b"/>
            <a:pathLst>
              <a:path w="76200" h="486409">
                <a:moveTo>
                  <a:pt x="28193" y="410082"/>
                </a:moveTo>
                <a:lnTo>
                  <a:pt x="0" y="410082"/>
                </a:lnTo>
                <a:lnTo>
                  <a:pt x="38100" y="486282"/>
                </a:lnTo>
                <a:lnTo>
                  <a:pt x="69850" y="422782"/>
                </a:lnTo>
                <a:lnTo>
                  <a:pt x="28193" y="422782"/>
                </a:lnTo>
                <a:lnTo>
                  <a:pt x="28193" y="410082"/>
                </a:lnTo>
                <a:close/>
              </a:path>
              <a:path w="76200" h="486409">
                <a:moveTo>
                  <a:pt x="48005" y="0"/>
                </a:moveTo>
                <a:lnTo>
                  <a:pt x="28193" y="0"/>
                </a:lnTo>
                <a:lnTo>
                  <a:pt x="28193" y="422782"/>
                </a:lnTo>
                <a:lnTo>
                  <a:pt x="48005" y="422782"/>
                </a:lnTo>
                <a:lnTo>
                  <a:pt x="48005" y="0"/>
                </a:lnTo>
                <a:close/>
              </a:path>
              <a:path w="76200" h="486409">
                <a:moveTo>
                  <a:pt x="76200" y="410082"/>
                </a:moveTo>
                <a:lnTo>
                  <a:pt x="48005" y="410082"/>
                </a:lnTo>
                <a:lnTo>
                  <a:pt x="48005" y="422782"/>
                </a:lnTo>
                <a:lnTo>
                  <a:pt x="69850" y="422782"/>
                </a:lnTo>
                <a:lnTo>
                  <a:pt x="76200" y="410082"/>
                </a:lnTo>
                <a:close/>
              </a:path>
            </a:pathLst>
          </a:custGeom>
          <a:solidFill>
            <a:srgbClr val="404040"/>
          </a:solidFill>
        </p:spPr>
        <p:txBody>
          <a:bodyPr wrap="square" lIns="0" tIns="0" rIns="0" bIns="0" rtlCol="0"/>
          <a:lstStyle/>
          <a:p>
            <a:endParaRPr sz="1013"/>
          </a:p>
        </p:txBody>
      </p:sp>
      <p:sp>
        <p:nvSpPr>
          <p:cNvPr id="65" name="object 65"/>
          <p:cNvSpPr txBox="1"/>
          <p:nvPr/>
        </p:nvSpPr>
        <p:spPr>
          <a:xfrm>
            <a:off x="2338293" y="1267415"/>
            <a:ext cx="801886" cy="318966"/>
          </a:xfrm>
          <a:prstGeom prst="rect">
            <a:avLst/>
          </a:prstGeom>
        </p:spPr>
        <p:txBody>
          <a:bodyPr vert="horz" wrap="square" lIns="0" tIns="7144" rIns="0" bIns="0" rtlCol="0">
            <a:spAutoFit/>
          </a:bodyPr>
          <a:lstStyle/>
          <a:p>
            <a:pPr marR="29647" algn="ctr">
              <a:spcBef>
                <a:spcPts val="56"/>
              </a:spcBef>
            </a:pPr>
            <a:r>
              <a:rPr sz="1013" spc="-14" dirty="0">
                <a:solidFill>
                  <a:srgbClr val="404040"/>
                </a:solidFill>
                <a:latin typeface="Noto Sans"/>
                <a:cs typeface="Noto Sans"/>
              </a:rPr>
              <a:t>Original</a:t>
            </a:r>
            <a:endParaRPr sz="1013" dirty="0">
              <a:latin typeface="Noto Sans"/>
              <a:cs typeface="Noto Sans"/>
            </a:endParaRPr>
          </a:p>
          <a:p>
            <a:pPr algn="ctr">
              <a:spcBef>
                <a:spcPts val="3"/>
              </a:spcBef>
            </a:pPr>
            <a:r>
              <a:rPr sz="1013" spc="-14" dirty="0">
                <a:solidFill>
                  <a:srgbClr val="404040"/>
                </a:solidFill>
                <a:latin typeface="Noto Sans"/>
                <a:cs typeface="Noto Sans"/>
              </a:rPr>
              <a:t>Training</a:t>
            </a:r>
            <a:r>
              <a:rPr sz="1013" spc="-56" dirty="0">
                <a:solidFill>
                  <a:srgbClr val="404040"/>
                </a:solidFill>
                <a:latin typeface="Noto Sans"/>
                <a:cs typeface="Noto Sans"/>
              </a:rPr>
              <a:t> </a:t>
            </a:r>
            <a:r>
              <a:rPr sz="1013" spc="-6" dirty="0">
                <a:solidFill>
                  <a:srgbClr val="404040"/>
                </a:solidFill>
                <a:latin typeface="Noto Sans"/>
                <a:cs typeface="Noto Sans"/>
              </a:rPr>
              <a:t>data</a:t>
            </a:r>
            <a:endParaRPr sz="1013" dirty="0">
              <a:latin typeface="Noto Sans"/>
              <a:cs typeface="Noto Sans"/>
            </a:endParaRPr>
          </a:p>
        </p:txBody>
      </p:sp>
      <p:sp>
        <p:nvSpPr>
          <p:cNvPr id="66" name="object 66"/>
          <p:cNvSpPr txBox="1"/>
          <p:nvPr/>
        </p:nvSpPr>
        <p:spPr>
          <a:xfrm>
            <a:off x="3741967" y="3183684"/>
            <a:ext cx="502920" cy="180699"/>
          </a:xfrm>
          <a:prstGeom prst="rect">
            <a:avLst/>
          </a:prstGeom>
        </p:spPr>
        <p:txBody>
          <a:bodyPr vert="horz" wrap="square" lIns="0" tIns="7501" rIns="0" bIns="0" rtlCol="0">
            <a:spAutoFit/>
          </a:bodyPr>
          <a:lstStyle/>
          <a:p>
            <a:pPr marL="7144">
              <a:spcBef>
                <a:spcPts val="59"/>
              </a:spcBef>
            </a:pPr>
            <a:r>
              <a:rPr sz="1125" spc="-3" dirty="0">
                <a:solidFill>
                  <a:srgbClr val="585858"/>
                </a:solidFill>
                <a:latin typeface="Noto Sans"/>
                <a:cs typeface="Noto Sans"/>
              </a:rPr>
              <a:t>Models</a:t>
            </a:r>
            <a:endParaRPr sz="1125">
              <a:latin typeface="Noto Sans"/>
              <a:cs typeface="Noto Sans"/>
            </a:endParaRPr>
          </a:p>
        </p:txBody>
      </p:sp>
      <p:sp>
        <p:nvSpPr>
          <p:cNvPr id="67" name="object 67"/>
          <p:cNvSpPr txBox="1"/>
          <p:nvPr/>
        </p:nvSpPr>
        <p:spPr>
          <a:xfrm>
            <a:off x="3741967" y="2364509"/>
            <a:ext cx="736521" cy="180699"/>
          </a:xfrm>
          <a:prstGeom prst="rect">
            <a:avLst/>
          </a:prstGeom>
        </p:spPr>
        <p:txBody>
          <a:bodyPr vert="horz" wrap="square" lIns="0" tIns="7501" rIns="0" bIns="0" rtlCol="0">
            <a:spAutoFit/>
          </a:bodyPr>
          <a:lstStyle/>
          <a:p>
            <a:pPr marL="7144">
              <a:spcBef>
                <a:spcPts val="59"/>
              </a:spcBef>
            </a:pPr>
            <a:r>
              <a:rPr sz="1125" spc="-6" dirty="0">
                <a:solidFill>
                  <a:srgbClr val="585858"/>
                </a:solidFill>
                <a:latin typeface="Noto Sans"/>
                <a:cs typeface="Noto Sans"/>
              </a:rPr>
              <a:t>Resamples</a:t>
            </a:r>
            <a:endParaRPr sz="1125">
              <a:latin typeface="Noto Sans"/>
              <a:cs typeface="Noto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6385</TotalTime>
  <Words>1493</Words>
  <Application>Microsoft Office PowerPoint</Application>
  <PresentationFormat>On-screen Show (16:9)</PresentationFormat>
  <Paragraphs>195</Paragraphs>
  <Slides>20</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Arial</vt:lpstr>
      <vt:lpstr>Calibri</vt:lpstr>
      <vt:lpstr>Calibri Light</vt:lpstr>
      <vt:lpstr>Noto Sans</vt:lpstr>
      <vt:lpstr>Times New Roman</vt:lpstr>
      <vt:lpstr>Trebuchet MS</vt:lpstr>
      <vt:lpstr>Wingdings</vt:lpstr>
      <vt:lpstr>Office Theme</vt:lpstr>
      <vt:lpstr>Custom Design</vt:lpstr>
      <vt:lpstr>PowerPoint Presentation</vt:lpstr>
      <vt:lpstr>Case Study- Retailx Price Prediction</vt:lpstr>
      <vt:lpstr>Agenda</vt:lpstr>
      <vt:lpstr>Definition</vt:lpstr>
      <vt:lpstr>Ideology</vt:lpstr>
      <vt:lpstr>Significance</vt:lpstr>
      <vt:lpstr>Ensemble Learning Methods- Averaging</vt:lpstr>
      <vt:lpstr>Weighted Averaging</vt:lpstr>
      <vt:lpstr>Bagging</vt:lpstr>
      <vt:lpstr>Boosting Algorithm</vt:lpstr>
      <vt:lpstr>Decision Tree</vt:lpstr>
      <vt:lpstr>PowerPoint Presentation</vt:lpstr>
      <vt:lpstr>DT: Regularization</vt:lpstr>
      <vt:lpstr>           DT - Depth</vt:lpstr>
      <vt:lpstr>PowerPoint Presentation</vt:lpstr>
      <vt:lpstr>PowerPoint Presentation</vt:lpstr>
      <vt:lpstr>Random Forests</vt:lpstr>
      <vt:lpstr>PowerPoint Presentation</vt:lpstr>
      <vt:lpstr>Random Forest Advantages</vt:lpstr>
      <vt:lpstr>Parameters / levers to tune Random Forests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Sanjana</dc:creator>
  <cp:lastModifiedBy>sanjbh@dtorsys.com</cp:lastModifiedBy>
  <cp:revision>124</cp:revision>
  <dcterms:created xsi:type="dcterms:W3CDTF">2019-08-12T04:48:18Z</dcterms:created>
  <dcterms:modified xsi:type="dcterms:W3CDTF">2019-09-03T17:18:50Z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2019-08-12T00:00:00Z</vt:filetime>
  </property>
</Properties>
</file>