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10797-22AF-461D-95AF-91C25F6867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AAC19D-5D9D-4D35-9CC2-DDD78C49EBBC}">
      <dgm:prSet phldrT="[Text]"/>
      <dgm:spPr/>
      <dgm:t>
        <a:bodyPr/>
        <a:lstStyle/>
        <a:p>
          <a:r>
            <a:rPr lang="en-IN" b="1" dirty="0"/>
            <a:t>Accuracy :                                                                                       </a:t>
          </a:r>
        </a:p>
        <a:p>
          <a:r>
            <a:rPr lang="en-US" dirty="0"/>
            <a:t>Trust the wealth of accurate and verified medicine information provided by healthcare professionals and experts.</a:t>
          </a:r>
          <a:endParaRPr lang="en-IN" dirty="0"/>
        </a:p>
      </dgm:t>
    </dgm:pt>
    <dgm:pt modelId="{66CBDB3F-0450-470B-8EE1-CFA78712CA81}" type="parTrans" cxnId="{3CFBE4A4-A9FB-455B-8E83-E707D8F1855E}">
      <dgm:prSet/>
      <dgm:spPr/>
      <dgm:t>
        <a:bodyPr/>
        <a:lstStyle/>
        <a:p>
          <a:endParaRPr lang="en-IN"/>
        </a:p>
      </dgm:t>
    </dgm:pt>
    <dgm:pt modelId="{065481FC-8959-4B58-93E0-C1190513CF49}" type="sibTrans" cxnId="{3CFBE4A4-A9FB-455B-8E83-E707D8F1855E}">
      <dgm:prSet/>
      <dgm:spPr/>
      <dgm:t>
        <a:bodyPr/>
        <a:lstStyle/>
        <a:p>
          <a:endParaRPr lang="en-IN"/>
        </a:p>
      </dgm:t>
    </dgm:pt>
    <dgm:pt modelId="{B30306B5-D266-4A91-8714-6284D74DC324}">
      <dgm:prSet phldrT="[Text]"/>
      <dgm:spPr/>
      <dgm:t>
        <a:bodyPr/>
        <a:lstStyle/>
        <a:p>
          <a:r>
            <a:rPr lang="en-US" dirty="0"/>
            <a:t>Time Saving :</a:t>
          </a:r>
        </a:p>
        <a:p>
          <a:r>
            <a:rPr lang="en-US" dirty="0"/>
            <a:t>Skip the hassle of browsing multiple websites. Find all the information you need in one place.</a:t>
          </a:r>
          <a:endParaRPr lang="en-IN" dirty="0"/>
        </a:p>
      </dgm:t>
    </dgm:pt>
    <dgm:pt modelId="{78383AFF-90FD-443C-B452-AF05171016AD}" type="parTrans" cxnId="{51DBDAAE-5ECE-47C5-9D7B-C181C4E80D3E}">
      <dgm:prSet/>
      <dgm:spPr/>
      <dgm:t>
        <a:bodyPr/>
        <a:lstStyle/>
        <a:p>
          <a:endParaRPr lang="en-IN"/>
        </a:p>
      </dgm:t>
    </dgm:pt>
    <dgm:pt modelId="{B5F866B1-9829-40DF-80E7-3A417E5595BC}" type="sibTrans" cxnId="{51DBDAAE-5ECE-47C5-9D7B-C181C4E80D3E}">
      <dgm:prSet/>
      <dgm:spPr/>
      <dgm:t>
        <a:bodyPr/>
        <a:lstStyle/>
        <a:p>
          <a:endParaRPr lang="en-IN"/>
        </a:p>
      </dgm:t>
    </dgm:pt>
    <dgm:pt modelId="{8B54654F-F25B-4748-BA56-F55377DA9F60}">
      <dgm:prSet phldrT="[Text]"/>
      <dgm:spPr/>
      <dgm:t>
        <a:bodyPr/>
        <a:lstStyle/>
        <a:p>
          <a:r>
            <a:rPr lang="en-IN" b="1" dirty="0"/>
            <a:t>Peace of Mind :</a:t>
          </a:r>
        </a:p>
        <a:p>
          <a:r>
            <a:rPr lang="en-US" dirty="0"/>
            <a:t>Get peace of mind with our comprehensive medicine safety features and reliable customer reviews.</a:t>
          </a:r>
          <a:endParaRPr lang="en-IN" dirty="0"/>
        </a:p>
      </dgm:t>
    </dgm:pt>
    <dgm:pt modelId="{F6126CA6-2E4B-4135-B20A-792C48E0E459}" type="parTrans" cxnId="{D146E538-BD85-4DE2-8787-6E4CAF5672FC}">
      <dgm:prSet/>
      <dgm:spPr/>
      <dgm:t>
        <a:bodyPr/>
        <a:lstStyle/>
        <a:p>
          <a:endParaRPr lang="en-IN"/>
        </a:p>
      </dgm:t>
    </dgm:pt>
    <dgm:pt modelId="{1EB8BB4D-3F93-4C88-ADA2-D220BBD00511}" type="sibTrans" cxnId="{D146E538-BD85-4DE2-8787-6E4CAF5672FC}">
      <dgm:prSet/>
      <dgm:spPr/>
      <dgm:t>
        <a:bodyPr/>
        <a:lstStyle/>
        <a:p>
          <a:endParaRPr lang="en-IN"/>
        </a:p>
      </dgm:t>
    </dgm:pt>
    <dgm:pt modelId="{7DAB8F66-7C28-4692-BEBB-0A5FD01DFC67}" type="pres">
      <dgm:prSet presAssocID="{27F10797-22AF-461D-95AF-91C25F68671D}" presName="linear" presStyleCnt="0">
        <dgm:presLayoutVars>
          <dgm:animLvl val="lvl"/>
          <dgm:resizeHandles val="exact"/>
        </dgm:presLayoutVars>
      </dgm:prSet>
      <dgm:spPr/>
    </dgm:pt>
    <dgm:pt modelId="{3769CBE4-76C6-4EE9-B2AF-1730AD718950}" type="pres">
      <dgm:prSet presAssocID="{52AAC19D-5D9D-4D35-9CC2-DDD78C49EBBC}" presName="parentText" presStyleLbl="node1" presStyleIdx="0" presStyleCnt="3" custScaleX="89063" custScaleY="21550" custLinFactY="6394" custLinFactNeighborX="3293" custLinFactNeighborY="100000">
        <dgm:presLayoutVars>
          <dgm:chMax val="0"/>
          <dgm:bulletEnabled val="1"/>
        </dgm:presLayoutVars>
      </dgm:prSet>
      <dgm:spPr/>
    </dgm:pt>
    <dgm:pt modelId="{357E0CCF-DDA7-4657-AB7D-05EC555591B6}" type="pres">
      <dgm:prSet presAssocID="{065481FC-8959-4B58-93E0-C1190513CF49}" presName="spacer" presStyleCnt="0"/>
      <dgm:spPr/>
    </dgm:pt>
    <dgm:pt modelId="{4C5FD0CC-28A9-4790-8C1A-B347CE33B01B}" type="pres">
      <dgm:prSet presAssocID="{B30306B5-D266-4A91-8714-6284D74DC324}" presName="parentText" presStyleLbl="node1" presStyleIdx="1" presStyleCnt="3" custScaleX="89063" custScaleY="21550" custLinFactY="7764" custLinFactNeighborX="3293" custLinFactNeighborY="100000">
        <dgm:presLayoutVars>
          <dgm:chMax val="0"/>
          <dgm:bulletEnabled val="1"/>
        </dgm:presLayoutVars>
      </dgm:prSet>
      <dgm:spPr/>
    </dgm:pt>
    <dgm:pt modelId="{CD445E51-2793-454D-A5EB-525890053009}" type="pres">
      <dgm:prSet presAssocID="{B5F866B1-9829-40DF-80E7-3A417E5595BC}" presName="spacer" presStyleCnt="0"/>
      <dgm:spPr/>
    </dgm:pt>
    <dgm:pt modelId="{14D76FE2-F41B-465C-8099-8E1D49CF8C03}" type="pres">
      <dgm:prSet presAssocID="{8B54654F-F25B-4748-BA56-F55377DA9F60}" presName="parentText" presStyleLbl="node1" presStyleIdx="2" presStyleCnt="3" custScaleX="89063" custScaleY="21550" custLinFactY="8902" custLinFactNeighborX="3293" custLinFactNeighborY="100000">
        <dgm:presLayoutVars>
          <dgm:chMax val="0"/>
          <dgm:bulletEnabled val="1"/>
        </dgm:presLayoutVars>
      </dgm:prSet>
      <dgm:spPr/>
    </dgm:pt>
  </dgm:ptLst>
  <dgm:cxnLst>
    <dgm:cxn modelId="{D146E538-BD85-4DE2-8787-6E4CAF5672FC}" srcId="{27F10797-22AF-461D-95AF-91C25F68671D}" destId="{8B54654F-F25B-4748-BA56-F55377DA9F60}" srcOrd="2" destOrd="0" parTransId="{F6126CA6-2E4B-4135-B20A-792C48E0E459}" sibTransId="{1EB8BB4D-3F93-4C88-ADA2-D220BBD00511}"/>
    <dgm:cxn modelId="{369E83A4-0F2E-45EE-8C79-D883FCF6FEB0}" type="presOf" srcId="{52AAC19D-5D9D-4D35-9CC2-DDD78C49EBBC}" destId="{3769CBE4-76C6-4EE9-B2AF-1730AD718950}" srcOrd="0" destOrd="0" presId="urn:microsoft.com/office/officeart/2005/8/layout/vList2"/>
    <dgm:cxn modelId="{3CFBE4A4-A9FB-455B-8E83-E707D8F1855E}" srcId="{27F10797-22AF-461D-95AF-91C25F68671D}" destId="{52AAC19D-5D9D-4D35-9CC2-DDD78C49EBBC}" srcOrd="0" destOrd="0" parTransId="{66CBDB3F-0450-470B-8EE1-CFA78712CA81}" sibTransId="{065481FC-8959-4B58-93E0-C1190513CF49}"/>
    <dgm:cxn modelId="{51DBDAAE-5ECE-47C5-9D7B-C181C4E80D3E}" srcId="{27F10797-22AF-461D-95AF-91C25F68671D}" destId="{B30306B5-D266-4A91-8714-6284D74DC324}" srcOrd="1" destOrd="0" parTransId="{78383AFF-90FD-443C-B452-AF05171016AD}" sibTransId="{B5F866B1-9829-40DF-80E7-3A417E5595BC}"/>
    <dgm:cxn modelId="{5CBAA9B7-E276-4EE6-9C8C-43EC5CB4B879}" type="presOf" srcId="{27F10797-22AF-461D-95AF-91C25F68671D}" destId="{7DAB8F66-7C28-4692-BEBB-0A5FD01DFC67}" srcOrd="0" destOrd="0" presId="urn:microsoft.com/office/officeart/2005/8/layout/vList2"/>
    <dgm:cxn modelId="{26D8C1CE-2949-436E-B161-1A12EAFE50BE}" type="presOf" srcId="{8B54654F-F25B-4748-BA56-F55377DA9F60}" destId="{14D76FE2-F41B-465C-8099-8E1D49CF8C03}" srcOrd="0" destOrd="0" presId="urn:microsoft.com/office/officeart/2005/8/layout/vList2"/>
    <dgm:cxn modelId="{18FCC9EA-3DCC-4B31-B8F6-2D9C5B71C605}" type="presOf" srcId="{B30306B5-D266-4A91-8714-6284D74DC324}" destId="{4C5FD0CC-28A9-4790-8C1A-B347CE33B01B}" srcOrd="0" destOrd="0" presId="urn:microsoft.com/office/officeart/2005/8/layout/vList2"/>
    <dgm:cxn modelId="{79D4A97A-A4FC-485E-B590-C8253F1BDA61}" type="presParOf" srcId="{7DAB8F66-7C28-4692-BEBB-0A5FD01DFC67}" destId="{3769CBE4-76C6-4EE9-B2AF-1730AD718950}" srcOrd="0" destOrd="0" presId="urn:microsoft.com/office/officeart/2005/8/layout/vList2"/>
    <dgm:cxn modelId="{770FBC4D-FD75-4E27-92F3-D1DCE2280225}" type="presParOf" srcId="{7DAB8F66-7C28-4692-BEBB-0A5FD01DFC67}" destId="{357E0CCF-DDA7-4657-AB7D-05EC555591B6}" srcOrd="1" destOrd="0" presId="urn:microsoft.com/office/officeart/2005/8/layout/vList2"/>
    <dgm:cxn modelId="{8873C51D-2ACD-42DF-830C-1510CD40E91E}" type="presParOf" srcId="{7DAB8F66-7C28-4692-BEBB-0A5FD01DFC67}" destId="{4C5FD0CC-28A9-4790-8C1A-B347CE33B01B}" srcOrd="2" destOrd="0" presId="urn:microsoft.com/office/officeart/2005/8/layout/vList2"/>
    <dgm:cxn modelId="{19BE6302-FF81-4FE8-8B2A-677BAD3BBC07}" type="presParOf" srcId="{7DAB8F66-7C28-4692-BEBB-0A5FD01DFC67}" destId="{CD445E51-2793-454D-A5EB-525890053009}" srcOrd="3" destOrd="0" presId="urn:microsoft.com/office/officeart/2005/8/layout/vList2"/>
    <dgm:cxn modelId="{B35CE95B-A36B-4A3A-8EA8-9350B500A0D2}" type="presParOf" srcId="{7DAB8F66-7C28-4692-BEBB-0A5FD01DFC67}" destId="{14D76FE2-F41B-465C-8099-8E1D49CF8C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08574C-C11D-4FEB-822C-CB21D4E6020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459C9FA-8383-4B3D-8D94-4A7F8F4E5282}">
      <dgm:prSet phldrT="[Text]"/>
      <dgm:spPr/>
      <dgm:t>
        <a:bodyPr/>
        <a:lstStyle/>
        <a:p>
          <a:r>
            <a:rPr lang="en-IN" b="1" dirty="0"/>
            <a:t>Comprehensive Medication Database</a:t>
          </a:r>
          <a:endParaRPr lang="en-IN" dirty="0"/>
        </a:p>
      </dgm:t>
    </dgm:pt>
    <dgm:pt modelId="{AC28C399-083A-426A-903C-3A04B2E6B7F0}" type="parTrans" cxnId="{ECE9AD39-ED64-419A-B097-5F485D04BEFE}">
      <dgm:prSet/>
      <dgm:spPr/>
      <dgm:t>
        <a:bodyPr/>
        <a:lstStyle/>
        <a:p>
          <a:endParaRPr lang="en-IN"/>
        </a:p>
      </dgm:t>
    </dgm:pt>
    <dgm:pt modelId="{9A4B42B7-6630-4CB6-8D8D-D55132B3C388}" type="sibTrans" cxnId="{ECE9AD39-ED64-419A-B097-5F485D04BEFE}">
      <dgm:prSet/>
      <dgm:spPr/>
      <dgm:t>
        <a:bodyPr/>
        <a:lstStyle/>
        <a:p>
          <a:endParaRPr lang="en-IN"/>
        </a:p>
      </dgm:t>
    </dgm:pt>
    <dgm:pt modelId="{AF599866-2B66-4D06-900E-08673267D39B}">
      <dgm:prSet phldrT="[Text]"/>
      <dgm:spPr/>
      <dgm:t>
        <a:bodyPr/>
        <a:lstStyle/>
        <a:p>
          <a:r>
            <a:rPr lang="en-US" dirty="0"/>
            <a:t>Access extensive information on a wide range of medicines, including prescription, over-the-counter, and herbal remedies.</a:t>
          </a:r>
          <a:endParaRPr lang="en-IN" dirty="0"/>
        </a:p>
      </dgm:t>
    </dgm:pt>
    <dgm:pt modelId="{85D9997F-DB26-4621-A180-2AE28D2719E8}" type="parTrans" cxnId="{F83AB346-50A0-4D62-9ECC-846580C1987B}">
      <dgm:prSet/>
      <dgm:spPr/>
      <dgm:t>
        <a:bodyPr/>
        <a:lstStyle/>
        <a:p>
          <a:endParaRPr lang="en-IN"/>
        </a:p>
      </dgm:t>
    </dgm:pt>
    <dgm:pt modelId="{19FDE4E9-C1FB-47F7-B9A4-86EC5A57A7C1}" type="sibTrans" cxnId="{F83AB346-50A0-4D62-9ECC-846580C1987B}">
      <dgm:prSet/>
      <dgm:spPr/>
      <dgm:t>
        <a:bodyPr/>
        <a:lstStyle/>
        <a:p>
          <a:endParaRPr lang="en-IN"/>
        </a:p>
      </dgm:t>
    </dgm:pt>
    <dgm:pt modelId="{6A1F2AC7-7FC7-4656-950F-1F61868FBB00}">
      <dgm:prSet phldrT="[Text]"/>
      <dgm:spPr/>
      <dgm:t>
        <a:bodyPr/>
        <a:lstStyle/>
        <a:p>
          <a:r>
            <a:rPr lang="en-IN" b="1" dirty="0"/>
            <a:t>Interactive Search Function</a:t>
          </a:r>
          <a:endParaRPr lang="en-IN" dirty="0"/>
        </a:p>
      </dgm:t>
    </dgm:pt>
    <dgm:pt modelId="{85903E14-B33C-4ABA-A0E3-60D869338903}" type="parTrans" cxnId="{1EDFCBED-7401-4174-92B5-C9A97CF2630F}">
      <dgm:prSet/>
      <dgm:spPr/>
      <dgm:t>
        <a:bodyPr/>
        <a:lstStyle/>
        <a:p>
          <a:endParaRPr lang="en-IN"/>
        </a:p>
      </dgm:t>
    </dgm:pt>
    <dgm:pt modelId="{B1062E87-9B5C-4A6B-A468-61CDA1EB51F1}" type="sibTrans" cxnId="{1EDFCBED-7401-4174-92B5-C9A97CF2630F}">
      <dgm:prSet/>
      <dgm:spPr/>
      <dgm:t>
        <a:bodyPr/>
        <a:lstStyle/>
        <a:p>
          <a:endParaRPr lang="en-IN"/>
        </a:p>
      </dgm:t>
    </dgm:pt>
    <dgm:pt modelId="{A0E5CA44-B561-46E5-9916-67C0C1DBC3FC}">
      <dgm:prSet phldrT="[Text]"/>
      <dgm:spPr/>
      <dgm:t>
        <a:bodyPr/>
        <a:lstStyle/>
        <a:p>
          <a:r>
            <a:rPr lang="en-US" dirty="0"/>
            <a:t>Easily search for medicines by name, condition, or active ingredient to quickly find the information you need.</a:t>
          </a:r>
          <a:endParaRPr lang="en-IN" dirty="0"/>
        </a:p>
      </dgm:t>
    </dgm:pt>
    <dgm:pt modelId="{552C8738-4BD8-470A-8D4A-2C148C101F4A}" type="parTrans" cxnId="{780E3DF2-CB6A-4893-AF73-C8662C16FDDF}">
      <dgm:prSet/>
      <dgm:spPr/>
      <dgm:t>
        <a:bodyPr/>
        <a:lstStyle/>
        <a:p>
          <a:endParaRPr lang="en-IN"/>
        </a:p>
      </dgm:t>
    </dgm:pt>
    <dgm:pt modelId="{C14A64EE-B81B-444F-B599-B63E2758AA02}" type="sibTrans" cxnId="{780E3DF2-CB6A-4893-AF73-C8662C16FDDF}">
      <dgm:prSet/>
      <dgm:spPr/>
      <dgm:t>
        <a:bodyPr/>
        <a:lstStyle/>
        <a:p>
          <a:endParaRPr lang="en-IN"/>
        </a:p>
      </dgm:t>
    </dgm:pt>
    <dgm:pt modelId="{BD325FB9-CD00-4FA1-A057-213E4093ABEC}">
      <dgm:prSet phldrT="[Text]"/>
      <dgm:spPr/>
      <dgm:t>
        <a:bodyPr/>
        <a:lstStyle/>
        <a:p>
          <a:r>
            <a:rPr lang="en-IN" b="1" dirty="0"/>
            <a:t>Real-Time Availability</a:t>
          </a:r>
          <a:endParaRPr lang="en-IN" dirty="0"/>
        </a:p>
      </dgm:t>
    </dgm:pt>
    <dgm:pt modelId="{7AAAA742-B73F-4679-9CFB-B396894F2397}" type="parTrans" cxnId="{BB907FB8-800E-41EE-806A-964974C2E89E}">
      <dgm:prSet/>
      <dgm:spPr/>
      <dgm:t>
        <a:bodyPr/>
        <a:lstStyle/>
        <a:p>
          <a:endParaRPr lang="en-IN"/>
        </a:p>
      </dgm:t>
    </dgm:pt>
    <dgm:pt modelId="{F261F5EA-A616-4D5E-88D9-B185A204C3F3}" type="sibTrans" cxnId="{BB907FB8-800E-41EE-806A-964974C2E89E}">
      <dgm:prSet/>
      <dgm:spPr/>
      <dgm:t>
        <a:bodyPr/>
        <a:lstStyle/>
        <a:p>
          <a:endParaRPr lang="en-IN"/>
        </a:p>
      </dgm:t>
    </dgm:pt>
    <dgm:pt modelId="{E0D94BDB-7BF8-4677-A2F4-61C3B195BC46}">
      <dgm:prSet phldrT="[Text]"/>
      <dgm:spPr/>
      <dgm:t>
        <a:bodyPr/>
        <a:lstStyle/>
        <a:p>
          <a:r>
            <a:rPr lang="en-US" dirty="0"/>
            <a:t>Check the availability of medicines from reputable pharmacies, ensuring you can easily purchase what you need.</a:t>
          </a:r>
          <a:endParaRPr lang="en-IN" dirty="0"/>
        </a:p>
      </dgm:t>
    </dgm:pt>
    <dgm:pt modelId="{800385DE-5BD1-4F6B-B885-359A9220B622}" type="parTrans" cxnId="{0ABA4A41-AB85-4F18-8080-84679E601A47}">
      <dgm:prSet/>
      <dgm:spPr/>
      <dgm:t>
        <a:bodyPr/>
        <a:lstStyle/>
        <a:p>
          <a:endParaRPr lang="en-IN"/>
        </a:p>
      </dgm:t>
    </dgm:pt>
    <dgm:pt modelId="{82D19F6E-8A5B-48AE-9089-FC0D598CD0F9}" type="sibTrans" cxnId="{0ABA4A41-AB85-4F18-8080-84679E601A47}">
      <dgm:prSet/>
      <dgm:spPr/>
      <dgm:t>
        <a:bodyPr/>
        <a:lstStyle/>
        <a:p>
          <a:endParaRPr lang="en-IN"/>
        </a:p>
      </dgm:t>
    </dgm:pt>
    <dgm:pt modelId="{E16A35C5-C1B3-4531-B23A-C9E899FE3581}" type="pres">
      <dgm:prSet presAssocID="{BE08574C-C11D-4FEB-822C-CB21D4E60207}" presName="Name0" presStyleCnt="0">
        <dgm:presLayoutVars>
          <dgm:dir/>
          <dgm:animLvl val="lvl"/>
          <dgm:resizeHandles val="exact"/>
        </dgm:presLayoutVars>
      </dgm:prSet>
      <dgm:spPr/>
    </dgm:pt>
    <dgm:pt modelId="{F177F9A9-F1A8-428F-9D11-73DC26AE3644}" type="pres">
      <dgm:prSet presAssocID="{3459C9FA-8383-4B3D-8D94-4A7F8F4E5282}" presName="composite" presStyleCnt="0"/>
      <dgm:spPr/>
    </dgm:pt>
    <dgm:pt modelId="{AFAD9D72-FD6C-4B3C-BFC3-9D0CE989475C}" type="pres">
      <dgm:prSet presAssocID="{3459C9FA-8383-4B3D-8D94-4A7F8F4E5282}" presName="parTx" presStyleLbl="alignNode1" presStyleIdx="0" presStyleCnt="3" custScaleX="117107">
        <dgm:presLayoutVars>
          <dgm:chMax val="0"/>
          <dgm:chPref val="0"/>
          <dgm:bulletEnabled val="1"/>
        </dgm:presLayoutVars>
      </dgm:prSet>
      <dgm:spPr/>
    </dgm:pt>
    <dgm:pt modelId="{CF99CFDB-BE3A-4773-BB57-12B8FE93CE82}" type="pres">
      <dgm:prSet presAssocID="{3459C9FA-8383-4B3D-8D94-4A7F8F4E5282}" presName="desTx" presStyleLbl="alignAccFollowNode1" presStyleIdx="0" presStyleCnt="3" custScaleX="115641">
        <dgm:presLayoutVars>
          <dgm:bulletEnabled val="1"/>
        </dgm:presLayoutVars>
      </dgm:prSet>
      <dgm:spPr/>
    </dgm:pt>
    <dgm:pt modelId="{8DA139B3-57CB-467E-B369-6443CB63014A}" type="pres">
      <dgm:prSet presAssocID="{9A4B42B7-6630-4CB6-8D8D-D55132B3C388}" presName="space" presStyleCnt="0"/>
      <dgm:spPr/>
    </dgm:pt>
    <dgm:pt modelId="{F0702FAC-B498-4F3E-BF9F-BB2334D655AB}" type="pres">
      <dgm:prSet presAssocID="{6A1F2AC7-7FC7-4656-950F-1F61868FBB00}" presName="composite" presStyleCnt="0"/>
      <dgm:spPr/>
    </dgm:pt>
    <dgm:pt modelId="{B72E4100-ED68-426F-A84B-E212B5AEF767}" type="pres">
      <dgm:prSet presAssocID="{6A1F2AC7-7FC7-4656-950F-1F61868FBB00}" presName="parTx" presStyleLbl="alignNode1" presStyleIdx="1" presStyleCnt="3" custScaleX="115384">
        <dgm:presLayoutVars>
          <dgm:chMax val="0"/>
          <dgm:chPref val="0"/>
          <dgm:bulletEnabled val="1"/>
        </dgm:presLayoutVars>
      </dgm:prSet>
      <dgm:spPr/>
    </dgm:pt>
    <dgm:pt modelId="{5BB23BBB-1512-4E55-B452-90246F3D49DB}" type="pres">
      <dgm:prSet presAssocID="{6A1F2AC7-7FC7-4656-950F-1F61868FBB00}" presName="desTx" presStyleLbl="alignAccFollowNode1" presStyleIdx="1" presStyleCnt="3" custScaleX="113001">
        <dgm:presLayoutVars>
          <dgm:bulletEnabled val="1"/>
        </dgm:presLayoutVars>
      </dgm:prSet>
      <dgm:spPr/>
    </dgm:pt>
    <dgm:pt modelId="{B16D919F-2638-453F-B46C-577810E80130}" type="pres">
      <dgm:prSet presAssocID="{B1062E87-9B5C-4A6B-A468-61CDA1EB51F1}" presName="space" presStyleCnt="0"/>
      <dgm:spPr/>
    </dgm:pt>
    <dgm:pt modelId="{FC5AB72F-C8A5-46FF-ADE6-064039D9B7DC}" type="pres">
      <dgm:prSet presAssocID="{BD325FB9-CD00-4FA1-A057-213E4093ABEC}" presName="composite" presStyleCnt="0"/>
      <dgm:spPr/>
    </dgm:pt>
    <dgm:pt modelId="{35F197BD-B3BE-4682-9A43-A536026D9DB6}" type="pres">
      <dgm:prSet presAssocID="{BD325FB9-CD00-4FA1-A057-213E4093ABEC}" presName="parTx" presStyleLbl="alignNode1" presStyleIdx="2" presStyleCnt="3" custScaleX="115430">
        <dgm:presLayoutVars>
          <dgm:chMax val="0"/>
          <dgm:chPref val="0"/>
          <dgm:bulletEnabled val="1"/>
        </dgm:presLayoutVars>
      </dgm:prSet>
      <dgm:spPr/>
    </dgm:pt>
    <dgm:pt modelId="{DCF07CB2-5881-4AEE-B19A-67FC88737D4C}" type="pres">
      <dgm:prSet presAssocID="{BD325FB9-CD00-4FA1-A057-213E4093ABEC}" presName="desTx" presStyleLbl="alignAccFollowNode1" presStyleIdx="2" presStyleCnt="3" custScaleX="113792">
        <dgm:presLayoutVars>
          <dgm:bulletEnabled val="1"/>
        </dgm:presLayoutVars>
      </dgm:prSet>
      <dgm:spPr/>
    </dgm:pt>
  </dgm:ptLst>
  <dgm:cxnLst>
    <dgm:cxn modelId="{ECE9AD39-ED64-419A-B097-5F485D04BEFE}" srcId="{BE08574C-C11D-4FEB-822C-CB21D4E60207}" destId="{3459C9FA-8383-4B3D-8D94-4A7F8F4E5282}" srcOrd="0" destOrd="0" parTransId="{AC28C399-083A-426A-903C-3A04B2E6B7F0}" sibTransId="{9A4B42B7-6630-4CB6-8D8D-D55132B3C388}"/>
    <dgm:cxn modelId="{0ABA4A41-AB85-4F18-8080-84679E601A47}" srcId="{BD325FB9-CD00-4FA1-A057-213E4093ABEC}" destId="{E0D94BDB-7BF8-4677-A2F4-61C3B195BC46}" srcOrd="0" destOrd="0" parTransId="{800385DE-5BD1-4F6B-B885-359A9220B622}" sibTransId="{82D19F6E-8A5B-48AE-9089-FC0D598CD0F9}"/>
    <dgm:cxn modelId="{F83AB346-50A0-4D62-9ECC-846580C1987B}" srcId="{3459C9FA-8383-4B3D-8D94-4A7F8F4E5282}" destId="{AF599866-2B66-4D06-900E-08673267D39B}" srcOrd="0" destOrd="0" parTransId="{85D9997F-DB26-4621-A180-2AE28D2719E8}" sibTransId="{19FDE4E9-C1FB-47F7-B9A4-86EC5A57A7C1}"/>
    <dgm:cxn modelId="{33115A49-E93C-49D8-8920-4B188A7B3E47}" type="presOf" srcId="{AF599866-2B66-4D06-900E-08673267D39B}" destId="{CF99CFDB-BE3A-4773-BB57-12B8FE93CE82}" srcOrd="0" destOrd="0" presId="urn:microsoft.com/office/officeart/2005/8/layout/hList1"/>
    <dgm:cxn modelId="{16BDA79B-DA1A-47CF-9AA9-866998BA709C}" type="presOf" srcId="{BE08574C-C11D-4FEB-822C-CB21D4E60207}" destId="{E16A35C5-C1B3-4531-B23A-C9E899FE3581}" srcOrd="0" destOrd="0" presId="urn:microsoft.com/office/officeart/2005/8/layout/hList1"/>
    <dgm:cxn modelId="{BB907FB8-800E-41EE-806A-964974C2E89E}" srcId="{BE08574C-C11D-4FEB-822C-CB21D4E60207}" destId="{BD325FB9-CD00-4FA1-A057-213E4093ABEC}" srcOrd="2" destOrd="0" parTransId="{7AAAA742-B73F-4679-9CFB-B396894F2397}" sibTransId="{F261F5EA-A616-4D5E-88D9-B185A204C3F3}"/>
    <dgm:cxn modelId="{0593D6BC-8623-49AC-B451-8F8296E3FB25}" type="presOf" srcId="{A0E5CA44-B561-46E5-9916-67C0C1DBC3FC}" destId="{5BB23BBB-1512-4E55-B452-90246F3D49DB}" srcOrd="0" destOrd="0" presId="urn:microsoft.com/office/officeart/2005/8/layout/hList1"/>
    <dgm:cxn modelId="{94027CC8-615B-4040-8505-B5D109413720}" type="presOf" srcId="{6A1F2AC7-7FC7-4656-950F-1F61868FBB00}" destId="{B72E4100-ED68-426F-A84B-E212B5AEF767}" srcOrd="0" destOrd="0" presId="urn:microsoft.com/office/officeart/2005/8/layout/hList1"/>
    <dgm:cxn modelId="{349155CE-3BC2-47CE-95FF-FED171F613C7}" type="presOf" srcId="{BD325FB9-CD00-4FA1-A057-213E4093ABEC}" destId="{35F197BD-B3BE-4682-9A43-A536026D9DB6}" srcOrd="0" destOrd="0" presId="urn:microsoft.com/office/officeart/2005/8/layout/hList1"/>
    <dgm:cxn modelId="{1EDFCBED-7401-4174-92B5-C9A97CF2630F}" srcId="{BE08574C-C11D-4FEB-822C-CB21D4E60207}" destId="{6A1F2AC7-7FC7-4656-950F-1F61868FBB00}" srcOrd="1" destOrd="0" parTransId="{85903E14-B33C-4ABA-A0E3-60D869338903}" sibTransId="{B1062E87-9B5C-4A6B-A468-61CDA1EB51F1}"/>
    <dgm:cxn modelId="{780E3DF2-CB6A-4893-AF73-C8662C16FDDF}" srcId="{6A1F2AC7-7FC7-4656-950F-1F61868FBB00}" destId="{A0E5CA44-B561-46E5-9916-67C0C1DBC3FC}" srcOrd="0" destOrd="0" parTransId="{552C8738-4BD8-470A-8D4A-2C148C101F4A}" sibTransId="{C14A64EE-B81B-444F-B599-B63E2758AA02}"/>
    <dgm:cxn modelId="{B1F738F5-6A5D-4518-9E5C-91E50966335D}" type="presOf" srcId="{E0D94BDB-7BF8-4677-A2F4-61C3B195BC46}" destId="{DCF07CB2-5881-4AEE-B19A-67FC88737D4C}" srcOrd="0" destOrd="0" presId="urn:microsoft.com/office/officeart/2005/8/layout/hList1"/>
    <dgm:cxn modelId="{B18FADF7-F025-4678-BD5E-D65970396010}" type="presOf" srcId="{3459C9FA-8383-4B3D-8D94-4A7F8F4E5282}" destId="{AFAD9D72-FD6C-4B3C-BFC3-9D0CE989475C}" srcOrd="0" destOrd="0" presId="urn:microsoft.com/office/officeart/2005/8/layout/hList1"/>
    <dgm:cxn modelId="{DD07DC35-6405-48C5-BB4A-ACD3639B81BE}" type="presParOf" srcId="{E16A35C5-C1B3-4531-B23A-C9E899FE3581}" destId="{F177F9A9-F1A8-428F-9D11-73DC26AE3644}" srcOrd="0" destOrd="0" presId="urn:microsoft.com/office/officeart/2005/8/layout/hList1"/>
    <dgm:cxn modelId="{F657894A-9DCC-4091-9653-287EC051C9B9}" type="presParOf" srcId="{F177F9A9-F1A8-428F-9D11-73DC26AE3644}" destId="{AFAD9D72-FD6C-4B3C-BFC3-9D0CE989475C}" srcOrd="0" destOrd="0" presId="urn:microsoft.com/office/officeart/2005/8/layout/hList1"/>
    <dgm:cxn modelId="{59A1A4E1-971F-4482-8EBA-C325E669FEC4}" type="presParOf" srcId="{F177F9A9-F1A8-428F-9D11-73DC26AE3644}" destId="{CF99CFDB-BE3A-4773-BB57-12B8FE93CE82}" srcOrd="1" destOrd="0" presId="urn:microsoft.com/office/officeart/2005/8/layout/hList1"/>
    <dgm:cxn modelId="{DD0072D5-344B-4D9F-AE00-96018F942975}" type="presParOf" srcId="{E16A35C5-C1B3-4531-B23A-C9E899FE3581}" destId="{8DA139B3-57CB-467E-B369-6443CB63014A}" srcOrd="1" destOrd="0" presId="urn:microsoft.com/office/officeart/2005/8/layout/hList1"/>
    <dgm:cxn modelId="{4637E57E-8163-4584-8527-41B487BB6050}" type="presParOf" srcId="{E16A35C5-C1B3-4531-B23A-C9E899FE3581}" destId="{F0702FAC-B498-4F3E-BF9F-BB2334D655AB}" srcOrd="2" destOrd="0" presId="urn:microsoft.com/office/officeart/2005/8/layout/hList1"/>
    <dgm:cxn modelId="{DEA68416-20E9-42C5-9CF0-2520112B1238}" type="presParOf" srcId="{F0702FAC-B498-4F3E-BF9F-BB2334D655AB}" destId="{B72E4100-ED68-426F-A84B-E212B5AEF767}" srcOrd="0" destOrd="0" presId="urn:microsoft.com/office/officeart/2005/8/layout/hList1"/>
    <dgm:cxn modelId="{C99132EE-9318-4327-A59F-57240ABD0041}" type="presParOf" srcId="{F0702FAC-B498-4F3E-BF9F-BB2334D655AB}" destId="{5BB23BBB-1512-4E55-B452-90246F3D49DB}" srcOrd="1" destOrd="0" presId="urn:microsoft.com/office/officeart/2005/8/layout/hList1"/>
    <dgm:cxn modelId="{6F9F9A15-2595-47A0-9D3F-F93A8F108116}" type="presParOf" srcId="{E16A35C5-C1B3-4531-B23A-C9E899FE3581}" destId="{B16D919F-2638-453F-B46C-577810E80130}" srcOrd="3" destOrd="0" presId="urn:microsoft.com/office/officeart/2005/8/layout/hList1"/>
    <dgm:cxn modelId="{22B3D75F-732C-45B2-93D7-0B7834CDFE00}" type="presParOf" srcId="{E16A35C5-C1B3-4531-B23A-C9E899FE3581}" destId="{FC5AB72F-C8A5-46FF-ADE6-064039D9B7DC}" srcOrd="4" destOrd="0" presId="urn:microsoft.com/office/officeart/2005/8/layout/hList1"/>
    <dgm:cxn modelId="{7F7A106F-E998-4C41-8D63-6877536D9DEB}" type="presParOf" srcId="{FC5AB72F-C8A5-46FF-ADE6-064039D9B7DC}" destId="{35F197BD-B3BE-4682-9A43-A536026D9DB6}" srcOrd="0" destOrd="0" presId="urn:microsoft.com/office/officeart/2005/8/layout/hList1"/>
    <dgm:cxn modelId="{6CA02DAE-1EDC-461A-BAE2-FABEB01F0CC4}" type="presParOf" srcId="{FC5AB72F-C8A5-46FF-ADE6-064039D9B7DC}" destId="{DCF07CB2-5881-4AEE-B19A-67FC88737D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7B4420-1E0C-4542-AF0E-BE1F654EFA1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795A52-8378-4465-B8DE-63844C2E4BE6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1A571156-C315-4CF7-8F4B-5D491664F8FB}" type="parTrans" cxnId="{E76D459B-18D5-4B41-A506-C29BECE21621}">
      <dgm:prSet/>
      <dgm:spPr/>
      <dgm:t>
        <a:bodyPr/>
        <a:lstStyle/>
        <a:p>
          <a:endParaRPr lang="en-IN"/>
        </a:p>
      </dgm:t>
    </dgm:pt>
    <dgm:pt modelId="{5F131198-6D60-464B-8903-F4B4FDABFBCB}" type="sibTrans" cxnId="{E76D459B-18D5-4B41-A506-C29BECE21621}">
      <dgm:prSet/>
      <dgm:spPr/>
      <dgm:t>
        <a:bodyPr/>
        <a:lstStyle/>
        <a:p>
          <a:endParaRPr lang="en-IN"/>
        </a:p>
      </dgm:t>
    </dgm:pt>
    <dgm:pt modelId="{309A0DBC-DDCD-4D07-95B0-D9BA9EE271BC}">
      <dgm:prSet phldrT="[Text]"/>
      <dgm:spPr/>
      <dgm:t>
        <a:bodyPr/>
        <a:lstStyle/>
        <a:p>
          <a:pPr>
            <a:buFontTx/>
            <a:buNone/>
          </a:pPr>
          <a:r>
            <a:rPr lang="en-IN" b="1" dirty="0"/>
            <a:t>Homepage</a:t>
          </a:r>
          <a:endParaRPr lang="en-IN" dirty="0"/>
        </a:p>
      </dgm:t>
    </dgm:pt>
    <dgm:pt modelId="{B90DA5CC-309D-4B81-BCED-A7306A35E3BD}" type="parTrans" cxnId="{5BD3C402-6FEC-4E3C-B9D9-D5D6167F8B2C}">
      <dgm:prSet/>
      <dgm:spPr/>
      <dgm:t>
        <a:bodyPr/>
        <a:lstStyle/>
        <a:p>
          <a:endParaRPr lang="en-IN"/>
        </a:p>
      </dgm:t>
    </dgm:pt>
    <dgm:pt modelId="{6BA78EDA-D7C8-4187-8C9C-0DAF72CD13BE}" type="sibTrans" cxnId="{5BD3C402-6FEC-4E3C-B9D9-D5D6167F8B2C}">
      <dgm:prSet/>
      <dgm:spPr/>
      <dgm:t>
        <a:bodyPr/>
        <a:lstStyle/>
        <a:p>
          <a:endParaRPr lang="en-IN"/>
        </a:p>
      </dgm:t>
    </dgm:pt>
    <dgm:pt modelId="{E9021D1A-0848-428F-B64C-20B2D178FF1D}">
      <dgm:prSet phldrT="[Text]"/>
      <dgm:spPr/>
      <dgm:t>
        <a:bodyPr/>
        <a:lstStyle/>
        <a:p>
          <a:r>
            <a:rPr lang="en-US" dirty="0"/>
            <a:t>Get an overview of featured medicines, access quick search options, and explore informative articles.</a:t>
          </a:r>
          <a:endParaRPr lang="en-IN" dirty="0"/>
        </a:p>
      </dgm:t>
    </dgm:pt>
    <dgm:pt modelId="{E437CFE4-6F18-4DCD-93F2-68DD570C9AD2}" type="parTrans" cxnId="{B4791A80-69AD-4451-AE05-A8883639BB51}">
      <dgm:prSet/>
      <dgm:spPr/>
      <dgm:t>
        <a:bodyPr/>
        <a:lstStyle/>
        <a:p>
          <a:endParaRPr lang="en-IN"/>
        </a:p>
      </dgm:t>
    </dgm:pt>
    <dgm:pt modelId="{1FF5C5D3-4D33-45DB-B8C5-0CEE1818A30D}" type="sibTrans" cxnId="{B4791A80-69AD-4451-AE05-A8883639BB51}">
      <dgm:prSet/>
      <dgm:spPr/>
      <dgm:t>
        <a:bodyPr/>
        <a:lstStyle/>
        <a:p>
          <a:endParaRPr lang="en-IN"/>
        </a:p>
      </dgm:t>
    </dgm:pt>
    <dgm:pt modelId="{BC6FF4A4-A524-441B-B7E8-57EF3841BB7E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991C3DFE-2105-4959-9F40-ED31B66675AA}" type="parTrans" cxnId="{295A487D-166F-472E-9E07-62189921A890}">
      <dgm:prSet/>
      <dgm:spPr/>
      <dgm:t>
        <a:bodyPr/>
        <a:lstStyle/>
        <a:p>
          <a:endParaRPr lang="en-IN"/>
        </a:p>
      </dgm:t>
    </dgm:pt>
    <dgm:pt modelId="{714FE7E5-6CE4-4DCB-89D6-795115712C24}" type="sibTrans" cxnId="{295A487D-166F-472E-9E07-62189921A890}">
      <dgm:prSet/>
      <dgm:spPr/>
      <dgm:t>
        <a:bodyPr/>
        <a:lstStyle/>
        <a:p>
          <a:endParaRPr lang="en-IN"/>
        </a:p>
      </dgm:t>
    </dgm:pt>
    <dgm:pt modelId="{0932189C-2C2E-4449-90FA-D0F2EF192EAD}">
      <dgm:prSet phldrT="[Text]"/>
      <dgm:spPr/>
      <dgm:t>
        <a:bodyPr/>
        <a:lstStyle/>
        <a:p>
          <a:pPr>
            <a:buFontTx/>
            <a:buNone/>
          </a:pPr>
          <a:r>
            <a:rPr lang="en-IN" b="1" dirty="0"/>
            <a:t>Medicine Search</a:t>
          </a:r>
          <a:endParaRPr lang="en-IN" dirty="0"/>
        </a:p>
      </dgm:t>
    </dgm:pt>
    <dgm:pt modelId="{042728E9-6CDA-408B-934D-7A94FF2185AA}" type="parTrans" cxnId="{AFCEA0DB-06FC-4057-8515-00D95A47C882}">
      <dgm:prSet/>
      <dgm:spPr/>
      <dgm:t>
        <a:bodyPr/>
        <a:lstStyle/>
        <a:p>
          <a:endParaRPr lang="en-IN"/>
        </a:p>
      </dgm:t>
    </dgm:pt>
    <dgm:pt modelId="{F68980E8-BEB3-41C7-ACAC-7A278AD3E684}" type="sibTrans" cxnId="{AFCEA0DB-06FC-4057-8515-00D95A47C882}">
      <dgm:prSet/>
      <dgm:spPr/>
      <dgm:t>
        <a:bodyPr/>
        <a:lstStyle/>
        <a:p>
          <a:endParaRPr lang="en-IN"/>
        </a:p>
      </dgm:t>
    </dgm:pt>
    <dgm:pt modelId="{8D9CEC22-DD01-4931-8129-FEE435B8C633}">
      <dgm:prSet phldrT="[Text]"/>
      <dgm:spPr/>
      <dgm:t>
        <a:bodyPr/>
        <a:lstStyle/>
        <a:p>
          <a:r>
            <a:rPr lang="en-US" dirty="0"/>
            <a:t>Use the search bar to find detailed information on specific medicines relevant to your needs.</a:t>
          </a:r>
          <a:endParaRPr lang="en-IN" dirty="0"/>
        </a:p>
      </dgm:t>
    </dgm:pt>
    <dgm:pt modelId="{5D1402A5-E8F7-4AE5-B383-A58AB3135C13}" type="parTrans" cxnId="{6BB7C0FB-CD4A-4B3C-8D0A-38CC7A9157A6}">
      <dgm:prSet/>
      <dgm:spPr/>
      <dgm:t>
        <a:bodyPr/>
        <a:lstStyle/>
        <a:p>
          <a:endParaRPr lang="en-IN"/>
        </a:p>
      </dgm:t>
    </dgm:pt>
    <dgm:pt modelId="{EB4E6BB6-B9F6-49DD-A000-B6D2EC9186AA}" type="sibTrans" cxnId="{6BB7C0FB-CD4A-4B3C-8D0A-38CC7A9157A6}">
      <dgm:prSet/>
      <dgm:spPr/>
      <dgm:t>
        <a:bodyPr/>
        <a:lstStyle/>
        <a:p>
          <a:endParaRPr lang="en-IN"/>
        </a:p>
      </dgm:t>
    </dgm:pt>
    <dgm:pt modelId="{95C2BD65-FBF0-445C-87B4-E6C93790ED67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9B8647D3-4A44-40C4-91A4-BFE4743B788D}" type="parTrans" cxnId="{06674FA6-3EB4-431C-BDED-F6D18599AA6F}">
      <dgm:prSet/>
      <dgm:spPr/>
      <dgm:t>
        <a:bodyPr/>
        <a:lstStyle/>
        <a:p>
          <a:endParaRPr lang="en-IN"/>
        </a:p>
      </dgm:t>
    </dgm:pt>
    <dgm:pt modelId="{E238592C-9D6B-45DC-B380-6AF57029B6AA}" type="sibTrans" cxnId="{06674FA6-3EB4-431C-BDED-F6D18599AA6F}">
      <dgm:prSet/>
      <dgm:spPr/>
      <dgm:t>
        <a:bodyPr/>
        <a:lstStyle/>
        <a:p>
          <a:endParaRPr lang="en-IN"/>
        </a:p>
      </dgm:t>
    </dgm:pt>
    <dgm:pt modelId="{BF392C98-6236-449C-BEC6-A7D4EE2EC4B2}">
      <dgm:prSet phldrT="[Text]"/>
      <dgm:spPr/>
      <dgm:t>
        <a:bodyPr/>
        <a:lstStyle/>
        <a:p>
          <a:pPr>
            <a:buFontTx/>
            <a:buNone/>
          </a:pPr>
          <a:r>
            <a:rPr lang="en-IN" b="1" dirty="0"/>
            <a:t>Medicine Pages</a:t>
          </a:r>
          <a:endParaRPr lang="en-IN" dirty="0"/>
        </a:p>
      </dgm:t>
    </dgm:pt>
    <dgm:pt modelId="{C4C1A538-136F-4798-8DF7-63BBFE70D01B}" type="parTrans" cxnId="{243E0191-27D9-4A10-96E6-42D79CA4A1A7}">
      <dgm:prSet/>
      <dgm:spPr/>
      <dgm:t>
        <a:bodyPr/>
        <a:lstStyle/>
        <a:p>
          <a:endParaRPr lang="en-IN"/>
        </a:p>
      </dgm:t>
    </dgm:pt>
    <dgm:pt modelId="{84787D8A-023A-4573-9BCA-8FD629080AA8}" type="sibTrans" cxnId="{243E0191-27D9-4A10-96E6-42D79CA4A1A7}">
      <dgm:prSet/>
      <dgm:spPr/>
      <dgm:t>
        <a:bodyPr/>
        <a:lstStyle/>
        <a:p>
          <a:endParaRPr lang="en-IN"/>
        </a:p>
      </dgm:t>
    </dgm:pt>
    <dgm:pt modelId="{8DE21ACC-246B-4EC2-889F-9513859475EC}">
      <dgm:prSet phldrT="[Text]"/>
      <dgm:spPr/>
      <dgm:t>
        <a:bodyPr/>
        <a:lstStyle/>
        <a:p>
          <a:r>
            <a:rPr lang="en-US" dirty="0"/>
            <a:t>Explore comprehensive medicine profiles, including uses, dosage guidelines, side effects, and precautions.</a:t>
          </a:r>
          <a:endParaRPr lang="en-IN" dirty="0"/>
        </a:p>
      </dgm:t>
    </dgm:pt>
    <dgm:pt modelId="{DE3B4EEF-6292-4C3A-9259-39D3D181E4A3}" type="parTrans" cxnId="{2D3134EE-3472-404D-86ED-EE29B488AE30}">
      <dgm:prSet/>
      <dgm:spPr/>
      <dgm:t>
        <a:bodyPr/>
        <a:lstStyle/>
        <a:p>
          <a:endParaRPr lang="en-IN"/>
        </a:p>
      </dgm:t>
    </dgm:pt>
    <dgm:pt modelId="{E66E954D-255F-4436-8B26-AA4EFC240A14}" type="sibTrans" cxnId="{2D3134EE-3472-404D-86ED-EE29B488AE30}">
      <dgm:prSet/>
      <dgm:spPr/>
      <dgm:t>
        <a:bodyPr/>
        <a:lstStyle/>
        <a:p>
          <a:endParaRPr lang="en-IN"/>
        </a:p>
      </dgm:t>
    </dgm:pt>
    <dgm:pt modelId="{F9F9CAD7-44B3-4920-B87C-FF7BB63BFA7A}" type="pres">
      <dgm:prSet presAssocID="{D87B4420-1E0C-4542-AF0E-BE1F654EFA1E}" presName="linearFlow" presStyleCnt="0">
        <dgm:presLayoutVars>
          <dgm:dir/>
          <dgm:animLvl val="lvl"/>
          <dgm:resizeHandles val="exact"/>
        </dgm:presLayoutVars>
      </dgm:prSet>
      <dgm:spPr/>
    </dgm:pt>
    <dgm:pt modelId="{24C666C0-BC0C-4049-AC64-E21309FF0110}" type="pres">
      <dgm:prSet presAssocID="{8D795A52-8378-4465-B8DE-63844C2E4BE6}" presName="composite" presStyleCnt="0"/>
      <dgm:spPr/>
    </dgm:pt>
    <dgm:pt modelId="{866AF542-7636-47FA-B154-1C309F44E4D5}" type="pres">
      <dgm:prSet presAssocID="{8D795A52-8378-4465-B8DE-63844C2E4BE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3E9FAAB-AB6D-4A27-A13B-AF409577992D}" type="pres">
      <dgm:prSet presAssocID="{8D795A52-8378-4465-B8DE-63844C2E4BE6}" presName="descendantText" presStyleLbl="alignAcc1" presStyleIdx="0" presStyleCnt="3">
        <dgm:presLayoutVars>
          <dgm:bulletEnabled val="1"/>
        </dgm:presLayoutVars>
      </dgm:prSet>
      <dgm:spPr/>
    </dgm:pt>
    <dgm:pt modelId="{6D3B54CB-B0C3-45EF-A1BB-902AAC830B4E}" type="pres">
      <dgm:prSet presAssocID="{5F131198-6D60-464B-8903-F4B4FDABFBCB}" presName="sp" presStyleCnt="0"/>
      <dgm:spPr/>
    </dgm:pt>
    <dgm:pt modelId="{4267A196-DF27-494D-BD0B-E435A6F3DD95}" type="pres">
      <dgm:prSet presAssocID="{BC6FF4A4-A524-441B-B7E8-57EF3841BB7E}" presName="composite" presStyleCnt="0"/>
      <dgm:spPr/>
    </dgm:pt>
    <dgm:pt modelId="{924B64C3-405F-457A-BF95-9BEA5B9BBDCB}" type="pres">
      <dgm:prSet presAssocID="{BC6FF4A4-A524-441B-B7E8-57EF3841BB7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E840EC6-68C1-47FE-9B05-083DEE7EC452}" type="pres">
      <dgm:prSet presAssocID="{BC6FF4A4-A524-441B-B7E8-57EF3841BB7E}" presName="descendantText" presStyleLbl="alignAcc1" presStyleIdx="1" presStyleCnt="3">
        <dgm:presLayoutVars>
          <dgm:bulletEnabled val="1"/>
        </dgm:presLayoutVars>
      </dgm:prSet>
      <dgm:spPr/>
    </dgm:pt>
    <dgm:pt modelId="{B42E6900-7DE1-419E-AF1B-50C0D55C95B0}" type="pres">
      <dgm:prSet presAssocID="{714FE7E5-6CE4-4DCB-89D6-795115712C24}" presName="sp" presStyleCnt="0"/>
      <dgm:spPr/>
    </dgm:pt>
    <dgm:pt modelId="{699987E8-DE6A-4B70-AF26-C39CCAF07D0B}" type="pres">
      <dgm:prSet presAssocID="{95C2BD65-FBF0-445C-87B4-E6C93790ED67}" presName="composite" presStyleCnt="0"/>
      <dgm:spPr/>
    </dgm:pt>
    <dgm:pt modelId="{F25F7DFD-0C41-42C9-8AE1-6168AF5F61AE}" type="pres">
      <dgm:prSet presAssocID="{95C2BD65-FBF0-445C-87B4-E6C93790ED6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4AE119F-0ABF-44B3-B3BB-3E56F193B51F}" type="pres">
      <dgm:prSet presAssocID="{95C2BD65-FBF0-445C-87B4-E6C93790ED67}" presName="descendantText" presStyleLbl="alignAcc1" presStyleIdx="2" presStyleCnt="3" custLinFactNeighborY="1917">
        <dgm:presLayoutVars>
          <dgm:bulletEnabled val="1"/>
        </dgm:presLayoutVars>
      </dgm:prSet>
      <dgm:spPr/>
    </dgm:pt>
  </dgm:ptLst>
  <dgm:cxnLst>
    <dgm:cxn modelId="{5BD3C402-6FEC-4E3C-B9D9-D5D6167F8B2C}" srcId="{8D795A52-8378-4465-B8DE-63844C2E4BE6}" destId="{309A0DBC-DDCD-4D07-95B0-D9BA9EE271BC}" srcOrd="0" destOrd="0" parTransId="{B90DA5CC-309D-4B81-BCED-A7306A35E3BD}" sibTransId="{6BA78EDA-D7C8-4187-8C9C-0DAF72CD13BE}"/>
    <dgm:cxn modelId="{27B57E03-FB1B-4E1B-B0D5-680564E4A6C0}" type="presOf" srcId="{8D795A52-8378-4465-B8DE-63844C2E4BE6}" destId="{866AF542-7636-47FA-B154-1C309F44E4D5}" srcOrd="0" destOrd="0" presId="urn:microsoft.com/office/officeart/2005/8/layout/chevron2"/>
    <dgm:cxn modelId="{137DB22E-585A-4B35-BBBF-0805CFC3E170}" type="presOf" srcId="{0932189C-2C2E-4449-90FA-D0F2EF192EAD}" destId="{CE840EC6-68C1-47FE-9B05-083DEE7EC452}" srcOrd="0" destOrd="0" presId="urn:microsoft.com/office/officeart/2005/8/layout/chevron2"/>
    <dgm:cxn modelId="{D53AED63-6332-4F5C-944C-6D393C2827F3}" type="presOf" srcId="{8DE21ACC-246B-4EC2-889F-9513859475EC}" destId="{74AE119F-0ABF-44B3-B3BB-3E56F193B51F}" srcOrd="0" destOrd="1" presId="urn:microsoft.com/office/officeart/2005/8/layout/chevron2"/>
    <dgm:cxn modelId="{295A487D-166F-472E-9E07-62189921A890}" srcId="{D87B4420-1E0C-4542-AF0E-BE1F654EFA1E}" destId="{BC6FF4A4-A524-441B-B7E8-57EF3841BB7E}" srcOrd="1" destOrd="0" parTransId="{991C3DFE-2105-4959-9F40-ED31B66675AA}" sibTransId="{714FE7E5-6CE4-4DCB-89D6-795115712C24}"/>
    <dgm:cxn modelId="{F5D2537D-EED1-4816-8BB2-4DEC1E61F270}" type="presOf" srcId="{95C2BD65-FBF0-445C-87B4-E6C93790ED67}" destId="{F25F7DFD-0C41-42C9-8AE1-6168AF5F61AE}" srcOrd="0" destOrd="0" presId="urn:microsoft.com/office/officeart/2005/8/layout/chevron2"/>
    <dgm:cxn modelId="{B4791A80-69AD-4451-AE05-A8883639BB51}" srcId="{8D795A52-8378-4465-B8DE-63844C2E4BE6}" destId="{E9021D1A-0848-428F-B64C-20B2D178FF1D}" srcOrd="1" destOrd="0" parTransId="{E437CFE4-6F18-4DCD-93F2-68DD570C9AD2}" sibTransId="{1FF5C5D3-4D33-45DB-B8C5-0CEE1818A30D}"/>
    <dgm:cxn modelId="{243E0191-27D9-4A10-96E6-42D79CA4A1A7}" srcId="{95C2BD65-FBF0-445C-87B4-E6C93790ED67}" destId="{BF392C98-6236-449C-BEC6-A7D4EE2EC4B2}" srcOrd="0" destOrd="0" parTransId="{C4C1A538-136F-4798-8DF7-63BBFE70D01B}" sibTransId="{84787D8A-023A-4573-9BCA-8FD629080AA8}"/>
    <dgm:cxn modelId="{E76D459B-18D5-4B41-A506-C29BECE21621}" srcId="{D87B4420-1E0C-4542-AF0E-BE1F654EFA1E}" destId="{8D795A52-8378-4465-B8DE-63844C2E4BE6}" srcOrd="0" destOrd="0" parTransId="{1A571156-C315-4CF7-8F4B-5D491664F8FB}" sibTransId="{5F131198-6D60-464B-8903-F4B4FDABFBCB}"/>
    <dgm:cxn modelId="{AA9A40A4-7555-4CDF-8358-B65F122A575A}" type="presOf" srcId="{309A0DBC-DDCD-4D07-95B0-D9BA9EE271BC}" destId="{D3E9FAAB-AB6D-4A27-A13B-AF409577992D}" srcOrd="0" destOrd="0" presId="urn:microsoft.com/office/officeart/2005/8/layout/chevron2"/>
    <dgm:cxn modelId="{06674FA6-3EB4-431C-BDED-F6D18599AA6F}" srcId="{D87B4420-1E0C-4542-AF0E-BE1F654EFA1E}" destId="{95C2BD65-FBF0-445C-87B4-E6C93790ED67}" srcOrd="2" destOrd="0" parTransId="{9B8647D3-4A44-40C4-91A4-BFE4743B788D}" sibTransId="{E238592C-9D6B-45DC-B380-6AF57029B6AA}"/>
    <dgm:cxn modelId="{56F13FB2-7CDB-47DC-8B9D-4D2494FC832F}" type="presOf" srcId="{D87B4420-1E0C-4542-AF0E-BE1F654EFA1E}" destId="{F9F9CAD7-44B3-4920-B87C-FF7BB63BFA7A}" srcOrd="0" destOrd="0" presId="urn:microsoft.com/office/officeart/2005/8/layout/chevron2"/>
    <dgm:cxn modelId="{540426B7-C2B4-4F04-9FD6-71771932F998}" type="presOf" srcId="{BF392C98-6236-449C-BEC6-A7D4EE2EC4B2}" destId="{74AE119F-0ABF-44B3-B3BB-3E56F193B51F}" srcOrd="0" destOrd="0" presId="urn:microsoft.com/office/officeart/2005/8/layout/chevron2"/>
    <dgm:cxn modelId="{AFCEA0DB-06FC-4057-8515-00D95A47C882}" srcId="{BC6FF4A4-A524-441B-B7E8-57EF3841BB7E}" destId="{0932189C-2C2E-4449-90FA-D0F2EF192EAD}" srcOrd="0" destOrd="0" parTransId="{042728E9-6CDA-408B-934D-7A94FF2185AA}" sibTransId="{F68980E8-BEB3-41C7-ACAC-7A278AD3E684}"/>
    <dgm:cxn modelId="{0E236AE7-56AA-4CE8-AFC3-5FBFB17EC97F}" type="presOf" srcId="{8D9CEC22-DD01-4931-8129-FEE435B8C633}" destId="{CE840EC6-68C1-47FE-9B05-083DEE7EC452}" srcOrd="0" destOrd="1" presId="urn:microsoft.com/office/officeart/2005/8/layout/chevron2"/>
    <dgm:cxn modelId="{2D3134EE-3472-404D-86ED-EE29B488AE30}" srcId="{95C2BD65-FBF0-445C-87B4-E6C93790ED67}" destId="{8DE21ACC-246B-4EC2-889F-9513859475EC}" srcOrd="1" destOrd="0" parTransId="{DE3B4EEF-6292-4C3A-9259-39D3D181E4A3}" sibTransId="{E66E954D-255F-4436-8B26-AA4EFC240A14}"/>
    <dgm:cxn modelId="{67CA79F5-F3E7-444A-8995-4F75CE43166F}" type="presOf" srcId="{E9021D1A-0848-428F-B64C-20B2D178FF1D}" destId="{D3E9FAAB-AB6D-4A27-A13B-AF409577992D}" srcOrd="0" destOrd="1" presId="urn:microsoft.com/office/officeart/2005/8/layout/chevron2"/>
    <dgm:cxn modelId="{6BB7C0FB-CD4A-4B3C-8D0A-38CC7A9157A6}" srcId="{BC6FF4A4-A524-441B-B7E8-57EF3841BB7E}" destId="{8D9CEC22-DD01-4931-8129-FEE435B8C633}" srcOrd="1" destOrd="0" parTransId="{5D1402A5-E8F7-4AE5-B383-A58AB3135C13}" sibTransId="{EB4E6BB6-B9F6-49DD-A000-B6D2EC9186AA}"/>
    <dgm:cxn modelId="{3A5C92FE-F809-4578-9202-C1211D6D9D6C}" type="presOf" srcId="{BC6FF4A4-A524-441B-B7E8-57EF3841BB7E}" destId="{924B64C3-405F-457A-BF95-9BEA5B9BBDCB}" srcOrd="0" destOrd="0" presId="urn:microsoft.com/office/officeart/2005/8/layout/chevron2"/>
    <dgm:cxn modelId="{6662D906-96E0-47F7-8095-F3429B913316}" type="presParOf" srcId="{F9F9CAD7-44B3-4920-B87C-FF7BB63BFA7A}" destId="{24C666C0-BC0C-4049-AC64-E21309FF0110}" srcOrd="0" destOrd="0" presId="urn:microsoft.com/office/officeart/2005/8/layout/chevron2"/>
    <dgm:cxn modelId="{44FF4677-7276-48E2-9A81-15E423430086}" type="presParOf" srcId="{24C666C0-BC0C-4049-AC64-E21309FF0110}" destId="{866AF542-7636-47FA-B154-1C309F44E4D5}" srcOrd="0" destOrd="0" presId="urn:microsoft.com/office/officeart/2005/8/layout/chevron2"/>
    <dgm:cxn modelId="{0D0EFB1B-CE31-4EB1-9300-697BF38A29BE}" type="presParOf" srcId="{24C666C0-BC0C-4049-AC64-E21309FF0110}" destId="{D3E9FAAB-AB6D-4A27-A13B-AF409577992D}" srcOrd="1" destOrd="0" presId="urn:microsoft.com/office/officeart/2005/8/layout/chevron2"/>
    <dgm:cxn modelId="{0843FF3A-F9D6-41E9-B191-246D90DA4933}" type="presParOf" srcId="{F9F9CAD7-44B3-4920-B87C-FF7BB63BFA7A}" destId="{6D3B54CB-B0C3-45EF-A1BB-902AAC830B4E}" srcOrd="1" destOrd="0" presId="urn:microsoft.com/office/officeart/2005/8/layout/chevron2"/>
    <dgm:cxn modelId="{1C02B11B-FECB-41CF-AC14-2FC34296A9F3}" type="presParOf" srcId="{F9F9CAD7-44B3-4920-B87C-FF7BB63BFA7A}" destId="{4267A196-DF27-494D-BD0B-E435A6F3DD95}" srcOrd="2" destOrd="0" presId="urn:microsoft.com/office/officeart/2005/8/layout/chevron2"/>
    <dgm:cxn modelId="{A11E85B3-0187-4D0F-8ADD-D61347D62BCD}" type="presParOf" srcId="{4267A196-DF27-494D-BD0B-E435A6F3DD95}" destId="{924B64C3-405F-457A-BF95-9BEA5B9BBDCB}" srcOrd="0" destOrd="0" presId="urn:microsoft.com/office/officeart/2005/8/layout/chevron2"/>
    <dgm:cxn modelId="{1BB21FE0-9CD9-4304-B864-99799C552362}" type="presParOf" srcId="{4267A196-DF27-494D-BD0B-E435A6F3DD95}" destId="{CE840EC6-68C1-47FE-9B05-083DEE7EC452}" srcOrd="1" destOrd="0" presId="urn:microsoft.com/office/officeart/2005/8/layout/chevron2"/>
    <dgm:cxn modelId="{6816C11A-43A5-4C3F-ADE5-8C9438558B8E}" type="presParOf" srcId="{F9F9CAD7-44B3-4920-B87C-FF7BB63BFA7A}" destId="{B42E6900-7DE1-419E-AF1B-50C0D55C95B0}" srcOrd="3" destOrd="0" presId="urn:microsoft.com/office/officeart/2005/8/layout/chevron2"/>
    <dgm:cxn modelId="{1307BB2D-E2BF-4E7A-A1D0-B6CDE21EF45C}" type="presParOf" srcId="{F9F9CAD7-44B3-4920-B87C-FF7BB63BFA7A}" destId="{699987E8-DE6A-4B70-AF26-C39CCAF07D0B}" srcOrd="4" destOrd="0" presId="urn:microsoft.com/office/officeart/2005/8/layout/chevron2"/>
    <dgm:cxn modelId="{4A509C9B-54B0-49FC-9F24-93F44ACAABD2}" type="presParOf" srcId="{699987E8-DE6A-4B70-AF26-C39CCAF07D0B}" destId="{F25F7DFD-0C41-42C9-8AE1-6168AF5F61AE}" srcOrd="0" destOrd="0" presId="urn:microsoft.com/office/officeart/2005/8/layout/chevron2"/>
    <dgm:cxn modelId="{BE5B7320-1E0F-437F-BBF6-8DC094AF0659}" type="presParOf" srcId="{699987E8-DE6A-4B70-AF26-C39CCAF07D0B}" destId="{74AE119F-0ABF-44B3-B3BB-3E56F193B5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62D3BF-82D6-4944-8D0A-D79687A5024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EE53D5-7E21-401E-B6A8-7F8B007A0697}">
      <dgm:prSet phldrT="[Text]"/>
      <dgm:spPr/>
      <dgm:t>
        <a:bodyPr/>
        <a:lstStyle/>
        <a:p>
          <a:r>
            <a:rPr lang="en-US" b="1" dirty="0"/>
            <a:t>Creating an Account on </a:t>
          </a:r>
          <a:r>
            <a:rPr lang="en-US" b="1" dirty="0" err="1"/>
            <a:t>MediInfo</a:t>
          </a:r>
          <a:r>
            <a:rPr lang="en-US" dirty="0"/>
            <a:t>:</a:t>
          </a:r>
          <a:endParaRPr lang="en-IN" dirty="0"/>
        </a:p>
      </dgm:t>
    </dgm:pt>
    <dgm:pt modelId="{798F40BF-39F9-4EFF-8EAD-FDF9BC14059B}" type="parTrans" cxnId="{8DA40654-9362-41FC-989C-DCDB5AE98AEC}">
      <dgm:prSet/>
      <dgm:spPr/>
      <dgm:t>
        <a:bodyPr/>
        <a:lstStyle/>
        <a:p>
          <a:endParaRPr lang="en-IN"/>
        </a:p>
      </dgm:t>
    </dgm:pt>
    <dgm:pt modelId="{CAC8552D-8031-477B-9F70-3276DE42F7E6}" type="sibTrans" cxnId="{8DA40654-9362-41FC-989C-DCDB5AE98AEC}">
      <dgm:prSet/>
      <dgm:spPr/>
      <dgm:t>
        <a:bodyPr/>
        <a:lstStyle/>
        <a:p>
          <a:endParaRPr lang="en-IN"/>
        </a:p>
      </dgm:t>
    </dgm:pt>
    <dgm:pt modelId="{B566F29C-1168-4F19-B9B6-6596DD1F403E}">
      <dgm:prSet phldrT="[Text]"/>
      <dgm:spPr/>
      <dgm:t>
        <a:bodyPr/>
        <a:lstStyle/>
        <a:p>
          <a:pPr algn="l"/>
          <a:r>
            <a:rPr lang="en-IN" b="1" dirty="0"/>
            <a:t>Step 1: Sign Up </a:t>
          </a:r>
        </a:p>
        <a:p>
          <a:pPr algn="l"/>
          <a:r>
            <a:rPr lang="en-US" dirty="0"/>
            <a:t>Click on the "Sign Up" button, provide your email and create a secure password.</a:t>
          </a:r>
          <a:endParaRPr lang="en-IN" dirty="0"/>
        </a:p>
      </dgm:t>
    </dgm:pt>
    <dgm:pt modelId="{4D5A16E5-5F4F-4825-88AA-D82517E25A81}" type="parTrans" cxnId="{1C4A0047-35B4-4175-9A7E-1C3088833349}">
      <dgm:prSet/>
      <dgm:spPr/>
      <dgm:t>
        <a:bodyPr/>
        <a:lstStyle/>
        <a:p>
          <a:endParaRPr lang="en-IN"/>
        </a:p>
      </dgm:t>
    </dgm:pt>
    <dgm:pt modelId="{65002D02-69A1-4933-B533-94010A0427EB}" type="sibTrans" cxnId="{1C4A0047-35B4-4175-9A7E-1C3088833349}">
      <dgm:prSet/>
      <dgm:spPr/>
      <dgm:t>
        <a:bodyPr/>
        <a:lstStyle/>
        <a:p>
          <a:endParaRPr lang="en-IN"/>
        </a:p>
      </dgm:t>
    </dgm:pt>
    <dgm:pt modelId="{56F36558-D113-4A4D-8A48-D692D16C0DF8}">
      <dgm:prSet phldrT="[Text]"/>
      <dgm:spPr/>
      <dgm:t>
        <a:bodyPr/>
        <a:lstStyle/>
        <a:p>
          <a:pPr algn="l"/>
          <a:r>
            <a:rPr lang="en-IN" b="1" dirty="0"/>
            <a:t>Step 2: Personalize Profile </a:t>
          </a:r>
        </a:p>
        <a:p>
          <a:pPr algn="l"/>
          <a:r>
            <a:rPr lang="en-US" dirty="0"/>
            <a:t>Complete your profile by adding relevant information such as allergies and current medications.</a:t>
          </a:r>
          <a:endParaRPr lang="en-IN" dirty="0"/>
        </a:p>
      </dgm:t>
    </dgm:pt>
    <dgm:pt modelId="{3E41D82C-B5C3-4B5A-8EDD-1AFB95A3854B}" type="parTrans" cxnId="{7985BBED-DEC7-4C59-A3C0-A5EC62983426}">
      <dgm:prSet/>
      <dgm:spPr/>
      <dgm:t>
        <a:bodyPr/>
        <a:lstStyle/>
        <a:p>
          <a:endParaRPr lang="en-IN"/>
        </a:p>
      </dgm:t>
    </dgm:pt>
    <dgm:pt modelId="{D3A10272-15F0-46B4-BB31-E6369E12EFE2}" type="sibTrans" cxnId="{7985BBED-DEC7-4C59-A3C0-A5EC62983426}">
      <dgm:prSet/>
      <dgm:spPr/>
      <dgm:t>
        <a:bodyPr/>
        <a:lstStyle/>
        <a:p>
          <a:endParaRPr lang="en-IN"/>
        </a:p>
      </dgm:t>
    </dgm:pt>
    <dgm:pt modelId="{86A2EFF4-C3E5-47E0-BEAE-9EC22F5DEA08}">
      <dgm:prSet phldrT="[Text]"/>
      <dgm:spPr/>
      <dgm:t>
        <a:bodyPr/>
        <a:lstStyle/>
        <a:p>
          <a:pPr algn="l"/>
          <a:r>
            <a:rPr lang="en-IN" b="1" dirty="0"/>
            <a:t>Step 3: Verification </a:t>
          </a:r>
        </a:p>
        <a:p>
          <a:pPr algn="l"/>
          <a:r>
            <a:rPr lang="en-US" dirty="0"/>
            <a:t>Verify your email address to activate your account and unlock all of </a:t>
          </a:r>
          <a:r>
            <a:rPr lang="en-US" dirty="0" err="1"/>
            <a:t>MediInfo's</a:t>
          </a:r>
          <a:r>
            <a:rPr lang="en-US" dirty="0"/>
            <a:t> features.</a:t>
          </a:r>
          <a:endParaRPr lang="en-IN" dirty="0"/>
        </a:p>
      </dgm:t>
    </dgm:pt>
    <dgm:pt modelId="{4CDB8F1A-5AFD-4597-B69B-0C42DD92A2A0}" type="parTrans" cxnId="{B7E05E2F-8091-48BE-8C65-495C4642B996}">
      <dgm:prSet/>
      <dgm:spPr/>
      <dgm:t>
        <a:bodyPr/>
        <a:lstStyle/>
        <a:p>
          <a:endParaRPr lang="en-IN"/>
        </a:p>
      </dgm:t>
    </dgm:pt>
    <dgm:pt modelId="{A071D434-925C-4DA0-B6A3-56F691B7F909}" type="sibTrans" cxnId="{B7E05E2F-8091-48BE-8C65-495C4642B996}">
      <dgm:prSet/>
      <dgm:spPr/>
      <dgm:t>
        <a:bodyPr/>
        <a:lstStyle/>
        <a:p>
          <a:endParaRPr lang="en-IN"/>
        </a:p>
      </dgm:t>
    </dgm:pt>
    <dgm:pt modelId="{03FD252F-1641-4088-B1DD-36D87C1FF08C}" type="pres">
      <dgm:prSet presAssocID="{4962D3BF-82D6-4944-8D0A-D79687A5024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088F17-EC76-4D9E-8F81-4FDFB89A6583}" type="pres">
      <dgm:prSet presAssocID="{8EEE53D5-7E21-401E-B6A8-7F8B007A0697}" presName="root" presStyleCnt="0"/>
      <dgm:spPr/>
    </dgm:pt>
    <dgm:pt modelId="{FEDF24BE-3121-49E4-9DF3-04720279CACB}" type="pres">
      <dgm:prSet presAssocID="{8EEE53D5-7E21-401E-B6A8-7F8B007A0697}" presName="rootComposite" presStyleCnt="0"/>
      <dgm:spPr/>
    </dgm:pt>
    <dgm:pt modelId="{EB4F6A63-FAE6-469D-B105-59E0910AB8AB}" type="pres">
      <dgm:prSet presAssocID="{8EEE53D5-7E21-401E-B6A8-7F8B007A0697}" presName="rootText" presStyleLbl="node1" presStyleIdx="0" presStyleCnt="1" custScaleX="366369" custLinFactNeighborX="-328" custLinFactNeighborY="1317"/>
      <dgm:spPr/>
    </dgm:pt>
    <dgm:pt modelId="{AC41FA6F-3270-4A94-B312-02F02F3793DB}" type="pres">
      <dgm:prSet presAssocID="{8EEE53D5-7E21-401E-B6A8-7F8B007A0697}" presName="rootConnector" presStyleLbl="node1" presStyleIdx="0" presStyleCnt="1"/>
      <dgm:spPr/>
    </dgm:pt>
    <dgm:pt modelId="{04B01F26-30BC-46B9-8DB0-5353DCEA8707}" type="pres">
      <dgm:prSet presAssocID="{8EEE53D5-7E21-401E-B6A8-7F8B007A0697}" presName="childShape" presStyleCnt="0"/>
      <dgm:spPr/>
    </dgm:pt>
    <dgm:pt modelId="{FFB0B87B-89EB-44C4-9C9E-56B85435DE96}" type="pres">
      <dgm:prSet presAssocID="{4D5A16E5-5F4F-4825-88AA-D82517E25A81}" presName="Name13" presStyleLbl="parChTrans1D2" presStyleIdx="0" presStyleCnt="3"/>
      <dgm:spPr/>
    </dgm:pt>
    <dgm:pt modelId="{8222FE57-BACD-4869-A09E-037312E738EA}" type="pres">
      <dgm:prSet presAssocID="{B566F29C-1168-4F19-B9B6-6596DD1F403E}" presName="childText" presStyleLbl="bgAcc1" presStyleIdx="0" presStyleCnt="3" custScaleX="389521">
        <dgm:presLayoutVars>
          <dgm:bulletEnabled val="1"/>
        </dgm:presLayoutVars>
      </dgm:prSet>
      <dgm:spPr/>
    </dgm:pt>
    <dgm:pt modelId="{08FE60A9-3CCF-4EB9-B559-703C76D5BBD5}" type="pres">
      <dgm:prSet presAssocID="{3E41D82C-B5C3-4B5A-8EDD-1AFB95A3854B}" presName="Name13" presStyleLbl="parChTrans1D2" presStyleIdx="1" presStyleCnt="3"/>
      <dgm:spPr/>
    </dgm:pt>
    <dgm:pt modelId="{0CEE39FE-B9FC-4FD2-967C-5CA3101F82AD}" type="pres">
      <dgm:prSet presAssocID="{56F36558-D113-4A4D-8A48-D692D16C0DF8}" presName="childText" presStyleLbl="bgAcc1" presStyleIdx="1" presStyleCnt="3" custScaleX="390203">
        <dgm:presLayoutVars>
          <dgm:bulletEnabled val="1"/>
        </dgm:presLayoutVars>
      </dgm:prSet>
      <dgm:spPr/>
    </dgm:pt>
    <dgm:pt modelId="{E16F2627-BE63-40F3-B705-08FC25D53D75}" type="pres">
      <dgm:prSet presAssocID="{4CDB8F1A-5AFD-4597-B69B-0C42DD92A2A0}" presName="Name13" presStyleLbl="parChTrans1D2" presStyleIdx="2" presStyleCnt="3"/>
      <dgm:spPr/>
    </dgm:pt>
    <dgm:pt modelId="{C981FBCE-C8CF-4136-AF04-B5F9D9D27B1D}" type="pres">
      <dgm:prSet presAssocID="{86A2EFF4-C3E5-47E0-BEAE-9EC22F5DEA08}" presName="childText" presStyleLbl="bgAcc1" presStyleIdx="2" presStyleCnt="3" custScaleX="389300">
        <dgm:presLayoutVars>
          <dgm:bulletEnabled val="1"/>
        </dgm:presLayoutVars>
      </dgm:prSet>
      <dgm:spPr/>
    </dgm:pt>
  </dgm:ptLst>
  <dgm:cxnLst>
    <dgm:cxn modelId="{AAE3F903-517A-46BD-9CA4-C2137DAE1BC7}" type="presOf" srcId="{3E41D82C-B5C3-4B5A-8EDD-1AFB95A3854B}" destId="{08FE60A9-3CCF-4EB9-B559-703C76D5BBD5}" srcOrd="0" destOrd="0" presId="urn:microsoft.com/office/officeart/2005/8/layout/hierarchy3"/>
    <dgm:cxn modelId="{B7E05E2F-8091-48BE-8C65-495C4642B996}" srcId="{8EEE53D5-7E21-401E-B6A8-7F8B007A0697}" destId="{86A2EFF4-C3E5-47E0-BEAE-9EC22F5DEA08}" srcOrd="2" destOrd="0" parTransId="{4CDB8F1A-5AFD-4597-B69B-0C42DD92A2A0}" sibTransId="{A071D434-925C-4DA0-B6A3-56F691B7F909}"/>
    <dgm:cxn modelId="{4BA2243F-530C-49B6-8DED-2DF411420530}" type="presOf" srcId="{B566F29C-1168-4F19-B9B6-6596DD1F403E}" destId="{8222FE57-BACD-4869-A09E-037312E738EA}" srcOrd="0" destOrd="0" presId="urn:microsoft.com/office/officeart/2005/8/layout/hierarchy3"/>
    <dgm:cxn modelId="{426E4765-192D-4107-93C9-1D2976F345A5}" type="presOf" srcId="{8EEE53D5-7E21-401E-B6A8-7F8B007A0697}" destId="{AC41FA6F-3270-4A94-B312-02F02F3793DB}" srcOrd="1" destOrd="0" presId="urn:microsoft.com/office/officeart/2005/8/layout/hierarchy3"/>
    <dgm:cxn modelId="{1C4A0047-35B4-4175-9A7E-1C3088833349}" srcId="{8EEE53D5-7E21-401E-B6A8-7F8B007A0697}" destId="{B566F29C-1168-4F19-B9B6-6596DD1F403E}" srcOrd="0" destOrd="0" parTransId="{4D5A16E5-5F4F-4825-88AA-D82517E25A81}" sibTransId="{65002D02-69A1-4933-B533-94010A0427EB}"/>
    <dgm:cxn modelId="{17C3C649-E961-4008-AA69-99007B3F1BC4}" type="presOf" srcId="{4962D3BF-82D6-4944-8D0A-D79687A5024A}" destId="{03FD252F-1641-4088-B1DD-36D87C1FF08C}" srcOrd="0" destOrd="0" presId="urn:microsoft.com/office/officeart/2005/8/layout/hierarchy3"/>
    <dgm:cxn modelId="{8DA40654-9362-41FC-989C-DCDB5AE98AEC}" srcId="{4962D3BF-82D6-4944-8D0A-D79687A5024A}" destId="{8EEE53D5-7E21-401E-B6A8-7F8B007A0697}" srcOrd="0" destOrd="0" parTransId="{798F40BF-39F9-4EFF-8EAD-FDF9BC14059B}" sibTransId="{CAC8552D-8031-477B-9F70-3276DE42F7E6}"/>
    <dgm:cxn modelId="{50CB4474-20F7-4A0A-A251-D3C5E9779C09}" type="presOf" srcId="{86A2EFF4-C3E5-47E0-BEAE-9EC22F5DEA08}" destId="{C981FBCE-C8CF-4136-AF04-B5F9D9D27B1D}" srcOrd="0" destOrd="0" presId="urn:microsoft.com/office/officeart/2005/8/layout/hierarchy3"/>
    <dgm:cxn modelId="{4C5D6256-6539-4893-9769-6EC09D5DF798}" type="presOf" srcId="{4CDB8F1A-5AFD-4597-B69B-0C42DD92A2A0}" destId="{E16F2627-BE63-40F3-B705-08FC25D53D75}" srcOrd="0" destOrd="0" presId="urn:microsoft.com/office/officeart/2005/8/layout/hierarchy3"/>
    <dgm:cxn modelId="{AA5FA28F-34A1-49D5-9F11-18548F1F643F}" type="presOf" srcId="{4D5A16E5-5F4F-4825-88AA-D82517E25A81}" destId="{FFB0B87B-89EB-44C4-9C9E-56B85435DE96}" srcOrd="0" destOrd="0" presId="urn:microsoft.com/office/officeart/2005/8/layout/hierarchy3"/>
    <dgm:cxn modelId="{B86B5EAF-4494-414C-9A3A-09B0D7BCD8E5}" type="presOf" srcId="{8EEE53D5-7E21-401E-B6A8-7F8B007A0697}" destId="{EB4F6A63-FAE6-469D-B105-59E0910AB8AB}" srcOrd="0" destOrd="0" presId="urn:microsoft.com/office/officeart/2005/8/layout/hierarchy3"/>
    <dgm:cxn modelId="{7985BBED-DEC7-4C59-A3C0-A5EC62983426}" srcId="{8EEE53D5-7E21-401E-B6A8-7F8B007A0697}" destId="{56F36558-D113-4A4D-8A48-D692D16C0DF8}" srcOrd="1" destOrd="0" parTransId="{3E41D82C-B5C3-4B5A-8EDD-1AFB95A3854B}" sibTransId="{D3A10272-15F0-46B4-BB31-E6369E12EFE2}"/>
    <dgm:cxn modelId="{E2BA0EF7-A01A-4EF8-B019-AB3B317D2837}" type="presOf" srcId="{56F36558-D113-4A4D-8A48-D692D16C0DF8}" destId="{0CEE39FE-B9FC-4FD2-967C-5CA3101F82AD}" srcOrd="0" destOrd="0" presId="urn:microsoft.com/office/officeart/2005/8/layout/hierarchy3"/>
    <dgm:cxn modelId="{1CFF4176-9200-4351-821E-95EA49AB1DDC}" type="presParOf" srcId="{03FD252F-1641-4088-B1DD-36D87C1FF08C}" destId="{CE088F17-EC76-4D9E-8F81-4FDFB89A6583}" srcOrd="0" destOrd="0" presId="urn:microsoft.com/office/officeart/2005/8/layout/hierarchy3"/>
    <dgm:cxn modelId="{5091EAB3-95CD-4D87-B215-2A4D149025CC}" type="presParOf" srcId="{CE088F17-EC76-4D9E-8F81-4FDFB89A6583}" destId="{FEDF24BE-3121-49E4-9DF3-04720279CACB}" srcOrd="0" destOrd="0" presId="urn:microsoft.com/office/officeart/2005/8/layout/hierarchy3"/>
    <dgm:cxn modelId="{EDD95856-B2C5-49CF-9EF7-3E03AA3A40A8}" type="presParOf" srcId="{FEDF24BE-3121-49E4-9DF3-04720279CACB}" destId="{EB4F6A63-FAE6-469D-B105-59E0910AB8AB}" srcOrd="0" destOrd="0" presId="urn:microsoft.com/office/officeart/2005/8/layout/hierarchy3"/>
    <dgm:cxn modelId="{8A95DCBB-D66B-4830-BD19-CC1F3B316E1E}" type="presParOf" srcId="{FEDF24BE-3121-49E4-9DF3-04720279CACB}" destId="{AC41FA6F-3270-4A94-B312-02F02F3793DB}" srcOrd="1" destOrd="0" presId="urn:microsoft.com/office/officeart/2005/8/layout/hierarchy3"/>
    <dgm:cxn modelId="{AB268275-FE5E-4B33-98EF-A76AC44E5072}" type="presParOf" srcId="{CE088F17-EC76-4D9E-8F81-4FDFB89A6583}" destId="{04B01F26-30BC-46B9-8DB0-5353DCEA8707}" srcOrd="1" destOrd="0" presId="urn:microsoft.com/office/officeart/2005/8/layout/hierarchy3"/>
    <dgm:cxn modelId="{AD8E04D1-BBD5-45AA-9E92-A709C66C8A1D}" type="presParOf" srcId="{04B01F26-30BC-46B9-8DB0-5353DCEA8707}" destId="{FFB0B87B-89EB-44C4-9C9E-56B85435DE96}" srcOrd="0" destOrd="0" presId="urn:microsoft.com/office/officeart/2005/8/layout/hierarchy3"/>
    <dgm:cxn modelId="{7F3D1F25-F59F-4E51-BCB1-4160CFCDBBF1}" type="presParOf" srcId="{04B01F26-30BC-46B9-8DB0-5353DCEA8707}" destId="{8222FE57-BACD-4869-A09E-037312E738EA}" srcOrd="1" destOrd="0" presId="urn:microsoft.com/office/officeart/2005/8/layout/hierarchy3"/>
    <dgm:cxn modelId="{E9F50F03-0598-4E64-8E91-49685C9FD986}" type="presParOf" srcId="{04B01F26-30BC-46B9-8DB0-5353DCEA8707}" destId="{08FE60A9-3CCF-4EB9-B559-703C76D5BBD5}" srcOrd="2" destOrd="0" presId="urn:microsoft.com/office/officeart/2005/8/layout/hierarchy3"/>
    <dgm:cxn modelId="{42DD3EB1-6D85-4074-A989-9CD54975ACA8}" type="presParOf" srcId="{04B01F26-30BC-46B9-8DB0-5353DCEA8707}" destId="{0CEE39FE-B9FC-4FD2-967C-5CA3101F82AD}" srcOrd="3" destOrd="0" presId="urn:microsoft.com/office/officeart/2005/8/layout/hierarchy3"/>
    <dgm:cxn modelId="{8292F29A-CD23-484B-A35A-BA82BBF50669}" type="presParOf" srcId="{04B01F26-30BC-46B9-8DB0-5353DCEA8707}" destId="{E16F2627-BE63-40F3-B705-08FC25D53D75}" srcOrd="4" destOrd="0" presId="urn:microsoft.com/office/officeart/2005/8/layout/hierarchy3"/>
    <dgm:cxn modelId="{2C9A2EE0-237C-479E-B02B-B646C3F6A792}" type="presParOf" srcId="{04B01F26-30BC-46B9-8DB0-5353DCEA8707}" destId="{C981FBCE-C8CF-4136-AF04-B5F9D9D27B1D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3FF26D-C049-4DE8-B881-A71DB019D910}" type="doc">
      <dgm:prSet loTypeId="urn:microsoft.com/office/officeart/2008/layout/BendingPictureCaptionList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9EFE9F-BF11-4CDA-9B0B-DD2A6BFB4549}">
      <dgm:prSet phldrT="[Text]"/>
      <dgm:spPr/>
      <dgm:t>
        <a:bodyPr/>
        <a:lstStyle/>
        <a:p>
          <a:pPr algn="ctr"/>
          <a:r>
            <a:rPr lang="en-IN" b="1" dirty="0"/>
            <a:t>Effortless Search </a:t>
          </a:r>
        </a:p>
        <a:p>
          <a:pPr algn="l"/>
          <a:r>
            <a:rPr lang="en-US" dirty="0"/>
            <a:t>Simply enter the medicine name, active ingredient to access detailed information within seconds.</a:t>
          </a:r>
          <a:endParaRPr lang="en-IN" dirty="0"/>
        </a:p>
      </dgm:t>
    </dgm:pt>
    <dgm:pt modelId="{3CDEA20E-C463-4DDD-AD67-F36A4FF26E71}" type="parTrans" cxnId="{1E251B54-3CEF-458A-AF46-7FD8C15E5196}">
      <dgm:prSet/>
      <dgm:spPr/>
      <dgm:t>
        <a:bodyPr/>
        <a:lstStyle/>
        <a:p>
          <a:endParaRPr lang="en-IN"/>
        </a:p>
      </dgm:t>
    </dgm:pt>
    <dgm:pt modelId="{3A75E96B-E589-409E-8043-38269CB3BC07}" type="sibTrans" cxnId="{1E251B54-3CEF-458A-AF46-7FD8C15E5196}">
      <dgm:prSet/>
      <dgm:spPr/>
      <dgm:t>
        <a:bodyPr/>
        <a:lstStyle/>
        <a:p>
          <a:endParaRPr lang="en-IN"/>
        </a:p>
      </dgm:t>
    </dgm:pt>
    <dgm:pt modelId="{D777DE84-945D-42DA-B4CF-3655D688C7C7}">
      <dgm:prSet phldrT="[Text]"/>
      <dgm:spPr/>
      <dgm:t>
        <a:bodyPr/>
        <a:lstStyle/>
        <a:p>
          <a:pPr algn="ctr"/>
          <a:r>
            <a:rPr lang="en-IN" b="1" dirty="0"/>
            <a:t>In-Depth Details</a:t>
          </a:r>
        </a:p>
        <a:p>
          <a:pPr algn="l"/>
          <a:r>
            <a:rPr lang="en-US" dirty="0"/>
            <a:t>Find comprehensive profiles with uses, dosages, precautions, contraindications, and more.</a:t>
          </a:r>
          <a:endParaRPr lang="en-IN" dirty="0"/>
        </a:p>
      </dgm:t>
    </dgm:pt>
    <dgm:pt modelId="{0BC09E68-2137-4DD4-AA52-93F9E2F68581}" type="sibTrans" cxnId="{2BE46EF4-4931-433D-86EA-18DC68113351}">
      <dgm:prSet/>
      <dgm:spPr/>
      <dgm:t>
        <a:bodyPr/>
        <a:lstStyle/>
        <a:p>
          <a:endParaRPr lang="en-IN"/>
        </a:p>
      </dgm:t>
    </dgm:pt>
    <dgm:pt modelId="{AF161D98-CEBF-4B24-BDC2-063588F1565A}" type="parTrans" cxnId="{2BE46EF4-4931-433D-86EA-18DC68113351}">
      <dgm:prSet/>
      <dgm:spPr/>
      <dgm:t>
        <a:bodyPr/>
        <a:lstStyle/>
        <a:p>
          <a:endParaRPr lang="en-IN"/>
        </a:p>
      </dgm:t>
    </dgm:pt>
    <dgm:pt modelId="{2CA2B3FF-DB72-43DA-B0B5-898D5EF0D3AB}">
      <dgm:prSet phldrT="[Text]"/>
      <dgm:spPr/>
      <dgm:t>
        <a:bodyPr/>
        <a:lstStyle/>
        <a:p>
          <a:pPr algn="ctr"/>
          <a:r>
            <a:rPr lang="en-IN" b="1" dirty="0"/>
            <a:t>Side Effects &amp; Warnings</a:t>
          </a:r>
        </a:p>
        <a:p>
          <a:pPr algn="l"/>
          <a:r>
            <a:rPr lang="en-US" dirty="0"/>
            <a:t>Discover potential side effects and necessary precautions to ensure safe usage.</a:t>
          </a:r>
        </a:p>
      </dgm:t>
    </dgm:pt>
    <dgm:pt modelId="{0BB19E01-D544-4A87-97F7-537D86A7E2F9}" type="parTrans" cxnId="{E2488F52-90EC-49D5-86C6-494E13E415A2}">
      <dgm:prSet/>
      <dgm:spPr/>
      <dgm:t>
        <a:bodyPr/>
        <a:lstStyle/>
        <a:p>
          <a:endParaRPr lang="en-IN"/>
        </a:p>
      </dgm:t>
    </dgm:pt>
    <dgm:pt modelId="{B8BC00EA-EE41-4E59-968A-0556BA4CC0C5}" type="sibTrans" cxnId="{E2488F52-90EC-49D5-86C6-494E13E415A2}">
      <dgm:prSet/>
      <dgm:spPr/>
      <dgm:t>
        <a:bodyPr/>
        <a:lstStyle/>
        <a:p>
          <a:endParaRPr lang="en-IN"/>
        </a:p>
      </dgm:t>
    </dgm:pt>
    <dgm:pt modelId="{65B64E7A-8A9F-4C46-BC26-E4179868A4BD}" type="pres">
      <dgm:prSet presAssocID="{1E3FF26D-C049-4DE8-B881-A71DB019D910}" presName="Name0" presStyleCnt="0">
        <dgm:presLayoutVars>
          <dgm:dir/>
          <dgm:resizeHandles val="exact"/>
        </dgm:presLayoutVars>
      </dgm:prSet>
      <dgm:spPr/>
    </dgm:pt>
    <dgm:pt modelId="{3ECE9898-E4C8-4DFB-AD55-C0559B29B78A}" type="pres">
      <dgm:prSet presAssocID="{7B9EFE9F-BF11-4CDA-9B0B-DD2A6BFB4549}" presName="composite" presStyleCnt="0"/>
      <dgm:spPr/>
    </dgm:pt>
    <dgm:pt modelId="{FBC1EE32-77E5-458F-B056-3B24CEF2C097}" type="pres">
      <dgm:prSet presAssocID="{7B9EFE9F-BF11-4CDA-9B0B-DD2A6BFB4549}" presName="rect1" presStyleLbl="bgImgPlace1" presStyleIdx="0" presStyleCnt="3" custScaleY="101487" custLinFactNeighborX="1244" custLinFactNeighborY="1555"/>
      <dgm:spPr>
        <a:blipFill dpi="0" rotWithShape="1">
          <a:blip xmlns:r="http://schemas.openxmlformats.org/officeDocument/2006/relationships" r:embed="rId1"/>
          <a:srcRect/>
          <a:stretch>
            <a:fillRect l="-14000" t="862" r="-14000" b="862"/>
          </a:stretch>
        </a:blipFill>
      </dgm:spPr>
    </dgm:pt>
    <dgm:pt modelId="{B01F2948-EF22-4BA0-BD65-6D3654F33067}" type="pres">
      <dgm:prSet presAssocID="{7B9EFE9F-BF11-4CDA-9B0B-DD2A6BFB4549}" presName="wedgeRectCallout1" presStyleLbl="node1" presStyleIdx="0" presStyleCnt="3" custScaleX="108612" custScaleY="152140">
        <dgm:presLayoutVars>
          <dgm:bulletEnabled val="1"/>
        </dgm:presLayoutVars>
      </dgm:prSet>
      <dgm:spPr/>
    </dgm:pt>
    <dgm:pt modelId="{BD331CBA-9C66-4924-A87F-7E618EA93F72}" type="pres">
      <dgm:prSet presAssocID="{3A75E96B-E589-409E-8043-38269CB3BC07}" presName="sibTrans" presStyleCnt="0"/>
      <dgm:spPr/>
    </dgm:pt>
    <dgm:pt modelId="{B4D09CA5-3A99-42D0-90FE-4AA4D5C7DEA5}" type="pres">
      <dgm:prSet presAssocID="{D777DE84-945D-42DA-B4CF-3655D688C7C7}" presName="composite" presStyleCnt="0"/>
      <dgm:spPr/>
    </dgm:pt>
    <dgm:pt modelId="{38F8473C-1F33-4D7A-B671-F720E287C70F}" type="pres">
      <dgm:prSet presAssocID="{D777DE84-945D-42DA-B4CF-3655D688C7C7}" presName="rect1" presStyleLbl="b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l="-14000" r="-14000"/>
          </a:stretch>
        </a:blipFill>
      </dgm:spPr>
    </dgm:pt>
    <dgm:pt modelId="{119645BD-A08B-499C-B35A-FE16EEF2E82C}" type="pres">
      <dgm:prSet presAssocID="{D777DE84-945D-42DA-B4CF-3655D688C7C7}" presName="wedgeRectCallout1" presStyleLbl="node1" presStyleIdx="1" presStyleCnt="3" custScaleX="108612" custScaleY="152140">
        <dgm:presLayoutVars>
          <dgm:bulletEnabled val="1"/>
        </dgm:presLayoutVars>
      </dgm:prSet>
      <dgm:spPr/>
    </dgm:pt>
    <dgm:pt modelId="{18A47294-0241-4379-8234-DC1513CB24B8}" type="pres">
      <dgm:prSet presAssocID="{0BC09E68-2137-4DD4-AA52-93F9E2F68581}" presName="sibTrans" presStyleCnt="0"/>
      <dgm:spPr/>
    </dgm:pt>
    <dgm:pt modelId="{126AE7E1-2987-4B46-85BE-3718C57BA513}" type="pres">
      <dgm:prSet presAssocID="{2CA2B3FF-DB72-43DA-B0B5-898D5EF0D3AB}" presName="composite" presStyleCnt="0"/>
      <dgm:spPr/>
    </dgm:pt>
    <dgm:pt modelId="{1BA57DB2-E3D1-4EE4-9872-032539F7B59A}" type="pres">
      <dgm:prSet presAssocID="{2CA2B3FF-DB72-43DA-B0B5-898D5EF0D3AB}" presName="rect1" presStyleLbl="b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15000" r="-15000"/>
          </a:stretch>
        </a:blipFill>
      </dgm:spPr>
    </dgm:pt>
    <dgm:pt modelId="{2CD7D5FD-E63E-42D5-B170-22C3B2D5C974}" type="pres">
      <dgm:prSet presAssocID="{2CA2B3FF-DB72-43DA-B0B5-898D5EF0D3AB}" presName="wedgeRectCallout1" presStyleLbl="node1" presStyleIdx="2" presStyleCnt="3" custScaleX="108612" custScaleY="152140">
        <dgm:presLayoutVars>
          <dgm:bulletEnabled val="1"/>
        </dgm:presLayoutVars>
      </dgm:prSet>
      <dgm:spPr/>
    </dgm:pt>
  </dgm:ptLst>
  <dgm:cxnLst>
    <dgm:cxn modelId="{E2488F52-90EC-49D5-86C6-494E13E415A2}" srcId="{1E3FF26D-C049-4DE8-B881-A71DB019D910}" destId="{2CA2B3FF-DB72-43DA-B0B5-898D5EF0D3AB}" srcOrd="2" destOrd="0" parTransId="{0BB19E01-D544-4A87-97F7-537D86A7E2F9}" sibTransId="{B8BC00EA-EE41-4E59-968A-0556BA4CC0C5}"/>
    <dgm:cxn modelId="{1E251B54-3CEF-458A-AF46-7FD8C15E5196}" srcId="{1E3FF26D-C049-4DE8-B881-A71DB019D910}" destId="{7B9EFE9F-BF11-4CDA-9B0B-DD2A6BFB4549}" srcOrd="0" destOrd="0" parTransId="{3CDEA20E-C463-4DDD-AD67-F36A4FF26E71}" sibTransId="{3A75E96B-E589-409E-8043-38269CB3BC07}"/>
    <dgm:cxn modelId="{3369817A-F2B7-4800-9CB1-4E8FCAB6CCAE}" type="presOf" srcId="{1E3FF26D-C049-4DE8-B881-A71DB019D910}" destId="{65B64E7A-8A9F-4C46-BC26-E4179868A4BD}" srcOrd="0" destOrd="0" presId="urn:microsoft.com/office/officeart/2008/layout/BendingPictureCaptionList"/>
    <dgm:cxn modelId="{A5B69684-E3D2-4D96-AF1F-2CA71F2F9392}" type="presOf" srcId="{7B9EFE9F-BF11-4CDA-9B0B-DD2A6BFB4549}" destId="{B01F2948-EF22-4BA0-BD65-6D3654F33067}" srcOrd="0" destOrd="0" presId="urn:microsoft.com/office/officeart/2008/layout/BendingPictureCaptionList"/>
    <dgm:cxn modelId="{18BC95CC-5571-4DBB-8773-E522895A0988}" type="presOf" srcId="{2CA2B3FF-DB72-43DA-B0B5-898D5EF0D3AB}" destId="{2CD7D5FD-E63E-42D5-B170-22C3B2D5C974}" srcOrd="0" destOrd="0" presId="urn:microsoft.com/office/officeart/2008/layout/BendingPictureCaptionList"/>
    <dgm:cxn modelId="{2BE46EF4-4931-433D-86EA-18DC68113351}" srcId="{1E3FF26D-C049-4DE8-B881-A71DB019D910}" destId="{D777DE84-945D-42DA-B4CF-3655D688C7C7}" srcOrd="1" destOrd="0" parTransId="{AF161D98-CEBF-4B24-BDC2-063588F1565A}" sibTransId="{0BC09E68-2137-4DD4-AA52-93F9E2F68581}"/>
    <dgm:cxn modelId="{9CEDF7FD-AD9A-4EE7-82FA-9B1D2D909DC4}" type="presOf" srcId="{D777DE84-945D-42DA-B4CF-3655D688C7C7}" destId="{119645BD-A08B-499C-B35A-FE16EEF2E82C}" srcOrd="0" destOrd="0" presId="urn:microsoft.com/office/officeart/2008/layout/BendingPictureCaptionList"/>
    <dgm:cxn modelId="{B5FA9527-6796-4BAA-AB56-9D75CCFF211C}" type="presParOf" srcId="{65B64E7A-8A9F-4C46-BC26-E4179868A4BD}" destId="{3ECE9898-E4C8-4DFB-AD55-C0559B29B78A}" srcOrd="0" destOrd="0" presId="urn:microsoft.com/office/officeart/2008/layout/BendingPictureCaptionList"/>
    <dgm:cxn modelId="{3E7DD114-6FFB-4F55-AA03-BC665904CCD9}" type="presParOf" srcId="{3ECE9898-E4C8-4DFB-AD55-C0559B29B78A}" destId="{FBC1EE32-77E5-458F-B056-3B24CEF2C097}" srcOrd="0" destOrd="0" presId="urn:microsoft.com/office/officeart/2008/layout/BendingPictureCaptionList"/>
    <dgm:cxn modelId="{51BBE66F-BFFD-47C9-9CF9-2D4EADFE8163}" type="presParOf" srcId="{3ECE9898-E4C8-4DFB-AD55-C0559B29B78A}" destId="{B01F2948-EF22-4BA0-BD65-6D3654F33067}" srcOrd="1" destOrd="0" presId="urn:microsoft.com/office/officeart/2008/layout/BendingPictureCaptionList"/>
    <dgm:cxn modelId="{DBD62388-93C6-4B29-AA1E-E486045257A6}" type="presParOf" srcId="{65B64E7A-8A9F-4C46-BC26-E4179868A4BD}" destId="{BD331CBA-9C66-4924-A87F-7E618EA93F72}" srcOrd="1" destOrd="0" presId="urn:microsoft.com/office/officeart/2008/layout/BendingPictureCaptionList"/>
    <dgm:cxn modelId="{3776C348-C4C8-4EE6-9935-0C35BA14753B}" type="presParOf" srcId="{65B64E7A-8A9F-4C46-BC26-E4179868A4BD}" destId="{B4D09CA5-3A99-42D0-90FE-4AA4D5C7DEA5}" srcOrd="2" destOrd="0" presId="urn:microsoft.com/office/officeart/2008/layout/BendingPictureCaptionList"/>
    <dgm:cxn modelId="{CAFF6271-9BB3-4726-90D0-3C6D2BD8D112}" type="presParOf" srcId="{B4D09CA5-3A99-42D0-90FE-4AA4D5C7DEA5}" destId="{38F8473C-1F33-4D7A-B671-F720E287C70F}" srcOrd="0" destOrd="0" presId="urn:microsoft.com/office/officeart/2008/layout/BendingPictureCaptionList"/>
    <dgm:cxn modelId="{AA34F503-6577-462E-8189-B5E605BE6BB8}" type="presParOf" srcId="{B4D09CA5-3A99-42D0-90FE-4AA4D5C7DEA5}" destId="{119645BD-A08B-499C-B35A-FE16EEF2E82C}" srcOrd="1" destOrd="0" presId="urn:microsoft.com/office/officeart/2008/layout/BendingPictureCaptionList"/>
    <dgm:cxn modelId="{D28B25B9-AF99-431E-8B52-750DE4E6E8E3}" type="presParOf" srcId="{65B64E7A-8A9F-4C46-BC26-E4179868A4BD}" destId="{18A47294-0241-4379-8234-DC1513CB24B8}" srcOrd="3" destOrd="0" presId="urn:microsoft.com/office/officeart/2008/layout/BendingPictureCaptionList"/>
    <dgm:cxn modelId="{9D37E75C-22B6-4C1D-BB1B-7B06B8CF2ACF}" type="presParOf" srcId="{65B64E7A-8A9F-4C46-BC26-E4179868A4BD}" destId="{126AE7E1-2987-4B46-85BE-3718C57BA513}" srcOrd="4" destOrd="0" presId="urn:microsoft.com/office/officeart/2008/layout/BendingPictureCaptionList"/>
    <dgm:cxn modelId="{78804730-C287-42E8-8D52-072820CA58F7}" type="presParOf" srcId="{126AE7E1-2987-4B46-85BE-3718C57BA513}" destId="{1BA57DB2-E3D1-4EE4-9872-032539F7B59A}" srcOrd="0" destOrd="0" presId="urn:microsoft.com/office/officeart/2008/layout/BendingPictureCaptionList"/>
    <dgm:cxn modelId="{CE582F13-2044-4692-B56A-D60B6DF75DC7}" type="presParOf" srcId="{126AE7E1-2987-4B46-85BE-3718C57BA513}" destId="{2CD7D5FD-E63E-42D5-B170-22C3B2D5C974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0E39F5-ADE8-487B-8116-DAE2C00CA8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F7C152-E893-493B-9556-A9AC09A339BB}">
      <dgm:prSet phldrT="[Text]"/>
      <dgm:spPr/>
      <dgm:t>
        <a:bodyPr/>
        <a:lstStyle/>
        <a:p>
          <a:pPr algn="l"/>
          <a:r>
            <a:rPr lang="en-IN" b="1" dirty="0"/>
            <a:t>Verified Pharmacy Partners</a:t>
          </a:r>
        </a:p>
        <a:p>
          <a:pPr algn="l"/>
          <a:r>
            <a:rPr lang="en-IN" b="1" dirty="0"/>
            <a:t> </a:t>
          </a:r>
        </a:p>
        <a:p>
          <a:pPr algn="l"/>
          <a:r>
            <a:rPr lang="en-US" dirty="0"/>
            <a:t>Connect with licensed pharmacies ensuring high-quality, genuine medications.</a:t>
          </a:r>
          <a:endParaRPr lang="en-IN" dirty="0"/>
        </a:p>
      </dgm:t>
    </dgm:pt>
    <dgm:pt modelId="{8BF4383A-0ACF-4964-B4BF-88CDD0343EEF}" type="parTrans" cxnId="{B82198CC-9FEE-4AA0-AABC-BCC0A0032E64}">
      <dgm:prSet/>
      <dgm:spPr/>
      <dgm:t>
        <a:bodyPr/>
        <a:lstStyle/>
        <a:p>
          <a:endParaRPr lang="en-IN"/>
        </a:p>
      </dgm:t>
    </dgm:pt>
    <dgm:pt modelId="{8F1ED166-7860-4F91-9F38-703FC7E5D5DB}" type="sibTrans" cxnId="{B82198CC-9FEE-4AA0-AABC-BCC0A0032E64}">
      <dgm:prSet/>
      <dgm:spPr/>
      <dgm:t>
        <a:bodyPr/>
        <a:lstStyle/>
        <a:p>
          <a:endParaRPr lang="en-IN"/>
        </a:p>
      </dgm:t>
    </dgm:pt>
    <dgm:pt modelId="{F38FB110-6563-4F3B-AEC3-2722623EDB10}">
      <dgm:prSet phldrT="[Text]"/>
      <dgm:spPr/>
      <dgm:t>
        <a:bodyPr/>
        <a:lstStyle/>
        <a:p>
          <a:pPr algn="l"/>
          <a:r>
            <a:rPr lang="en-IN" b="1" dirty="0"/>
            <a:t>Easy Ordering Process </a:t>
          </a:r>
        </a:p>
        <a:p>
          <a:pPr algn="l"/>
          <a:endParaRPr lang="en-US" dirty="0"/>
        </a:p>
        <a:p>
          <a:pPr algn="l"/>
          <a:r>
            <a:rPr lang="en-US" dirty="0"/>
            <a:t>Add items to your cart, choose preferred payment options, and enjoy doorstep delivery with tracking.</a:t>
          </a:r>
          <a:endParaRPr lang="en-IN" dirty="0"/>
        </a:p>
      </dgm:t>
    </dgm:pt>
    <dgm:pt modelId="{37E914D7-5D40-41C1-908B-6560CEAC0CE7}" type="parTrans" cxnId="{E6DD4559-4AE7-4AA6-B86A-8A8B6D000CFF}">
      <dgm:prSet/>
      <dgm:spPr/>
      <dgm:t>
        <a:bodyPr/>
        <a:lstStyle/>
        <a:p>
          <a:endParaRPr lang="en-IN"/>
        </a:p>
      </dgm:t>
    </dgm:pt>
    <dgm:pt modelId="{9D1D43FC-B944-4891-9A1B-F3C0ED8920C1}" type="sibTrans" cxnId="{E6DD4559-4AE7-4AA6-B86A-8A8B6D000CFF}">
      <dgm:prSet/>
      <dgm:spPr/>
      <dgm:t>
        <a:bodyPr/>
        <a:lstStyle/>
        <a:p>
          <a:endParaRPr lang="en-IN"/>
        </a:p>
      </dgm:t>
    </dgm:pt>
    <dgm:pt modelId="{D79E8D90-1AC0-4162-A90B-12C24EA1D030}">
      <dgm:prSet phldrT="[Text]"/>
      <dgm:spPr/>
      <dgm:t>
        <a:bodyPr/>
        <a:lstStyle/>
        <a:p>
          <a:pPr algn="l"/>
          <a:r>
            <a:rPr lang="en-IN" b="1" dirty="0"/>
            <a:t>Review &amp; Ratings </a:t>
          </a:r>
        </a:p>
        <a:p>
          <a:pPr algn="l"/>
          <a:endParaRPr lang="en-IN" b="1" dirty="0"/>
        </a:p>
        <a:p>
          <a:pPr algn="l"/>
          <a:r>
            <a:rPr lang="en-US" dirty="0"/>
            <a:t>Make informed decisions through customer ratings and reviews for each pharmacy and product.</a:t>
          </a:r>
          <a:endParaRPr lang="en-IN" dirty="0"/>
        </a:p>
      </dgm:t>
    </dgm:pt>
    <dgm:pt modelId="{B9A3BF4F-769C-444B-8913-B18C9F8A3752}" type="parTrans" cxnId="{372BD792-834C-403B-A4B6-9290F30A833F}">
      <dgm:prSet/>
      <dgm:spPr/>
      <dgm:t>
        <a:bodyPr/>
        <a:lstStyle/>
        <a:p>
          <a:endParaRPr lang="en-IN"/>
        </a:p>
      </dgm:t>
    </dgm:pt>
    <dgm:pt modelId="{3226DD1E-F7BF-4029-A5F3-C50610BEC624}" type="sibTrans" cxnId="{372BD792-834C-403B-A4B6-9290F30A833F}">
      <dgm:prSet/>
      <dgm:spPr/>
      <dgm:t>
        <a:bodyPr/>
        <a:lstStyle/>
        <a:p>
          <a:endParaRPr lang="en-IN"/>
        </a:p>
      </dgm:t>
    </dgm:pt>
    <dgm:pt modelId="{19B8962F-8F83-4741-BCC6-251718103DC4}" type="pres">
      <dgm:prSet presAssocID="{430E39F5-ADE8-487B-8116-DAE2C00CA87C}" presName="diagram" presStyleCnt="0">
        <dgm:presLayoutVars>
          <dgm:dir/>
          <dgm:resizeHandles val="exact"/>
        </dgm:presLayoutVars>
      </dgm:prSet>
      <dgm:spPr/>
    </dgm:pt>
    <dgm:pt modelId="{A70057F7-D409-417E-84CC-F362778C1CCF}" type="pres">
      <dgm:prSet presAssocID="{43F7C152-E893-493B-9556-A9AC09A339BB}" presName="node" presStyleLbl="node1" presStyleIdx="0" presStyleCnt="3" custScaleX="101826" custScaleY="143037" custLinFactNeighborX="-269" custLinFactNeighborY="-26860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45920D53-87A8-4124-9180-9B38C573821D}" type="pres">
      <dgm:prSet presAssocID="{8F1ED166-7860-4F91-9F38-703FC7E5D5DB}" presName="sibTrans" presStyleCnt="0"/>
      <dgm:spPr/>
    </dgm:pt>
    <dgm:pt modelId="{00EB7A2E-C979-49CB-94FE-DE2AC636F6E6}" type="pres">
      <dgm:prSet presAssocID="{D79E8D90-1AC0-4162-A90B-12C24EA1D030}" presName="node" presStyleLbl="node1" presStyleIdx="1" presStyleCnt="3" custScaleX="101826" custScaleY="143037" custLinFactNeighborX="0" custLinFactNeighborY="58197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C08AE3D0-9694-4F24-8A4D-C53617588903}" type="pres">
      <dgm:prSet presAssocID="{3226DD1E-F7BF-4029-A5F3-C50610BEC624}" presName="sibTrans" presStyleCnt="0"/>
      <dgm:spPr/>
    </dgm:pt>
    <dgm:pt modelId="{4C86343E-280C-475F-A6A0-CE4AAD4598B5}" type="pres">
      <dgm:prSet presAssocID="{F38FB110-6563-4F3B-AEC3-2722623EDB10}" presName="node" presStyleLbl="node1" presStyleIdx="2" presStyleCnt="3" custScaleX="101826" custScaleY="143037" custLinFactNeighborX="59" custLinFactNeighborY="-25517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8C5791A-D1A1-493F-9609-95B7CFF38C41}" type="presOf" srcId="{43F7C152-E893-493B-9556-A9AC09A339BB}" destId="{A70057F7-D409-417E-84CC-F362778C1CCF}" srcOrd="0" destOrd="0" presId="urn:microsoft.com/office/officeart/2005/8/layout/default"/>
    <dgm:cxn modelId="{E6DD4559-4AE7-4AA6-B86A-8A8B6D000CFF}" srcId="{430E39F5-ADE8-487B-8116-DAE2C00CA87C}" destId="{F38FB110-6563-4F3B-AEC3-2722623EDB10}" srcOrd="2" destOrd="0" parTransId="{37E914D7-5D40-41C1-908B-6560CEAC0CE7}" sibTransId="{9D1D43FC-B944-4891-9A1B-F3C0ED8920C1}"/>
    <dgm:cxn modelId="{1C770C7A-7DC8-475E-AE95-610B97DC2249}" type="presOf" srcId="{F38FB110-6563-4F3B-AEC3-2722623EDB10}" destId="{4C86343E-280C-475F-A6A0-CE4AAD4598B5}" srcOrd="0" destOrd="0" presId="urn:microsoft.com/office/officeart/2005/8/layout/default"/>
    <dgm:cxn modelId="{DCE25085-9538-4359-A4C1-AFDAC444E517}" type="presOf" srcId="{430E39F5-ADE8-487B-8116-DAE2C00CA87C}" destId="{19B8962F-8F83-4741-BCC6-251718103DC4}" srcOrd="0" destOrd="0" presId="urn:microsoft.com/office/officeart/2005/8/layout/default"/>
    <dgm:cxn modelId="{372BD792-834C-403B-A4B6-9290F30A833F}" srcId="{430E39F5-ADE8-487B-8116-DAE2C00CA87C}" destId="{D79E8D90-1AC0-4162-A90B-12C24EA1D030}" srcOrd="1" destOrd="0" parTransId="{B9A3BF4F-769C-444B-8913-B18C9F8A3752}" sibTransId="{3226DD1E-F7BF-4029-A5F3-C50610BEC624}"/>
    <dgm:cxn modelId="{B82198CC-9FEE-4AA0-AABC-BCC0A0032E64}" srcId="{430E39F5-ADE8-487B-8116-DAE2C00CA87C}" destId="{43F7C152-E893-493B-9556-A9AC09A339BB}" srcOrd="0" destOrd="0" parTransId="{8BF4383A-0ACF-4964-B4BF-88CDD0343EEF}" sibTransId="{8F1ED166-7860-4F91-9F38-703FC7E5D5DB}"/>
    <dgm:cxn modelId="{D34FF0F4-A17A-425F-B234-1A7DC4081425}" type="presOf" srcId="{D79E8D90-1AC0-4162-A90B-12C24EA1D030}" destId="{00EB7A2E-C979-49CB-94FE-DE2AC636F6E6}" srcOrd="0" destOrd="0" presId="urn:microsoft.com/office/officeart/2005/8/layout/default"/>
    <dgm:cxn modelId="{52DAA636-5736-437E-A154-FDA2A69C8CBA}" type="presParOf" srcId="{19B8962F-8F83-4741-BCC6-251718103DC4}" destId="{A70057F7-D409-417E-84CC-F362778C1CCF}" srcOrd="0" destOrd="0" presId="urn:microsoft.com/office/officeart/2005/8/layout/default"/>
    <dgm:cxn modelId="{E55C9B79-F82E-4BC1-A8E7-D708678E5F50}" type="presParOf" srcId="{19B8962F-8F83-4741-BCC6-251718103DC4}" destId="{45920D53-87A8-4124-9180-9B38C573821D}" srcOrd="1" destOrd="0" presId="urn:microsoft.com/office/officeart/2005/8/layout/default"/>
    <dgm:cxn modelId="{5E703269-5D73-4F43-8A0B-83A45F7DB243}" type="presParOf" srcId="{19B8962F-8F83-4741-BCC6-251718103DC4}" destId="{00EB7A2E-C979-49CB-94FE-DE2AC636F6E6}" srcOrd="2" destOrd="0" presId="urn:microsoft.com/office/officeart/2005/8/layout/default"/>
    <dgm:cxn modelId="{E21A3988-53AA-4592-9F21-A26E2EBEF4D6}" type="presParOf" srcId="{19B8962F-8F83-4741-BCC6-251718103DC4}" destId="{C08AE3D0-9694-4F24-8A4D-C53617588903}" srcOrd="3" destOrd="0" presId="urn:microsoft.com/office/officeart/2005/8/layout/default"/>
    <dgm:cxn modelId="{BC561B5A-7CD0-4E97-B63A-5A077DAAE4F4}" type="presParOf" srcId="{19B8962F-8F83-4741-BCC6-251718103DC4}" destId="{4C86343E-280C-475F-A6A0-CE4AAD4598B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9CBE4-76C6-4EE9-B2AF-1730AD718950}">
      <dsp:nvSpPr>
        <dsp:cNvPr id="0" name=""/>
        <dsp:cNvSpPr/>
      </dsp:nvSpPr>
      <dsp:spPr>
        <a:xfrm>
          <a:off x="1052323" y="1454898"/>
          <a:ext cx="10697150" cy="1387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Accuracy :                                                                                      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Trust the wealth of accurate and verified medicine information provided by healthcare professionals and experts.</a:t>
          </a:r>
          <a:endParaRPr lang="en-IN" sz="2400" kern="1200" dirty="0"/>
        </a:p>
      </dsp:txBody>
      <dsp:txXfrm>
        <a:off x="1120067" y="1522642"/>
        <a:ext cx="10561662" cy="1252263"/>
      </dsp:txXfrm>
    </dsp:sp>
    <dsp:sp modelId="{4C5FD0CC-28A9-4790-8C1A-B347CE33B01B}">
      <dsp:nvSpPr>
        <dsp:cNvPr id="0" name=""/>
        <dsp:cNvSpPr/>
      </dsp:nvSpPr>
      <dsp:spPr>
        <a:xfrm>
          <a:off x="1052323" y="3115193"/>
          <a:ext cx="10697150" cy="1387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Saving 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Skip the hassle of browsing multiple websites. Find all the information you need in one place.</a:t>
          </a:r>
          <a:endParaRPr lang="en-IN" sz="2400" kern="1200" dirty="0"/>
        </a:p>
      </dsp:txBody>
      <dsp:txXfrm>
        <a:off x="1120067" y="3182937"/>
        <a:ext cx="10561662" cy="1252263"/>
      </dsp:txXfrm>
    </dsp:sp>
    <dsp:sp modelId="{14D76FE2-F41B-465C-8099-8E1D49CF8C03}">
      <dsp:nvSpPr>
        <dsp:cNvPr id="0" name=""/>
        <dsp:cNvSpPr/>
      </dsp:nvSpPr>
      <dsp:spPr>
        <a:xfrm>
          <a:off x="1052323" y="4760547"/>
          <a:ext cx="10697150" cy="1387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Peace of Mind 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Get peace of mind with our comprehensive medicine safety features and reliable customer reviews.</a:t>
          </a:r>
          <a:endParaRPr lang="en-IN" sz="2400" kern="1200" dirty="0"/>
        </a:p>
      </dsp:txBody>
      <dsp:txXfrm>
        <a:off x="1120067" y="4828291"/>
        <a:ext cx="10561662" cy="1252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D9D72-FD6C-4B3C-BFC3-9D0CE989475C}">
      <dsp:nvSpPr>
        <dsp:cNvPr id="0" name=""/>
        <dsp:cNvSpPr/>
      </dsp:nvSpPr>
      <dsp:spPr>
        <a:xfrm>
          <a:off x="6900" y="974331"/>
          <a:ext cx="2940859" cy="992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Comprehensive Medication Database</a:t>
          </a:r>
          <a:endParaRPr lang="en-IN" sz="2100" kern="1200" dirty="0"/>
        </a:p>
      </dsp:txBody>
      <dsp:txXfrm>
        <a:off x="6900" y="974331"/>
        <a:ext cx="2940859" cy="992012"/>
      </dsp:txXfrm>
    </dsp:sp>
    <dsp:sp modelId="{CF99CFDB-BE3A-4773-BB57-12B8FE93CE82}">
      <dsp:nvSpPr>
        <dsp:cNvPr id="0" name=""/>
        <dsp:cNvSpPr/>
      </dsp:nvSpPr>
      <dsp:spPr>
        <a:xfrm>
          <a:off x="25308" y="1966344"/>
          <a:ext cx="2904044" cy="2477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Access extensive information on a wide range of medicines, including prescription, over-the-counter, and herbal remedies.</a:t>
          </a:r>
          <a:endParaRPr lang="en-IN" sz="2100" kern="1200" dirty="0"/>
        </a:p>
      </dsp:txBody>
      <dsp:txXfrm>
        <a:off x="25308" y="1966344"/>
        <a:ext cx="2904044" cy="2477991"/>
      </dsp:txXfrm>
    </dsp:sp>
    <dsp:sp modelId="{B72E4100-ED68-426F-A84B-E212B5AEF767}">
      <dsp:nvSpPr>
        <dsp:cNvPr id="0" name=""/>
        <dsp:cNvSpPr/>
      </dsp:nvSpPr>
      <dsp:spPr>
        <a:xfrm>
          <a:off x="3299336" y="974331"/>
          <a:ext cx="2897590" cy="992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Interactive Search Function</a:t>
          </a:r>
          <a:endParaRPr lang="en-IN" sz="2100" kern="1200" dirty="0"/>
        </a:p>
      </dsp:txBody>
      <dsp:txXfrm>
        <a:off x="3299336" y="974331"/>
        <a:ext cx="2897590" cy="992012"/>
      </dsp:txXfrm>
    </dsp:sp>
    <dsp:sp modelId="{5BB23BBB-1512-4E55-B452-90246F3D49DB}">
      <dsp:nvSpPr>
        <dsp:cNvPr id="0" name=""/>
        <dsp:cNvSpPr/>
      </dsp:nvSpPr>
      <dsp:spPr>
        <a:xfrm>
          <a:off x="3329257" y="1966344"/>
          <a:ext cx="2837747" cy="2477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Easily search for medicines by name, condition, or active ingredient to quickly find the information you need.</a:t>
          </a:r>
          <a:endParaRPr lang="en-IN" sz="2100" kern="1200" dirty="0"/>
        </a:p>
      </dsp:txBody>
      <dsp:txXfrm>
        <a:off x="3329257" y="1966344"/>
        <a:ext cx="2837747" cy="2477991"/>
      </dsp:txXfrm>
    </dsp:sp>
    <dsp:sp modelId="{35F197BD-B3BE-4682-9A43-A536026D9DB6}">
      <dsp:nvSpPr>
        <dsp:cNvPr id="0" name=""/>
        <dsp:cNvSpPr/>
      </dsp:nvSpPr>
      <dsp:spPr>
        <a:xfrm>
          <a:off x="6548502" y="974331"/>
          <a:ext cx="2898745" cy="992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/>
            <a:t>Real-Time Availability</a:t>
          </a:r>
          <a:endParaRPr lang="en-IN" sz="2100" kern="1200" dirty="0"/>
        </a:p>
      </dsp:txBody>
      <dsp:txXfrm>
        <a:off x="6548502" y="974331"/>
        <a:ext cx="2898745" cy="992012"/>
      </dsp:txXfrm>
    </dsp:sp>
    <dsp:sp modelId="{DCF07CB2-5881-4AEE-B19A-67FC88737D4C}">
      <dsp:nvSpPr>
        <dsp:cNvPr id="0" name=""/>
        <dsp:cNvSpPr/>
      </dsp:nvSpPr>
      <dsp:spPr>
        <a:xfrm>
          <a:off x="6569069" y="1966344"/>
          <a:ext cx="2857611" cy="2477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Check the availability of medicines from reputable pharmacies, ensuring you can easily purchase what you need.</a:t>
          </a:r>
          <a:endParaRPr lang="en-IN" sz="2100" kern="1200" dirty="0"/>
        </a:p>
      </dsp:txBody>
      <dsp:txXfrm>
        <a:off x="6569069" y="1966344"/>
        <a:ext cx="2857611" cy="24779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AF542-7636-47FA-B154-1C309F44E4D5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</a:t>
          </a:r>
          <a:endParaRPr lang="en-IN" sz="4000" kern="1200" dirty="0"/>
        </a:p>
      </dsp:txBody>
      <dsp:txXfrm rot="-5400000">
        <a:off x="1" y="679096"/>
        <a:ext cx="1352020" cy="579438"/>
      </dsp:txXfrm>
    </dsp:sp>
    <dsp:sp modelId="{D3E9FAAB-AB6D-4A27-A13B-AF409577992D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100" b="1" kern="1200" dirty="0"/>
            <a:t>Homepage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Get an overview of featured medicines, access quick search options, and explore informative articles.</a:t>
          </a:r>
          <a:endParaRPr lang="en-IN" sz="2100" kern="1200" dirty="0"/>
        </a:p>
      </dsp:txBody>
      <dsp:txXfrm rot="-5400000">
        <a:off x="1352020" y="64373"/>
        <a:ext cx="6714693" cy="1132875"/>
      </dsp:txXfrm>
    </dsp:sp>
    <dsp:sp modelId="{924B64C3-405F-457A-BF95-9BEA5B9BBDCB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</a:t>
          </a:r>
          <a:endParaRPr lang="en-IN" sz="4000" kern="1200" dirty="0"/>
        </a:p>
      </dsp:txBody>
      <dsp:txXfrm rot="-5400000">
        <a:off x="1" y="2419614"/>
        <a:ext cx="1352020" cy="579438"/>
      </dsp:txXfrm>
    </dsp:sp>
    <dsp:sp modelId="{CE840EC6-68C1-47FE-9B05-083DEE7EC452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100" b="1" kern="1200" dirty="0"/>
            <a:t>Medicine Search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 the search bar to find detailed information on specific medicines relevant to your needs.</a:t>
          </a:r>
          <a:endParaRPr lang="en-IN" sz="2100" kern="1200" dirty="0"/>
        </a:p>
      </dsp:txBody>
      <dsp:txXfrm rot="-5400000">
        <a:off x="1352020" y="1804891"/>
        <a:ext cx="6714693" cy="1132875"/>
      </dsp:txXfrm>
    </dsp:sp>
    <dsp:sp modelId="{F25F7DFD-0C41-42C9-8AE1-6168AF5F61AE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</a:t>
          </a:r>
          <a:endParaRPr lang="en-IN" sz="4000" kern="1200" dirty="0"/>
        </a:p>
      </dsp:txBody>
      <dsp:txXfrm rot="-5400000">
        <a:off x="1" y="4160131"/>
        <a:ext cx="1352020" cy="579438"/>
      </dsp:txXfrm>
    </dsp:sp>
    <dsp:sp modelId="{74AE119F-0ABF-44B3-B3BB-3E56F193B51F}">
      <dsp:nvSpPr>
        <dsp:cNvPr id="0" name=""/>
        <dsp:cNvSpPr/>
      </dsp:nvSpPr>
      <dsp:spPr>
        <a:xfrm rot="5400000">
          <a:off x="4112286" y="747923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100" b="1" kern="1200" dirty="0"/>
            <a:t>Medicine Pages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Explore comprehensive medicine profiles, including uses, dosage guidelines, side effects, and precautions.</a:t>
          </a:r>
          <a:endParaRPr lang="en-IN" sz="2100" kern="1200" dirty="0"/>
        </a:p>
      </dsp:txBody>
      <dsp:txXfrm rot="-5400000">
        <a:off x="1352020" y="3569475"/>
        <a:ext cx="6714693" cy="1132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F6A63-FAE6-469D-B105-59E0910AB8AB}">
      <dsp:nvSpPr>
        <dsp:cNvPr id="0" name=""/>
        <dsp:cNvSpPr/>
      </dsp:nvSpPr>
      <dsp:spPr>
        <a:xfrm>
          <a:off x="0" y="41850"/>
          <a:ext cx="9612499" cy="1311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 dirty="0"/>
            <a:t>Creating an Account on </a:t>
          </a:r>
          <a:r>
            <a:rPr lang="en-US" sz="5200" b="1" kern="1200" dirty="0" err="1"/>
            <a:t>MediInfo</a:t>
          </a:r>
          <a:r>
            <a:rPr lang="en-US" sz="5200" kern="1200" dirty="0"/>
            <a:t>:</a:t>
          </a:r>
          <a:endParaRPr lang="en-IN" sz="5200" kern="1200" dirty="0"/>
        </a:p>
      </dsp:txBody>
      <dsp:txXfrm>
        <a:off x="38423" y="80273"/>
        <a:ext cx="9535653" cy="1235014"/>
      </dsp:txXfrm>
    </dsp:sp>
    <dsp:sp modelId="{FFB0B87B-89EB-44C4-9C9E-56B85435DE96}">
      <dsp:nvSpPr>
        <dsp:cNvPr id="0" name=""/>
        <dsp:cNvSpPr/>
      </dsp:nvSpPr>
      <dsp:spPr>
        <a:xfrm>
          <a:off x="961249" y="1353710"/>
          <a:ext cx="964545" cy="96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618"/>
              </a:lnTo>
              <a:lnTo>
                <a:pt x="964545" y="96661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2FE57-BACD-4869-A09E-037312E738EA}">
      <dsp:nvSpPr>
        <dsp:cNvPr id="0" name=""/>
        <dsp:cNvSpPr/>
      </dsp:nvSpPr>
      <dsp:spPr>
        <a:xfrm>
          <a:off x="1925795" y="1664398"/>
          <a:ext cx="8175954" cy="1311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Step 1: Sign Up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Click on the "Sign Up" button, provide your email and create a secure password.</a:t>
          </a:r>
          <a:endParaRPr lang="en-IN" sz="2600" kern="1200" dirty="0"/>
        </a:p>
      </dsp:txBody>
      <dsp:txXfrm>
        <a:off x="1964218" y="1702821"/>
        <a:ext cx="8099108" cy="1235014"/>
      </dsp:txXfrm>
    </dsp:sp>
    <dsp:sp modelId="{08FE60A9-3CCF-4EB9-B559-703C76D5BBD5}">
      <dsp:nvSpPr>
        <dsp:cNvPr id="0" name=""/>
        <dsp:cNvSpPr/>
      </dsp:nvSpPr>
      <dsp:spPr>
        <a:xfrm>
          <a:off x="961249" y="1353710"/>
          <a:ext cx="964545" cy="2606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43"/>
              </a:lnTo>
              <a:lnTo>
                <a:pt x="964545" y="26064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E39FE-B9FC-4FD2-967C-5CA3101F82AD}">
      <dsp:nvSpPr>
        <dsp:cNvPr id="0" name=""/>
        <dsp:cNvSpPr/>
      </dsp:nvSpPr>
      <dsp:spPr>
        <a:xfrm>
          <a:off x="1925795" y="3304224"/>
          <a:ext cx="8190269" cy="1311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Step 2: Personalize Profile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Complete your profile by adding relevant information such as allergies and current medications.</a:t>
          </a:r>
          <a:endParaRPr lang="en-IN" sz="2600" kern="1200" dirty="0"/>
        </a:p>
      </dsp:txBody>
      <dsp:txXfrm>
        <a:off x="1964218" y="3342647"/>
        <a:ext cx="8113423" cy="1235014"/>
      </dsp:txXfrm>
    </dsp:sp>
    <dsp:sp modelId="{E16F2627-BE63-40F3-B705-08FC25D53D75}">
      <dsp:nvSpPr>
        <dsp:cNvPr id="0" name=""/>
        <dsp:cNvSpPr/>
      </dsp:nvSpPr>
      <dsp:spPr>
        <a:xfrm>
          <a:off x="961249" y="1353710"/>
          <a:ext cx="964545" cy="4246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6269"/>
              </a:lnTo>
              <a:lnTo>
                <a:pt x="964545" y="42462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1FBCE-C8CF-4136-AF04-B5F9D9D27B1D}">
      <dsp:nvSpPr>
        <dsp:cNvPr id="0" name=""/>
        <dsp:cNvSpPr/>
      </dsp:nvSpPr>
      <dsp:spPr>
        <a:xfrm>
          <a:off x="1925795" y="4944049"/>
          <a:ext cx="8171316" cy="1311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Step 3: Verification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Verify your email address to activate your account and unlock all of </a:t>
          </a:r>
          <a:r>
            <a:rPr lang="en-US" sz="2600" kern="1200" dirty="0" err="1"/>
            <a:t>MediInfo's</a:t>
          </a:r>
          <a:r>
            <a:rPr lang="en-US" sz="2600" kern="1200" dirty="0"/>
            <a:t> features.</a:t>
          </a:r>
          <a:endParaRPr lang="en-IN" sz="2600" kern="1200" dirty="0"/>
        </a:p>
      </dsp:txBody>
      <dsp:txXfrm>
        <a:off x="1964218" y="4982472"/>
        <a:ext cx="8094470" cy="1235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1EE32-77E5-458F-B056-3B24CEF2C097}">
      <dsp:nvSpPr>
        <dsp:cNvPr id="0" name=""/>
        <dsp:cNvSpPr/>
      </dsp:nvSpPr>
      <dsp:spPr>
        <a:xfrm>
          <a:off x="47309" y="256483"/>
          <a:ext cx="3657209" cy="2969274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-14000" t="862" r="-14000" b="862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01F2948-EF22-4BA0-BD65-6D3654F33067}">
      <dsp:nvSpPr>
        <dsp:cNvPr id="0" name=""/>
        <dsp:cNvSpPr/>
      </dsp:nvSpPr>
      <dsp:spPr>
        <a:xfrm>
          <a:off x="190805" y="2598970"/>
          <a:ext cx="3535230" cy="1557942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Effortless Search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Simply enter the medicine name, active ingredient to access detailed information within seconds.</a:t>
          </a:r>
          <a:endParaRPr lang="en-IN" sz="2000" kern="1200" dirty="0"/>
        </a:p>
      </dsp:txBody>
      <dsp:txXfrm>
        <a:off x="190805" y="2598970"/>
        <a:ext cx="3535230" cy="1557942"/>
      </dsp:txXfrm>
    </dsp:sp>
    <dsp:sp modelId="{38F8473C-1F33-4D7A-B671-F720E287C70F}">
      <dsp:nvSpPr>
        <dsp:cNvPr id="0" name=""/>
        <dsp:cNvSpPr/>
      </dsp:nvSpPr>
      <dsp:spPr>
        <a:xfrm>
          <a:off x="4091756" y="221864"/>
          <a:ext cx="3657209" cy="292576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4000" r="-14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19645BD-A08B-499C-B35A-FE16EEF2E82C}">
      <dsp:nvSpPr>
        <dsp:cNvPr id="0" name=""/>
        <dsp:cNvSpPr/>
      </dsp:nvSpPr>
      <dsp:spPr>
        <a:xfrm>
          <a:off x="4280748" y="2588093"/>
          <a:ext cx="3535230" cy="1557942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In-Depth Details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Find comprehensive profiles with uses, dosages, precautions, contraindications, and more.</a:t>
          </a:r>
          <a:endParaRPr lang="en-IN" sz="2000" kern="1200" dirty="0"/>
        </a:p>
      </dsp:txBody>
      <dsp:txXfrm>
        <a:off x="4280748" y="2588093"/>
        <a:ext cx="3535230" cy="1557942"/>
      </dsp:txXfrm>
    </dsp:sp>
    <dsp:sp modelId="{1BA57DB2-E3D1-4EE4-9872-032539F7B59A}">
      <dsp:nvSpPr>
        <dsp:cNvPr id="0" name=""/>
        <dsp:cNvSpPr/>
      </dsp:nvSpPr>
      <dsp:spPr>
        <a:xfrm>
          <a:off x="8181700" y="221864"/>
          <a:ext cx="3657209" cy="292576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15000" r="-15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CD7D5FD-E63E-42D5-B170-22C3B2D5C974}">
      <dsp:nvSpPr>
        <dsp:cNvPr id="0" name=""/>
        <dsp:cNvSpPr/>
      </dsp:nvSpPr>
      <dsp:spPr>
        <a:xfrm>
          <a:off x="8370692" y="2588093"/>
          <a:ext cx="3535230" cy="1557942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Side Effects &amp; Warnings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Discover potential side effects and necessary precautions to ensure safe usage.</a:t>
          </a:r>
        </a:p>
      </dsp:txBody>
      <dsp:txXfrm>
        <a:off x="8370692" y="2588093"/>
        <a:ext cx="3535230" cy="1557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057F7-D409-417E-84CC-F362778C1CCF}">
      <dsp:nvSpPr>
        <dsp:cNvPr id="0" name=""/>
        <dsp:cNvSpPr/>
      </dsp:nvSpPr>
      <dsp:spPr>
        <a:xfrm>
          <a:off x="0" y="571574"/>
          <a:ext cx="3687788" cy="3108185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Verified Pharmacy Partners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Connect with licensed pharmacies ensuring high-quality, genuine medications.</a:t>
          </a:r>
          <a:endParaRPr lang="en-IN" sz="2500" kern="1200" dirty="0"/>
        </a:p>
      </dsp:txBody>
      <dsp:txXfrm>
        <a:off x="151726" y="723300"/>
        <a:ext cx="3384336" cy="2804733"/>
      </dsp:txXfrm>
    </dsp:sp>
    <dsp:sp modelId="{00EB7A2E-C979-49CB-94FE-DE2AC636F6E6}">
      <dsp:nvSpPr>
        <dsp:cNvPr id="0" name=""/>
        <dsp:cNvSpPr/>
      </dsp:nvSpPr>
      <dsp:spPr>
        <a:xfrm>
          <a:off x="4052094" y="2310481"/>
          <a:ext cx="3687788" cy="3108185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Review &amp; Ratings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b="1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Make informed decisions through customer ratings and reviews for each pharmacy and product.</a:t>
          </a:r>
          <a:endParaRPr lang="en-IN" sz="2500" kern="1200" dirty="0"/>
        </a:p>
      </dsp:txBody>
      <dsp:txXfrm>
        <a:off x="4203820" y="2462207"/>
        <a:ext cx="3384336" cy="2804733"/>
      </dsp:txXfrm>
    </dsp:sp>
    <dsp:sp modelId="{4C86343E-280C-475F-A6A0-CE4AAD4598B5}">
      <dsp:nvSpPr>
        <dsp:cNvPr id="0" name=""/>
        <dsp:cNvSpPr/>
      </dsp:nvSpPr>
      <dsp:spPr>
        <a:xfrm>
          <a:off x="8104185" y="600757"/>
          <a:ext cx="3687788" cy="3108185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Easy Ordering Process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 items to your cart, choose preferred payment options, and enjoy doorstep delivery with tracking.</a:t>
          </a:r>
          <a:endParaRPr lang="en-IN" sz="2500" kern="1200" dirty="0"/>
        </a:p>
      </dsp:txBody>
      <dsp:txXfrm>
        <a:off x="8255911" y="752483"/>
        <a:ext cx="3384336" cy="2804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065" y="601374"/>
            <a:ext cx="6253317" cy="13902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ediInfo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5160" y="1083293"/>
            <a:ext cx="8934906" cy="284405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4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3400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Your Trusted                               	Medicine Information And </a:t>
            </a:r>
          </a:p>
          <a:p>
            <a:r>
              <a:rPr lang="en-US" sz="3400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Buying Website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8B4704DA-A31C-40B6-818A-EA109EBF314B}"/>
              </a:ext>
            </a:extLst>
          </p:cNvPr>
          <p:cNvSpPr txBox="1">
            <a:spLocks/>
          </p:cNvSpPr>
          <p:nvPr/>
        </p:nvSpPr>
        <p:spPr>
          <a:xfrm>
            <a:off x="744179" y="4046707"/>
            <a:ext cx="6269347" cy="1728000"/>
          </a:xfrm>
          <a:prstGeom prst="flowChartAlternateProcess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6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Welcome to </a:t>
            </a:r>
            <a:r>
              <a:rPr lang="en-US" sz="2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MediInfo</a:t>
            </a:r>
            <a:r>
              <a:rPr lang="en-U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the ultimate platform for accessing detailed medicine information and making safe and convenient purchases. Discover how </a:t>
            </a:r>
            <a:r>
              <a:rPr lang="en-US" sz="2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MediInfo</a:t>
            </a:r>
            <a:r>
              <a:rPr lang="en-U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can transform your healthcare journey.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8B7CDA-26FC-559A-06A0-BF631B901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362" y="321276"/>
            <a:ext cx="4635315" cy="6219565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E3FF-7CDA-EB27-C0EA-6905056D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21"/>
            <a:ext cx="10058400" cy="1450757"/>
          </a:xfrm>
        </p:spPr>
        <p:txBody>
          <a:bodyPr/>
          <a:lstStyle/>
          <a:p>
            <a:r>
              <a:rPr lang="en-US" dirty="0"/>
              <a:t>Purpose of </a:t>
            </a:r>
            <a:r>
              <a:rPr lang="en-US" dirty="0" err="1"/>
              <a:t>MediInfo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82BD5-6D8B-C78A-A36B-ECE0DCA29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404894"/>
          </a:xfrm>
        </p:spPr>
        <p:txBody>
          <a:bodyPr>
            <a:normAutofit/>
          </a:bodyPr>
          <a:lstStyle/>
          <a:p>
            <a:r>
              <a:rPr lang="en-US" dirty="0"/>
              <a:t>        </a:t>
            </a:r>
            <a:r>
              <a:rPr lang="en-US" sz="2800" dirty="0"/>
              <a:t>Empowering Patients</a:t>
            </a:r>
          </a:p>
          <a:p>
            <a:pPr lvl="2"/>
            <a:r>
              <a:rPr lang="en-US" sz="2000" dirty="0" err="1"/>
              <a:t>MediInfo</a:t>
            </a:r>
            <a:r>
              <a:rPr lang="en-US" sz="2000" dirty="0"/>
              <a:t> aims to empower patients by providing reliable and up-to-date medicine information, enabling informed healthcare decisions.</a:t>
            </a:r>
          </a:p>
          <a:p>
            <a:r>
              <a:rPr lang="en-IN" dirty="0"/>
              <a:t>        </a:t>
            </a:r>
            <a:r>
              <a:rPr lang="en-US" sz="2800" dirty="0"/>
              <a:t>Ensuring Safety</a:t>
            </a:r>
          </a:p>
          <a:p>
            <a:pPr lvl="1"/>
            <a:r>
              <a:rPr lang="en-US" sz="2000" dirty="0"/>
              <a:t>We prioritize your safety by offering detailed insights into medications, such as uses, dosages, side effects, and drug interactions.</a:t>
            </a:r>
          </a:p>
          <a:p>
            <a:pPr marL="201168" lvl="1" indent="0">
              <a:buNone/>
            </a:pPr>
            <a:r>
              <a:rPr lang="en-US" sz="2000" dirty="0"/>
              <a:t>        </a:t>
            </a:r>
          </a:p>
          <a:p>
            <a:pPr marL="201168" lvl="1" indent="0">
              <a:buNone/>
            </a:pPr>
            <a:r>
              <a:rPr lang="en-US" sz="2000" dirty="0"/>
              <a:t>     </a:t>
            </a:r>
            <a:r>
              <a:rPr lang="en-US" sz="2800" dirty="0"/>
              <a:t>Convenience</a:t>
            </a:r>
          </a:p>
          <a:p>
            <a:pPr lvl="1"/>
            <a:r>
              <a:rPr lang="en-US" sz="2000" dirty="0" err="1"/>
              <a:t>MediInfo</a:t>
            </a:r>
            <a:r>
              <a:rPr lang="en-US" sz="2000" dirty="0"/>
              <a:t> brings convenience at your fingertips, allowing you to search, compare, and purchase medicines from licensed pharmacies.</a:t>
            </a:r>
          </a:p>
          <a:p>
            <a:endParaRPr lang="en-US" sz="28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F6F9342-B53C-590F-47D7-D5EBA612FDEB}"/>
              </a:ext>
            </a:extLst>
          </p:cNvPr>
          <p:cNvSpPr/>
          <p:nvPr/>
        </p:nvSpPr>
        <p:spPr>
          <a:xfrm>
            <a:off x="1066800" y="2108200"/>
            <a:ext cx="497305" cy="46655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96A2C40-8447-30FE-7FE6-DC104C356EF5}"/>
              </a:ext>
            </a:extLst>
          </p:cNvPr>
          <p:cNvSpPr/>
          <p:nvPr/>
        </p:nvSpPr>
        <p:spPr>
          <a:xfrm>
            <a:off x="1068404" y="3429000"/>
            <a:ext cx="495701" cy="46655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DE667BD-216D-C866-FC13-A355674E1A96}"/>
              </a:ext>
            </a:extLst>
          </p:cNvPr>
          <p:cNvSpPr/>
          <p:nvPr/>
        </p:nvSpPr>
        <p:spPr>
          <a:xfrm>
            <a:off x="1066800" y="4971047"/>
            <a:ext cx="497305" cy="46655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154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DD17F0-FC8F-05A7-7A85-9ACCBB48DBDF}"/>
              </a:ext>
            </a:extLst>
          </p:cNvPr>
          <p:cNvSpPr txBox="1">
            <a:spLocks/>
          </p:cNvSpPr>
          <p:nvPr/>
        </p:nvSpPr>
        <p:spPr>
          <a:xfrm>
            <a:off x="880712" y="59140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Benefits of using </a:t>
            </a:r>
            <a:r>
              <a:rPr lang="en-US" dirty="0" err="1"/>
              <a:t>MediInfo</a:t>
            </a:r>
            <a:r>
              <a:rPr lang="en-US" dirty="0"/>
              <a:t>: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F6E264F-C52E-E8CE-9FA4-2A81E162E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615482"/>
              </p:ext>
            </p:extLst>
          </p:nvPr>
        </p:nvGraphicFramePr>
        <p:xfrm>
          <a:off x="90616" y="118304"/>
          <a:ext cx="12010768" cy="624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765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F6FF-204C-4510-35D1-91A2B4BA59F1}"/>
              </a:ext>
            </a:extLst>
          </p:cNvPr>
          <p:cNvSpPr txBox="1">
            <a:spLocks/>
          </p:cNvSpPr>
          <p:nvPr/>
        </p:nvSpPr>
        <p:spPr>
          <a:xfrm>
            <a:off x="1097280" y="2303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Features of </a:t>
            </a:r>
            <a:r>
              <a:rPr lang="en-US" b="1" dirty="0" err="1"/>
              <a:t>MediInfo</a:t>
            </a:r>
            <a:r>
              <a:rPr lang="en-US" b="1" dirty="0"/>
              <a:t>:</a:t>
            </a:r>
            <a:endParaRPr lang="en-IN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0DB984-9EBD-91F1-6E8D-6852A6FF2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452789"/>
              </p:ext>
            </p:extLst>
          </p:nvPr>
        </p:nvGraphicFramePr>
        <p:xfrm>
          <a:off x="1334167" y="615392"/>
          <a:ext cx="94541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453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BC0A-5E7B-A156-2639-2D4BE4091FE2}"/>
              </a:ext>
            </a:extLst>
          </p:cNvPr>
          <p:cNvSpPr txBox="1">
            <a:spLocks/>
          </p:cNvSpPr>
          <p:nvPr/>
        </p:nvSpPr>
        <p:spPr>
          <a:xfrm>
            <a:off x="1097280" y="2303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How to Navigate the Website</a:t>
            </a:r>
            <a:r>
              <a:rPr lang="en-US" dirty="0"/>
              <a:t>: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334EBE3-E9F4-B855-84CB-8CCD2C418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320345"/>
              </p:ext>
            </p:extLst>
          </p:nvPr>
        </p:nvGraphicFramePr>
        <p:xfrm>
          <a:off x="2032000" y="9556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20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AA11-501B-B7E9-5727-44F116F18892}"/>
              </a:ext>
            </a:extLst>
          </p:cNvPr>
          <p:cNvSpPr txBox="1">
            <a:spLocks/>
          </p:cNvSpPr>
          <p:nvPr/>
        </p:nvSpPr>
        <p:spPr>
          <a:xfrm>
            <a:off x="1097280" y="2303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12FC1A-2816-BAAD-DEC6-2D0CFABE4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683723"/>
              </p:ext>
            </p:extLst>
          </p:nvPr>
        </p:nvGraphicFramePr>
        <p:xfrm>
          <a:off x="1034716" y="88233"/>
          <a:ext cx="10119360" cy="6280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500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DDAC5CB-898E-3E4B-2597-1B05115DC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911353"/>
              </p:ext>
            </p:extLst>
          </p:nvPr>
        </p:nvGraphicFramePr>
        <p:xfrm>
          <a:off x="142132" y="2042629"/>
          <a:ext cx="11907736" cy="436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0991E42-7625-3DE6-F81D-809F5E9B19B3}"/>
              </a:ext>
            </a:extLst>
          </p:cNvPr>
          <p:cNvSpPr txBox="1">
            <a:spLocks/>
          </p:cNvSpPr>
          <p:nvPr/>
        </p:nvSpPr>
        <p:spPr>
          <a:xfrm>
            <a:off x="1136190" y="2303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Searching for Medicine Information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06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988F-8409-1415-AB9E-597020A84B52}"/>
              </a:ext>
            </a:extLst>
          </p:cNvPr>
          <p:cNvSpPr txBox="1">
            <a:spLocks/>
          </p:cNvSpPr>
          <p:nvPr/>
        </p:nvSpPr>
        <p:spPr>
          <a:xfrm>
            <a:off x="1136190" y="2303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Buying Medicine on </a:t>
            </a:r>
            <a:r>
              <a:rPr lang="en-IN" b="1" dirty="0" err="1"/>
              <a:t>MediInfo</a:t>
            </a:r>
            <a:r>
              <a:rPr lang="en-US" dirty="0"/>
              <a:t>: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1E07DB-5141-CD1A-5569-8B8AC412A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296184"/>
              </p:ext>
            </p:extLst>
          </p:nvPr>
        </p:nvGraphicFramePr>
        <p:xfrm>
          <a:off x="200011" y="858423"/>
          <a:ext cx="117919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498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72BD-3BD0-5AC8-799B-AC61CDE7CC58}"/>
              </a:ext>
            </a:extLst>
          </p:cNvPr>
          <p:cNvSpPr txBox="1">
            <a:spLocks/>
          </p:cNvSpPr>
          <p:nvPr/>
        </p:nvSpPr>
        <p:spPr>
          <a:xfrm>
            <a:off x="1136190" y="2303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4FAB8872-8A75-2511-3A33-327568D799B5}"/>
              </a:ext>
            </a:extLst>
          </p:cNvPr>
          <p:cNvSpPr/>
          <p:nvPr/>
        </p:nvSpPr>
        <p:spPr>
          <a:xfrm>
            <a:off x="1285347" y="1681078"/>
            <a:ext cx="9909243" cy="3139881"/>
          </a:xfrm>
          <a:prstGeom prst="cloudCallout">
            <a:avLst>
              <a:gd name="adj1" fmla="val -24336"/>
              <a:gd name="adj2" fmla="val -720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Our medicine information web app empowers you to be well-informed about your medications. Join our community of user.</a:t>
            </a:r>
          </a:p>
          <a:p>
            <a:r>
              <a:rPr lang="en-US" sz="2000" dirty="0"/>
              <a:t>		      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                                     </a:t>
            </a:r>
            <a:r>
              <a:rPr lang="en-US" sz="2800" dirty="0">
                <a:latin typeface="Algerian" panose="04020705040A02060702" pitchFamily="82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0144761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{0D6E489E-7403-4B57-A89F-02EC5B7CAD0A}tf33845126_win32</Template>
  <TotalTime>177</TotalTime>
  <Words>523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Bookman Old Style</vt:lpstr>
      <vt:lpstr>Calibri</vt:lpstr>
      <vt:lpstr>Franklin Gothic Book</vt:lpstr>
      <vt:lpstr>1_RetrospectVTI</vt:lpstr>
      <vt:lpstr>MediInfo :</vt:lpstr>
      <vt:lpstr>Purpose of MediInfo: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MEDIINFO :</dc:title>
  <dc:creator>abhishekjha6908@outlook.com</dc:creator>
  <cp:lastModifiedBy>abhishekjha6908@outlook.com</cp:lastModifiedBy>
  <cp:revision>3</cp:revision>
  <dcterms:created xsi:type="dcterms:W3CDTF">2023-10-28T02:48:34Z</dcterms:created>
  <dcterms:modified xsi:type="dcterms:W3CDTF">2023-10-28T07:36:01Z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