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2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9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8D268F-4867-4BC9-B089-33FBCD25E5B1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FDE95DA-0BE1-4BB0-8C91-5CD93BC0B6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2596" y="3957008"/>
            <a:ext cx="8615680" cy="1066800"/>
          </a:xfrm>
        </p:spPr>
        <p:txBody>
          <a:bodyPr>
            <a:normAutofit/>
          </a:bodyPr>
          <a:lstStyle/>
          <a:p>
            <a:pPr algn="r"/>
            <a:r>
              <a:rPr lang="en-IN" sz="2800" b="1" dirty="0" smtClean="0">
                <a:solidFill>
                  <a:schemeClr val="tx1"/>
                </a:solidFill>
              </a:rPr>
              <a:t>Introduction to Git &amp; Git hub And exploring to open source projects. 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I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HACTOBERFEST</a:t>
            </a:r>
            <a:br>
              <a:rPr lang="en-I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DAY-2</a:t>
            </a:r>
            <a:endParaRPr lang="en-IN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902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050291E-B394-4C16-8D96-78FE6CA25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0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6DEEB47-E7BC-4547-9B7B-40DF39B6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753DE8-8F94-4E12-BA49-7C9DC1FB4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1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096D8E-D42B-4894-BE3A-DF8FDF72B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52AA61A-B622-4777-9B7D-0FD10F2D7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0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9788" y="1626499"/>
            <a:ext cx="854518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b="1" u="sng" dirty="0" smtClean="0"/>
              <a:t>THANK  YOU!</a:t>
            </a:r>
          </a:p>
          <a:p>
            <a:pPr algn="r"/>
            <a:r>
              <a:rPr lang="en-IN" sz="2000" b="1" u="sng" dirty="0" smtClean="0"/>
              <a:t>Continued by </a:t>
            </a:r>
            <a:r>
              <a:rPr lang="en-IN" sz="2000" b="1" u="sng" dirty="0" err="1" smtClean="0"/>
              <a:t>Ananya</a:t>
            </a:r>
            <a:r>
              <a:rPr lang="en-IN" sz="2000" b="1" u="sng" dirty="0" smtClean="0"/>
              <a:t> Kumar…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61300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2EABFB9-08C6-46C4-A10C-BD3FE9EE0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8A8434C-4036-40A0-B88F-4FC258049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3" y="558351"/>
            <a:ext cx="11094181" cy="57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48A268E-3CAD-4304-9A52-2B4BB7A3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44015A-9022-47BE-B444-3D1FE17F8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479C30B-A525-4741-9FEF-C302E6EED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D8698C-69DD-4716-8001-4415F344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84561F0C-2F0C-405C-9F7D-D09CAF56C70D}"/>
              </a:ext>
            </a:extLst>
          </p:cNvPr>
          <p:cNvSpPr/>
          <p:nvPr/>
        </p:nvSpPr>
        <p:spPr>
          <a:xfrm>
            <a:off x="0" y="0"/>
            <a:ext cx="2267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68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B15C1E-9A32-467D-9011-A1E5BDC51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6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A18D6D-F758-48EA-9525-BEB234B7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3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05ECEC-76C4-4050-99F3-07542AE0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90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</TotalTime>
  <Words>23</Words>
  <Application>Microsoft Office PowerPoint</Application>
  <PresentationFormat>Custom</PresentationFormat>
  <Paragraphs>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HACTOBERFEST DAY-2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Chiranthan P</dc:creator>
  <cp:lastModifiedBy>ABHISHEK J.M </cp:lastModifiedBy>
  <cp:revision>5</cp:revision>
  <dcterms:created xsi:type="dcterms:W3CDTF">2020-09-26T17:23:49Z</dcterms:created>
  <dcterms:modified xsi:type="dcterms:W3CDTF">2020-10-29T05:20:39Z</dcterms:modified>
</cp:coreProperties>
</file>