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93" r:id="rId3"/>
    <p:sldId id="294" r:id="rId4"/>
    <p:sldId id="306" r:id="rId5"/>
    <p:sldId id="315" r:id="rId6"/>
    <p:sldId id="311" r:id="rId7"/>
    <p:sldId id="312" r:id="rId8"/>
    <p:sldId id="305" r:id="rId9"/>
    <p:sldId id="307" r:id="rId10"/>
    <p:sldId id="316" r:id="rId11"/>
    <p:sldId id="317" r:id="rId12"/>
    <p:sldId id="318" r:id="rId13"/>
    <p:sldId id="319" r:id="rId14"/>
    <p:sldId id="321" r:id="rId15"/>
    <p:sldId id="323" r:id="rId16"/>
    <p:sldId id="320" r:id="rId17"/>
    <p:sldId id="322" r:id="rId18"/>
    <p:sldId id="324" r:id="rId19"/>
    <p:sldId id="308" r:id="rId20"/>
    <p:sldId id="309"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4JN18IS021 CHIRANTHAN P" userId="be59704413d4f96d" providerId="LiveId" clId="{CC0FB6A8-7052-4CCA-B498-8EB35411798F}"/>
    <pc:docChg chg="undo custSel modSld">
      <pc:chgData name="4JN18IS021 CHIRANTHAN P" userId="be59704413d4f96d" providerId="LiveId" clId="{CC0FB6A8-7052-4CCA-B498-8EB35411798F}" dt="2022-04-27T17:47:18.461" v="254" actId="255"/>
      <pc:docMkLst>
        <pc:docMk/>
      </pc:docMkLst>
      <pc:sldChg chg="addSp delSp modSp mod">
        <pc:chgData name="4JN18IS021 CHIRANTHAN P" userId="be59704413d4f96d" providerId="LiveId" clId="{CC0FB6A8-7052-4CCA-B498-8EB35411798F}" dt="2022-04-27T17:22:08.134" v="64" actId="1076"/>
        <pc:sldMkLst>
          <pc:docMk/>
          <pc:sldMk cId="0" sldId="260"/>
        </pc:sldMkLst>
        <pc:spChg chg="add del">
          <ac:chgData name="4JN18IS021 CHIRANTHAN P" userId="be59704413d4f96d" providerId="LiveId" clId="{CC0FB6A8-7052-4CCA-B498-8EB35411798F}" dt="2022-04-27T17:21:48.898" v="62" actId="22"/>
          <ac:spMkLst>
            <pc:docMk/>
            <pc:sldMk cId="0" sldId="260"/>
            <ac:spMk id="14" creationId="{1FB292E2-F872-4A8F-9CBA-8FC243CDDC53}"/>
          </ac:spMkLst>
        </pc:spChg>
        <pc:picChg chg="add mod">
          <ac:chgData name="4JN18IS021 CHIRANTHAN P" userId="be59704413d4f96d" providerId="LiveId" clId="{CC0FB6A8-7052-4CCA-B498-8EB35411798F}" dt="2022-04-27T17:22:08.134" v="64" actId="1076"/>
          <ac:picMkLst>
            <pc:docMk/>
            <pc:sldMk cId="0" sldId="260"/>
            <ac:picMk id="5" creationId="{80D530E1-185E-46ED-A3ED-8378D1B5ABAE}"/>
          </ac:picMkLst>
        </pc:picChg>
      </pc:sldChg>
      <pc:sldChg chg="addSp modSp mod">
        <pc:chgData name="4JN18IS021 CHIRANTHAN P" userId="be59704413d4f96d" providerId="LiveId" clId="{CC0FB6A8-7052-4CCA-B498-8EB35411798F}" dt="2022-04-27T17:21:31.781" v="60" actId="313"/>
        <pc:sldMkLst>
          <pc:docMk/>
          <pc:sldMk cId="0" sldId="292"/>
        </pc:sldMkLst>
        <pc:spChg chg="add mod">
          <ac:chgData name="4JN18IS021 CHIRANTHAN P" userId="be59704413d4f96d" providerId="LiveId" clId="{CC0FB6A8-7052-4CCA-B498-8EB35411798F}" dt="2022-04-27T17:21:31.781" v="60" actId="313"/>
          <ac:spMkLst>
            <pc:docMk/>
            <pc:sldMk cId="0" sldId="292"/>
            <ac:spMk id="13" creationId="{E6ED7DFF-AB90-48E8-AF56-C3DD296B8A52}"/>
          </ac:spMkLst>
        </pc:spChg>
        <pc:graphicFrameChg chg="modGraphic">
          <ac:chgData name="4JN18IS021 CHIRANTHAN P" userId="be59704413d4f96d" providerId="LiveId" clId="{CC0FB6A8-7052-4CCA-B498-8EB35411798F}" dt="2022-04-27T17:04:59.693" v="3" actId="313"/>
          <ac:graphicFrameMkLst>
            <pc:docMk/>
            <pc:sldMk cId="0" sldId="292"/>
            <ac:graphicFrameMk id="2" creationId="{00000000-0000-0000-0000-000000000000}"/>
          </ac:graphicFrameMkLst>
        </pc:graphicFrameChg>
      </pc:sldChg>
      <pc:sldChg chg="addSp modSp mod">
        <pc:chgData name="4JN18IS021 CHIRANTHAN P" userId="be59704413d4f96d" providerId="LiveId" clId="{CC0FB6A8-7052-4CCA-B498-8EB35411798F}" dt="2022-04-27T17:22:50.415" v="71" actId="1076"/>
        <pc:sldMkLst>
          <pc:docMk/>
          <pc:sldMk cId="0" sldId="293"/>
        </pc:sldMkLst>
        <pc:spChg chg="mod">
          <ac:chgData name="4JN18IS021 CHIRANTHAN P" userId="be59704413d4f96d" providerId="LiveId" clId="{CC0FB6A8-7052-4CCA-B498-8EB35411798F}" dt="2022-04-27T17:22:50.415" v="71" actId="1076"/>
          <ac:spMkLst>
            <pc:docMk/>
            <pc:sldMk cId="0" sldId="293"/>
            <ac:spMk id="4" creationId="{00000000-0000-0000-0000-000000000000}"/>
          </ac:spMkLst>
        </pc:spChg>
        <pc:spChg chg="mod">
          <ac:chgData name="4JN18IS021 CHIRANTHAN P" userId="be59704413d4f96d" providerId="LiveId" clId="{CC0FB6A8-7052-4CCA-B498-8EB35411798F}" dt="2022-04-27T17:22:43.257" v="70" actId="1076"/>
          <ac:spMkLst>
            <pc:docMk/>
            <pc:sldMk cId="0" sldId="293"/>
            <ac:spMk id="12" creationId="{00000000-0000-0000-0000-000000000000}"/>
          </ac:spMkLst>
        </pc:spChg>
        <pc:picChg chg="add mod">
          <ac:chgData name="4JN18IS021 CHIRANTHAN P" userId="be59704413d4f96d" providerId="LiveId" clId="{CC0FB6A8-7052-4CCA-B498-8EB35411798F}" dt="2022-04-27T17:22:38.087" v="68" actId="1076"/>
          <ac:picMkLst>
            <pc:docMk/>
            <pc:sldMk cId="0" sldId="293"/>
            <ac:picMk id="3" creationId="{91BE7415-4393-4663-BC83-17CCA02E9A12}"/>
          </ac:picMkLst>
        </pc:picChg>
      </pc:sldChg>
      <pc:sldChg chg="addSp modSp mod">
        <pc:chgData name="4JN18IS021 CHIRANTHAN P" userId="be59704413d4f96d" providerId="LiveId" clId="{CC0FB6A8-7052-4CCA-B498-8EB35411798F}" dt="2022-04-27T17:23:06.207" v="73" actId="1076"/>
        <pc:sldMkLst>
          <pc:docMk/>
          <pc:sldMk cId="0" sldId="294"/>
        </pc:sldMkLst>
        <pc:picChg chg="add mod">
          <ac:chgData name="4JN18IS021 CHIRANTHAN P" userId="be59704413d4f96d" providerId="LiveId" clId="{CC0FB6A8-7052-4CCA-B498-8EB35411798F}" dt="2022-04-27T17:23:06.207" v="73" actId="1076"/>
          <ac:picMkLst>
            <pc:docMk/>
            <pc:sldMk cId="0" sldId="294"/>
            <ac:picMk id="5" creationId="{F5915524-EFE9-4CD9-9E63-E057BCEBCA65}"/>
          </ac:picMkLst>
        </pc:picChg>
      </pc:sldChg>
      <pc:sldChg chg="addSp modSp mod">
        <pc:chgData name="4JN18IS021 CHIRANTHAN P" userId="be59704413d4f96d" providerId="LiveId" clId="{CC0FB6A8-7052-4CCA-B498-8EB35411798F}" dt="2022-04-27T17:28:30.567" v="120" actId="1076"/>
        <pc:sldMkLst>
          <pc:docMk/>
          <pc:sldMk cId="0" sldId="304"/>
        </pc:sldMkLst>
        <pc:picChg chg="add mod">
          <ac:chgData name="4JN18IS021 CHIRANTHAN P" userId="be59704413d4f96d" providerId="LiveId" clId="{CC0FB6A8-7052-4CCA-B498-8EB35411798F}" dt="2022-04-27T17:28:30.567" v="120" actId="1076"/>
          <ac:picMkLst>
            <pc:docMk/>
            <pc:sldMk cId="0" sldId="304"/>
            <ac:picMk id="3" creationId="{6933BCF8-E413-4122-A699-129021766FAF}"/>
          </ac:picMkLst>
        </pc:picChg>
      </pc:sldChg>
      <pc:sldChg chg="addSp modSp mod">
        <pc:chgData name="4JN18IS021 CHIRANTHAN P" userId="be59704413d4f96d" providerId="LiveId" clId="{CC0FB6A8-7052-4CCA-B498-8EB35411798F}" dt="2022-04-27T17:24:30.792" v="83" actId="1076"/>
        <pc:sldMkLst>
          <pc:docMk/>
          <pc:sldMk cId="0" sldId="305"/>
        </pc:sldMkLst>
        <pc:spChg chg="mod">
          <ac:chgData name="4JN18IS021 CHIRANTHAN P" userId="be59704413d4f96d" providerId="LiveId" clId="{CC0FB6A8-7052-4CCA-B498-8EB35411798F}" dt="2022-04-27T17:10:28.726" v="19" actId="1076"/>
          <ac:spMkLst>
            <pc:docMk/>
            <pc:sldMk cId="0" sldId="305"/>
            <ac:spMk id="19" creationId="{00000000-0000-0000-0000-000000000000}"/>
          </ac:spMkLst>
        </pc:spChg>
        <pc:picChg chg="add mod">
          <ac:chgData name="4JN18IS021 CHIRANTHAN P" userId="be59704413d4f96d" providerId="LiveId" clId="{CC0FB6A8-7052-4CCA-B498-8EB35411798F}" dt="2022-04-27T17:24:30.792" v="83" actId="1076"/>
          <ac:picMkLst>
            <pc:docMk/>
            <pc:sldMk cId="0" sldId="305"/>
            <ac:picMk id="3" creationId="{BE5F6A5E-A976-4572-8888-0F0C1E05E874}"/>
          </ac:picMkLst>
        </pc:picChg>
      </pc:sldChg>
      <pc:sldChg chg="addSp modSp mod">
        <pc:chgData name="4JN18IS021 CHIRANTHAN P" userId="be59704413d4f96d" providerId="LiveId" clId="{CC0FB6A8-7052-4CCA-B498-8EB35411798F}" dt="2022-04-27T17:42:28.635" v="178" actId="20577"/>
        <pc:sldMkLst>
          <pc:docMk/>
          <pc:sldMk cId="0" sldId="306"/>
        </pc:sldMkLst>
        <pc:spChg chg="mod">
          <ac:chgData name="4JN18IS021 CHIRANTHAN P" userId="be59704413d4f96d" providerId="LiveId" clId="{CC0FB6A8-7052-4CCA-B498-8EB35411798F}" dt="2022-04-27T17:42:28.635" v="178" actId="20577"/>
          <ac:spMkLst>
            <pc:docMk/>
            <pc:sldMk cId="0" sldId="306"/>
            <ac:spMk id="19" creationId="{00000000-0000-0000-0000-000000000000}"/>
          </ac:spMkLst>
        </pc:spChg>
        <pc:picChg chg="add mod">
          <ac:chgData name="4JN18IS021 CHIRANTHAN P" userId="be59704413d4f96d" providerId="LiveId" clId="{CC0FB6A8-7052-4CCA-B498-8EB35411798F}" dt="2022-04-27T17:23:31.760" v="75" actId="1076"/>
          <ac:picMkLst>
            <pc:docMk/>
            <pc:sldMk cId="0" sldId="306"/>
            <ac:picMk id="3" creationId="{2DD329FA-6E7E-4AB4-B69D-5A93A036DEBB}"/>
          </ac:picMkLst>
        </pc:picChg>
      </pc:sldChg>
      <pc:sldChg chg="addSp modSp mod">
        <pc:chgData name="4JN18IS021 CHIRANTHAN P" userId="be59704413d4f96d" providerId="LiveId" clId="{CC0FB6A8-7052-4CCA-B498-8EB35411798F}" dt="2022-04-27T17:24:42.824" v="85" actId="1076"/>
        <pc:sldMkLst>
          <pc:docMk/>
          <pc:sldMk cId="0" sldId="307"/>
        </pc:sldMkLst>
        <pc:spChg chg="mod">
          <ac:chgData name="4JN18IS021 CHIRANTHAN P" userId="be59704413d4f96d" providerId="LiveId" clId="{CC0FB6A8-7052-4CCA-B498-8EB35411798F}" dt="2022-04-27T17:08:14.775" v="12" actId="1076"/>
          <ac:spMkLst>
            <pc:docMk/>
            <pc:sldMk cId="0" sldId="307"/>
            <ac:spMk id="2" creationId="{00000000-0000-0000-0000-000000000000}"/>
          </ac:spMkLst>
        </pc:spChg>
        <pc:picChg chg="add mod">
          <ac:chgData name="4JN18IS021 CHIRANTHAN P" userId="be59704413d4f96d" providerId="LiveId" clId="{CC0FB6A8-7052-4CCA-B498-8EB35411798F}" dt="2022-04-27T17:24:42.824" v="85" actId="1076"/>
          <ac:picMkLst>
            <pc:docMk/>
            <pc:sldMk cId="0" sldId="307"/>
            <ac:picMk id="5" creationId="{048C70D3-71C3-4881-A1A4-C7A6ABD8EB5F}"/>
          </ac:picMkLst>
        </pc:picChg>
      </pc:sldChg>
      <pc:sldChg chg="addSp modSp mod">
        <pc:chgData name="4JN18IS021 CHIRANTHAN P" userId="be59704413d4f96d" providerId="LiveId" clId="{CC0FB6A8-7052-4CCA-B498-8EB35411798F}" dt="2022-04-27T17:28:04.808" v="116" actId="1076"/>
        <pc:sldMkLst>
          <pc:docMk/>
          <pc:sldMk cId="0" sldId="308"/>
        </pc:sldMkLst>
        <pc:picChg chg="add mod">
          <ac:chgData name="4JN18IS021 CHIRANTHAN P" userId="be59704413d4f96d" providerId="LiveId" clId="{CC0FB6A8-7052-4CCA-B498-8EB35411798F}" dt="2022-04-27T17:28:04.808" v="116" actId="1076"/>
          <ac:picMkLst>
            <pc:docMk/>
            <pc:sldMk cId="0" sldId="308"/>
            <ac:picMk id="3" creationId="{70A4DEC2-C021-4A76-B4E7-92665F2B83A0}"/>
          </ac:picMkLst>
        </pc:picChg>
      </pc:sldChg>
      <pc:sldChg chg="addSp modSp mod">
        <pc:chgData name="4JN18IS021 CHIRANTHAN P" userId="be59704413d4f96d" providerId="LiveId" clId="{CC0FB6A8-7052-4CCA-B498-8EB35411798F}" dt="2022-04-27T17:28:17.128" v="118" actId="1076"/>
        <pc:sldMkLst>
          <pc:docMk/>
          <pc:sldMk cId="0" sldId="309"/>
        </pc:sldMkLst>
        <pc:spChg chg="mod">
          <ac:chgData name="4JN18IS021 CHIRANTHAN P" userId="be59704413d4f96d" providerId="LiveId" clId="{CC0FB6A8-7052-4CCA-B498-8EB35411798F}" dt="2022-04-27T17:16:47.246" v="44" actId="1076"/>
          <ac:spMkLst>
            <pc:docMk/>
            <pc:sldMk cId="0" sldId="309"/>
            <ac:spMk id="16" creationId="{00000000-0000-0000-0000-000000000000}"/>
          </ac:spMkLst>
        </pc:spChg>
        <pc:picChg chg="add mod">
          <ac:chgData name="4JN18IS021 CHIRANTHAN P" userId="be59704413d4f96d" providerId="LiveId" clId="{CC0FB6A8-7052-4CCA-B498-8EB35411798F}" dt="2022-04-27T17:28:17.128" v="118" actId="1076"/>
          <ac:picMkLst>
            <pc:docMk/>
            <pc:sldMk cId="0" sldId="309"/>
            <ac:picMk id="3" creationId="{8690FFAA-9992-49C4-845F-C584EF2693ED}"/>
          </ac:picMkLst>
        </pc:picChg>
      </pc:sldChg>
      <pc:sldChg chg="addSp modSp mod">
        <pc:chgData name="4JN18IS021 CHIRANTHAN P" userId="be59704413d4f96d" providerId="LiveId" clId="{CC0FB6A8-7052-4CCA-B498-8EB35411798F}" dt="2022-04-27T17:44:11.483" v="214" actId="20577"/>
        <pc:sldMkLst>
          <pc:docMk/>
          <pc:sldMk cId="0" sldId="311"/>
        </pc:sldMkLst>
        <pc:spChg chg="mod">
          <ac:chgData name="4JN18IS021 CHIRANTHAN P" userId="be59704413d4f96d" providerId="LiveId" clId="{CC0FB6A8-7052-4CCA-B498-8EB35411798F}" dt="2022-04-27T17:44:11.483" v="214" actId="20577"/>
          <ac:spMkLst>
            <pc:docMk/>
            <pc:sldMk cId="0" sldId="311"/>
            <ac:spMk id="19" creationId="{00000000-0000-0000-0000-000000000000}"/>
          </ac:spMkLst>
        </pc:spChg>
        <pc:picChg chg="add mod">
          <ac:chgData name="4JN18IS021 CHIRANTHAN P" userId="be59704413d4f96d" providerId="LiveId" clId="{CC0FB6A8-7052-4CCA-B498-8EB35411798F}" dt="2022-04-27T17:23:57.248" v="79" actId="1076"/>
          <ac:picMkLst>
            <pc:docMk/>
            <pc:sldMk cId="0" sldId="311"/>
            <ac:picMk id="3" creationId="{3152BD25-F5A0-48B3-B0E4-C0A45365EC24}"/>
          </ac:picMkLst>
        </pc:picChg>
      </pc:sldChg>
      <pc:sldChg chg="addSp modSp mod">
        <pc:chgData name="4JN18IS021 CHIRANTHAN P" userId="be59704413d4f96d" providerId="LiveId" clId="{CC0FB6A8-7052-4CCA-B498-8EB35411798F}" dt="2022-04-27T17:45:07.662" v="248" actId="20577"/>
        <pc:sldMkLst>
          <pc:docMk/>
          <pc:sldMk cId="0" sldId="312"/>
        </pc:sldMkLst>
        <pc:spChg chg="mod">
          <ac:chgData name="4JN18IS021 CHIRANTHAN P" userId="be59704413d4f96d" providerId="LiveId" clId="{CC0FB6A8-7052-4CCA-B498-8EB35411798F}" dt="2022-04-27T17:45:07.662" v="248" actId="20577"/>
          <ac:spMkLst>
            <pc:docMk/>
            <pc:sldMk cId="0" sldId="312"/>
            <ac:spMk id="15" creationId="{00000000-0000-0000-0000-000000000000}"/>
          </ac:spMkLst>
        </pc:spChg>
        <pc:picChg chg="add mod">
          <ac:chgData name="4JN18IS021 CHIRANTHAN P" userId="be59704413d4f96d" providerId="LiveId" clId="{CC0FB6A8-7052-4CCA-B498-8EB35411798F}" dt="2022-04-27T17:24:16.568" v="81" actId="1076"/>
          <ac:picMkLst>
            <pc:docMk/>
            <pc:sldMk cId="0" sldId="312"/>
            <ac:picMk id="3" creationId="{9469AE20-73D9-4D05-8CB8-CD5D8C4F730C}"/>
          </ac:picMkLst>
        </pc:picChg>
      </pc:sldChg>
      <pc:sldChg chg="addSp modSp mod">
        <pc:chgData name="4JN18IS021 CHIRANTHAN P" userId="be59704413d4f96d" providerId="LiveId" clId="{CC0FB6A8-7052-4CCA-B498-8EB35411798F}" dt="2022-04-27T17:43:28.915" v="185" actId="2710"/>
        <pc:sldMkLst>
          <pc:docMk/>
          <pc:sldMk cId="0" sldId="315"/>
        </pc:sldMkLst>
        <pc:spChg chg="mod">
          <ac:chgData name="4JN18IS021 CHIRANTHAN P" userId="be59704413d4f96d" providerId="LiveId" clId="{CC0FB6A8-7052-4CCA-B498-8EB35411798F}" dt="2022-04-27T17:43:28.915" v="185" actId="2710"/>
          <ac:spMkLst>
            <pc:docMk/>
            <pc:sldMk cId="0" sldId="315"/>
            <ac:spMk id="19" creationId="{00000000-0000-0000-0000-000000000000}"/>
          </ac:spMkLst>
        </pc:spChg>
        <pc:picChg chg="add mod">
          <ac:chgData name="4JN18IS021 CHIRANTHAN P" userId="be59704413d4f96d" providerId="LiveId" clId="{CC0FB6A8-7052-4CCA-B498-8EB35411798F}" dt="2022-04-27T17:23:45.400" v="77" actId="1076"/>
          <ac:picMkLst>
            <pc:docMk/>
            <pc:sldMk cId="0" sldId="315"/>
            <ac:picMk id="3" creationId="{EC9DB27F-68D8-4524-ABA5-A081D1B504E7}"/>
          </ac:picMkLst>
        </pc:picChg>
      </pc:sldChg>
      <pc:sldChg chg="addSp modSp mod">
        <pc:chgData name="4JN18IS021 CHIRANTHAN P" userId="be59704413d4f96d" providerId="LiveId" clId="{CC0FB6A8-7052-4CCA-B498-8EB35411798F}" dt="2022-04-27T17:46:27.462" v="249" actId="255"/>
        <pc:sldMkLst>
          <pc:docMk/>
          <pc:sldMk cId="0" sldId="316"/>
        </pc:sldMkLst>
        <pc:spChg chg="mod">
          <ac:chgData name="4JN18IS021 CHIRANTHAN P" userId="be59704413d4f96d" providerId="LiveId" clId="{CC0FB6A8-7052-4CCA-B498-8EB35411798F}" dt="2022-04-27T17:46:27.462" v="249" actId="255"/>
          <ac:spMkLst>
            <pc:docMk/>
            <pc:sldMk cId="0" sldId="316"/>
            <ac:spMk id="21" creationId="{00000000-0000-0000-0000-000000000000}"/>
          </ac:spMkLst>
        </pc:spChg>
        <pc:picChg chg="add mod">
          <ac:chgData name="4JN18IS021 CHIRANTHAN P" userId="be59704413d4f96d" providerId="LiveId" clId="{CC0FB6A8-7052-4CCA-B498-8EB35411798F}" dt="2022-04-27T17:24:56.832" v="87" actId="1076"/>
          <ac:picMkLst>
            <pc:docMk/>
            <pc:sldMk cId="0" sldId="316"/>
            <ac:picMk id="3" creationId="{562DFE86-C213-4D7D-8633-3611359D6D1A}"/>
          </ac:picMkLst>
        </pc:picChg>
        <pc:picChg chg="mod">
          <ac:chgData name="4JN18IS021 CHIRANTHAN P" userId="be59704413d4f96d" providerId="LiveId" clId="{CC0FB6A8-7052-4CCA-B498-8EB35411798F}" dt="2022-04-27T17:37:44.592" v="149" actId="1076"/>
          <ac:picMkLst>
            <pc:docMk/>
            <pc:sldMk cId="0" sldId="316"/>
            <ac:picMk id="20" creationId="{00000000-0000-0000-0000-000000000000}"/>
          </ac:picMkLst>
        </pc:picChg>
      </pc:sldChg>
      <pc:sldChg chg="addSp modSp mod">
        <pc:chgData name="4JN18IS021 CHIRANTHAN P" userId="be59704413d4f96d" providerId="LiveId" clId="{CC0FB6A8-7052-4CCA-B498-8EB35411798F}" dt="2022-04-27T17:46:36.764" v="250" actId="255"/>
        <pc:sldMkLst>
          <pc:docMk/>
          <pc:sldMk cId="0" sldId="317"/>
        </pc:sldMkLst>
        <pc:spChg chg="mod">
          <ac:chgData name="4JN18IS021 CHIRANTHAN P" userId="be59704413d4f96d" providerId="LiveId" clId="{CC0FB6A8-7052-4CCA-B498-8EB35411798F}" dt="2022-04-27T17:46:36.764" v="250" actId="255"/>
          <ac:spMkLst>
            <pc:docMk/>
            <pc:sldMk cId="0" sldId="317"/>
            <ac:spMk id="5" creationId="{00000000-0000-0000-0000-000000000000}"/>
          </ac:spMkLst>
        </pc:spChg>
        <pc:picChg chg="add mod">
          <ac:chgData name="4JN18IS021 CHIRANTHAN P" userId="be59704413d4f96d" providerId="LiveId" clId="{CC0FB6A8-7052-4CCA-B498-8EB35411798F}" dt="2022-04-27T17:25:10.352" v="89" actId="1076"/>
          <ac:picMkLst>
            <pc:docMk/>
            <pc:sldMk cId="0" sldId="317"/>
            <ac:picMk id="9" creationId="{59D6ADCF-12D7-4829-AB58-DC9A11D1D32A}"/>
          </ac:picMkLst>
        </pc:picChg>
      </pc:sldChg>
      <pc:sldChg chg="addSp delSp modSp mod">
        <pc:chgData name="4JN18IS021 CHIRANTHAN P" userId="be59704413d4f96d" providerId="LiveId" clId="{CC0FB6A8-7052-4CCA-B498-8EB35411798F}" dt="2022-04-27T17:25:38.428" v="94" actId="478"/>
        <pc:sldMkLst>
          <pc:docMk/>
          <pc:sldMk cId="0" sldId="318"/>
        </pc:sldMkLst>
        <pc:spChg chg="mod">
          <ac:chgData name="4JN18IS021 CHIRANTHAN P" userId="be59704413d4f96d" providerId="LiveId" clId="{CC0FB6A8-7052-4CCA-B498-8EB35411798F}" dt="2022-04-27T17:12:28.790" v="24" actId="1076"/>
          <ac:spMkLst>
            <pc:docMk/>
            <pc:sldMk cId="0" sldId="318"/>
            <ac:spMk id="2" creationId="{00000000-0000-0000-0000-000000000000}"/>
          </ac:spMkLst>
        </pc:spChg>
        <pc:picChg chg="add mod">
          <ac:chgData name="4JN18IS021 CHIRANTHAN P" userId="be59704413d4f96d" providerId="LiveId" clId="{CC0FB6A8-7052-4CCA-B498-8EB35411798F}" dt="2022-04-27T17:25:24.832" v="91" actId="1076"/>
          <ac:picMkLst>
            <pc:docMk/>
            <pc:sldMk cId="0" sldId="318"/>
            <ac:picMk id="5" creationId="{C52DFE50-05BC-498B-8FCF-640D0DE85574}"/>
          </ac:picMkLst>
        </pc:picChg>
        <pc:picChg chg="add del mod">
          <ac:chgData name="4JN18IS021 CHIRANTHAN P" userId="be59704413d4f96d" providerId="LiveId" clId="{CC0FB6A8-7052-4CCA-B498-8EB35411798F}" dt="2022-04-27T17:25:38.428" v="94" actId="478"/>
          <ac:picMkLst>
            <pc:docMk/>
            <pc:sldMk cId="0" sldId="318"/>
            <ac:picMk id="9" creationId="{10CD96AB-699C-4F16-A663-6792CB445E3F}"/>
          </ac:picMkLst>
        </pc:picChg>
      </pc:sldChg>
      <pc:sldChg chg="addSp delSp modSp mod">
        <pc:chgData name="4JN18IS021 CHIRANTHAN P" userId="be59704413d4f96d" providerId="LiveId" clId="{CC0FB6A8-7052-4CCA-B498-8EB35411798F}" dt="2022-04-27T17:26:12.151" v="100" actId="478"/>
        <pc:sldMkLst>
          <pc:docMk/>
          <pc:sldMk cId="0" sldId="319"/>
        </pc:sldMkLst>
        <pc:picChg chg="add mod">
          <ac:chgData name="4JN18IS021 CHIRANTHAN P" userId="be59704413d4f96d" providerId="LiveId" clId="{CC0FB6A8-7052-4CCA-B498-8EB35411798F}" dt="2022-04-27T17:25:58.711" v="97" actId="1076"/>
          <ac:picMkLst>
            <pc:docMk/>
            <pc:sldMk cId="0" sldId="319"/>
            <ac:picMk id="5" creationId="{AA223965-07E4-4B09-8923-B4666562EFD1}"/>
          </ac:picMkLst>
        </pc:picChg>
        <pc:picChg chg="add del mod">
          <ac:chgData name="4JN18IS021 CHIRANTHAN P" userId="be59704413d4f96d" providerId="LiveId" clId="{CC0FB6A8-7052-4CCA-B498-8EB35411798F}" dt="2022-04-27T17:26:12.151" v="100" actId="478"/>
          <ac:picMkLst>
            <pc:docMk/>
            <pc:sldMk cId="0" sldId="319"/>
            <ac:picMk id="9" creationId="{BD41DF2F-383B-43D2-9312-197050137551}"/>
          </ac:picMkLst>
        </pc:picChg>
      </pc:sldChg>
      <pc:sldChg chg="addSp modSp mod">
        <pc:chgData name="4JN18IS021 CHIRANTHAN P" userId="be59704413d4f96d" providerId="LiveId" clId="{CC0FB6A8-7052-4CCA-B498-8EB35411798F}" dt="2022-04-27T17:26:56.504" v="106" actId="1076"/>
        <pc:sldMkLst>
          <pc:docMk/>
          <pc:sldMk cId="0" sldId="320"/>
        </pc:sldMkLst>
        <pc:spChg chg="mod">
          <ac:chgData name="4JN18IS021 CHIRANTHAN P" userId="be59704413d4f96d" providerId="LiveId" clId="{CC0FB6A8-7052-4CCA-B498-8EB35411798F}" dt="2022-04-27T17:11:34.752" v="22" actId="20577"/>
          <ac:spMkLst>
            <pc:docMk/>
            <pc:sldMk cId="0" sldId="320"/>
            <ac:spMk id="19" creationId="{00000000-0000-0000-0000-000000000000}"/>
          </ac:spMkLst>
        </pc:spChg>
        <pc:picChg chg="add mod">
          <ac:chgData name="4JN18IS021 CHIRANTHAN P" userId="be59704413d4f96d" providerId="LiveId" clId="{CC0FB6A8-7052-4CCA-B498-8EB35411798F}" dt="2022-04-27T17:26:56.504" v="106" actId="1076"/>
          <ac:picMkLst>
            <pc:docMk/>
            <pc:sldMk cId="0" sldId="320"/>
            <ac:picMk id="3" creationId="{37C151D5-548D-43D5-8C6F-89456FDBCEF0}"/>
          </ac:picMkLst>
        </pc:picChg>
      </pc:sldChg>
      <pc:sldChg chg="addSp delSp modSp mod">
        <pc:chgData name="4JN18IS021 CHIRANTHAN P" userId="be59704413d4f96d" providerId="LiveId" clId="{CC0FB6A8-7052-4CCA-B498-8EB35411798F}" dt="2022-04-27T17:46:44.843" v="251" actId="404"/>
        <pc:sldMkLst>
          <pc:docMk/>
          <pc:sldMk cId="0" sldId="321"/>
        </pc:sldMkLst>
        <pc:spChg chg="mod">
          <ac:chgData name="4JN18IS021 CHIRANTHAN P" userId="be59704413d4f96d" providerId="LiveId" clId="{CC0FB6A8-7052-4CCA-B498-8EB35411798F}" dt="2022-04-27T17:46:44.843" v="251" actId="404"/>
          <ac:spMkLst>
            <pc:docMk/>
            <pc:sldMk cId="0" sldId="321"/>
            <ac:spMk id="5" creationId="{00000000-0000-0000-0000-000000000000}"/>
          </ac:spMkLst>
        </pc:spChg>
        <pc:picChg chg="del">
          <ac:chgData name="4JN18IS021 CHIRANTHAN P" userId="be59704413d4f96d" providerId="LiveId" clId="{CC0FB6A8-7052-4CCA-B498-8EB35411798F}" dt="2022-04-27T17:31:48.851" v="123" actId="478"/>
          <ac:picMkLst>
            <pc:docMk/>
            <pc:sldMk cId="0" sldId="321"/>
            <ac:picMk id="3" creationId="{00000000-0000-0000-0000-000000000000}"/>
          </ac:picMkLst>
        </pc:picChg>
        <pc:picChg chg="add mod">
          <ac:chgData name="4JN18IS021 CHIRANTHAN P" userId="be59704413d4f96d" providerId="LiveId" clId="{CC0FB6A8-7052-4CCA-B498-8EB35411798F}" dt="2022-04-27T17:26:25.624" v="102" actId="1076"/>
          <ac:picMkLst>
            <pc:docMk/>
            <pc:sldMk cId="0" sldId="321"/>
            <ac:picMk id="9" creationId="{57BD23A1-E9F0-4347-8B5E-2044C3445BC5}"/>
          </ac:picMkLst>
        </pc:picChg>
        <pc:picChg chg="add mod">
          <ac:chgData name="4JN18IS021 CHIRANTHAN P" userId="be59704413d4f96d" providerId="LiveId" clId="{CC0FB6A8-7052-4CCA-B498-8EB35411798F}" dt="2022-04-27T17:34:35.336" v="143" actId="14100"/>
          <ac:picMkLst>
            <pc:docMk/>
            <pc:sldMk cId="0" sldId="321"/>
            <ac:picMk id="14" creationId="{2FA74920-1EEF-4ADE-8181-72C5DCA519F2}"/>
          </ac:picMkLst>
        </pc:picChg>
        <pc:cxnChg chg="add mod">
          <ac:chgData name="4JN18IS021 CHIRANTHAN P" userId="be59704413d4f96d" providerId="LiveId" clId="{CC0FB6A8-7052-4CCA-B498-8EB35411798F}" dt="2022-04-27T17:34:22.952" v="141" actId="14100"/>
          <ac:cxnSpMkLst>
            <pc:docMk/>
            <pc:sldMk cId="0" sldId="321"/>
            <ac:cxnSpMk id="11" creationId="{17DC94B2-1AD0-4024-8A4E-0741AD6A3A22}"/>
          </ac:cxnSpMkLst>
        </pc:cxnChg>
        <pc:cxnChg chg="add mod">
          <ac:chgData name="4JN18IS021 CHIRANTHAN P" userId="be59704413d4f96d" providerId="LiveId" clId="{CC0FB6A8-7052-4CCA-B498-8EB35411798F}" dt="2022-04-27T17:33:26.335" v="135" actId="14100"/>
          <ac:cxnSpMkLst>
            <pc:docMk/>
            <pc:sldMk cId="0" sldId="321"/>
            <ac:cxnSpMk id="20" creationId="{EE729F3A-A605-49A6-BFCC-99A84F3B4CC3}"/>
          </ac:cxnSpMkLst>
        </pc:cxnChg>
        <pc:cxnChg chg="add mod">
          <ac:chgData name="4JN18IS021 CHIRANTHAN P" userId="be59704413d4f96d" providerId="LiveId" clId="{CC0FB6A8-7052-4CCA-B498-8EB35411798F}" dt="2022-04-27T17:34:43" v="144" actId="14100"/>
          <ac:cxnSpMkLst>
            <pc:docMk/>
            <pc:sldMk cId="0" sldId="321"/>
            <ac:cxnSpMk id="26" creationId="{FD6DEC7F-718F-4D39-B1C7-8FEBB23751A5}"/>
          </ac:cxnSpMkLst>
        </pc:cxnChg>
        <pc:cxnChg chg="add mod">
          <ac:chgData name="4JN18IS021 CHIRANTHAN P" userId="be59704413d4f96d" providerId="LiveId" clId="{CC0FB6A8-7052-4CCA-B498-8EB35411798F}" dt="2022-04-27T17:35:10.592" v="147" actId="13822"/>
          <ac:cxnSpMkLst>
            <pc:docMk/>
            <pc:sldMk cId="0" sldId="321"/>
            <ac:cxnSpMk id="33" creationId="{D625870B-BBC1-4908-9037-DEBFBDDA83AB}"/>
          </ac:cxnSpMkLst>
        </pc:cxnChg>
      </pc:sldChg>
      <pc:sldChg chg="addSp modSp mod">
        <pc:chgData name="4JN18IS021 CHIRANTHAN P" userId="be59704413d4f96d" providerId="LiveId" clId="{CC0FB6A8-7052-4CCA-B498-8EB35411798F}" dt="2022-04-27T17:47:07.876" v="253" actId="255"/>
        <pc:sldMkLst>
          <pc:docMk/>
          <pc:sldMk cId="0" sldId="322"/>
        </pc:sldMkLst>
        <pc:spChg chg="mod">
          <ac:chgData name="4JN18IS021 CHIRANTHAN P" userId="be59704413d4f96d" providerId="LiveId" clId="{CC0FB6A8-7052-4CCA-B498-8EB35411798F}" dt="2022-04-27T17:47:07.876" v="253" actId="255"/>
          <ac:spMkLst>
            <pc:docMk/>
            <pc:sldMk cId="0" sldId="322"/>
            <ac:spMk id="3" creationId="{00000000-0000-0000-0000-000000000000}"/>
          </ac:spMkLst>
        </pc:spChg>
        <pc:picChg chg="mod">
          <ac:chgData name="4JN18IS021 CHIRANTHAN P" userId="be59704413d4f96d" providerId="LiveId" clId="{CC0FB6A8-7052-4CCA-B498-8EB35411798F}" dt="2022-04-27T17:27:18.539" v="109" actId="1076"/>
          <ac:picMkLst>
            <pc:docMk/>
            <pc:sldMk cId="0" sldId="322"/>
            <ac:picMk id="2" creationId="{00000000-0000-0000-0000-000000000000}"/>
          </ac:picMkLst>
        </pc:picChg>
        <pc:picChg chg="add mod">
          <ac:chgData name="4JN18IS021 CHIRANTHAN P" userId="be59704413d4f96d" providerId="LiveId" clId="{CC0FB6A8-7052-4CCA-B498-8EB35411798F}" dt="2022-04-27T17:27:29.199" v="110" actId="1076"/>
          <ac:picMkLst>
            <pc:docMk/>
            <pc:sldMk cId="0" sldId="322"/>
            <ac:picMk id="6" creationId="{DE79313C-3BD9-41EE-AF87-E3E0D91385CF}"/>
          </ac:picMkLst>
        </pc:picChg>
      </pc:sldChg>
      <pc:sldChg chg="addSp modSp mod">
        <pc:chgData name="4JN18IS021 CHIRANTHAN P" userId="be59704413d4f96d" providerId="LiveId" clId="{CC0FB6A8-7052-4CCA-B498-8EB35411798F}" dt="2022-04-27T17:46:57.285" v="252" actId="255"/>
        <pc:sldMkLst>
          <pc:docMk/>
          <pc:sldMk cId="0" sldId="323"/>
        </pc:sldMkLst>
        <pc:spChg chg="mod">
          <ac:chgData name="4JN18IS021 CHIRANTHAN P" userId="be59704413d4f96d" providerId="LiveId" clId="{CC0FB6A8-7052-4CCA-B498-8EB35411798F}" dt="2022-04-27T17:46:57.285" v="252" actId="255"/>
          <ac:spMkLst>
            <pc:docMk/>
            <pc:sldMk cId="0" sldId="323"/>
            <ac:spMk id="3" creationId="{00000000-0000-0000-0000-000000000000}"/>
          </ac:spMkLst>
        </pc:spChg>
        <pc:picChg chg="mod">
          <ac:chgData name="4JN18IS021 CHIRANTHAN P" userId="be59704413d4f96d" providerId="LiveId" clId="{CC0FB6A8-7052-4CCA-B498-8EB35411798F}" dt="2022-04-27T17:14:18.135" v="34" actId="1076"/>
          <ac:picMkLst>
            <pc:docMk/>
            <pc:sldMk cId="0" sldId="323"/>
            <ac:picMk id="2" creationId="{00000000-0000-0000-0000-000000000000}"/>
          </ac:picMkLst>
        </pc:picChg>
        <pc:picChg chg="add mod">
          <ac:chgData name="4JN18IS021 CHIRANTHAN P" userId="be59704413d4f96d" providerId="LiveId" clId="{CC0FB6A8-7052-4CCA-B498-8EB35411798F}" dt="2022-04-27T17:26:40.984" v="104" actId="1076"/>
          <ac:picMkLst>
            <pc:docMk/>
            <pc:sldMk cId="0" sldId="323"/>
            <ac:picMk id="6" creationId="{3E8087B4-6219-4F81-8468-9DCAEEA50F3A}"/>
          </ac:picMkLst>
        </pc:picChg>
      </pc:sldChg>
      <pc:sldChg chg="addSp delSp modSp mod">
        <pc:chgData name="4JN18IS021 CHIRANTHAN P" userId="be59704413d4f96d" providerId="LiveId" clId="{CC0FB6A8-7052-4CCA-B498-8EB35411798F}" dt="2022-04-27T17:47:18.461" v="254" actId="255"/>
        <pc:sldMkLst>
          <pc:docMk/>
          <pc:sldMk cId="0" sldId="324"/>
        </pc:sldMkLst>
        <pc:spChg chg="mod">
          <ac:chgData name="4JN18IS021 CHIRANTHAN P" userId="be59704413d4f96d" providerId="LiveId" clId="{CC0FB6A8-7052-4CCA-B498-8EB35411798F}" dt="2022-04-27T17:47:18.461" v="254" actId="255"/>
          <ac:spMkLst>
            <pc:docMk/>
            <pc:sldMk cId="0" sldId="324"/>
            <ac:spMk id="3" creationId="{00000000-0000-0000-0000-000000000000}"/>
          </ac:spMkLst>
        </pc:spChg>
        <pc:picChg chg="add mod">
          <ac:chgData name="4JN18IS021 CHIRANTHAN P" userId="be59704413d4f96d" providerId="LiveId" clId="{CC0FB6A8-7052-4CCA-B498-8EB35411798F}" dt="2022-04-27T17:27:41.992" v="112" actId="1076"/>
          <ac:picMkLst>
            <pc:docMk/>
            <pc:sldMk cId="0" sldId="324"/>
            <ac:picMk id="6" creationId="{8C505945-CBC9-4C06-B03F-0E7377C968A9}"/>
          </ac:picMkLst>
        </pc:picChg>
        <pc:picChg chg="add del">
          <ac:chgData name="4JN18IS021 CHIRANTHAN P" userId="be59704413d4f96d" providerId="LiveId" clId="{CC0FB6A8-7052-4CCA-B498-8EB35411798F}" dt="2022-04-27T17:27:53.554" v="114" actId="478"/>
          <ac:picMkLst>
            <pc:docMk/>
            <pc:sldMk cId="0" sldId="324"/>
            <ac:picMk id="11" creationId="{C0E11900-F146-437F-B599-9B1936A458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40681-978F-4B69-860F-741D752FD64F}"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29AD-FB5D-4B6E-9881-81B0FB63830F}" type="slidenum">
              <a:rPr lang="en-IN" smtClean="0"/>
              <a:t>‹#›</a:t>
            </a:fld>
            <a:endParaRPr lang="en-IN"/>
          </a:p>
        </p:txBody>
      </p:sp>
    </p:spTree>
    <p:extLst>
      <p:ext uri="{BB962C8B-B14F-4D97-AF65-F5344CB8AC3E}">
        <p14:creationId xmlns:p14="http://schemas.microsoft.com/office/powerpoint/2010/main" val="422825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smtClean="0"/>
              <a:t>4/28/2022</a:t>
            </a:r>
            <a:endParaRPr lang="en-IN"/>
          </a:p>
        </p:txBody>
      </p:sp>
      <p:sp>
        <p:nvSpPr>
          <p:cNvPr id="5" name="Footer Placeholder 4"/>
          <p:cNvSpPr>
            <a:spLocks noGrp="1"/>
          </p:cNvSpPr>
          <p:nvPr>
            <p:ph type="ftr" sz="quarter" idx="11"/>
          </p:nvPr>
        </p:nvSpPr>
        <p:spPr/>
        <p:txBody>
          <a:bodyPr/>
          <a:lstStyle/>
          <a:p>
            <a:r>
              <a:rPr lang="en-IN"/>
              <a:t>Data Communication - 18CS46</a:t>
            </a:r>
          </a:p>
        </p:txBody>
      </p:sp>
      <p:sp>
        <p:nvSpPr>
          <p:cNvPr id="6" name="Slide Number Placeholder 5"/>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smtClean="0"/>
              <a:t>4/28/2022</a:t>
            </a:r>
            <a:endParaRPr lang="en-IN"/>
          </a:p>
        </p:txBody>
      </p:sp>
      <p:sp>
        <p:nvSpPr>
          <p:cNvPr id="5" name="Footer Placeholder 4"/>
          <p:cNvSpPr>
            <a:spLocks noGrp="1"/>
          </p:cNvSpPr>
          <p:nvPr>
            <p:ph type="ftr" sz="quarter" idx="11"/>
          </p:nvPr>
        </p:nvSpPr>
        <p:spPr/>
        <p:txBody>
          <a:bodyPr/>
          <a:lstStyle/>
          <a:p>
            <a:r>
              <a:rPr lang="en-IN"/>
              <a:t>Data Communication - 18CS46</a:t>
            </a:r>
          </a:p>
        </p:txBody>
      </p:sp>
      <p:sp>
        <p:nvSpPr>
          <p:cNvPr id="6" name="Slide Number Placeholder 5"/>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smtClean="0"/>
              <a:t>4/28/2022</a:t>
            </a:r>
            <a:endParaRPr lang="en-IN"/>
          </a:p>
        </p:txBody>
      </p:sp>
      <p:sp>
        <p:nvSpPr>
          <p:cNvPr id="5" name="Footer Placeholder 4"/>
          <p:cNvSpPr>
            <a:spLocks noGrp="1"/>
          </p:cNvSpPr>
          <p:nvPr>
            <p:ph type="ftr" sz="quarter" idx="11"/>
          </p:nvPr>
        </p:nvSpPr>
        <p:spPr/>
        <p:txBody>
          <a:bodyPr/>
          <a:lstStyle/>
          <a:p>
            <a:r>
              <a:rPr lang="en-IN"/>
              <a:t>Data Communication - 18CS46</a:t>
            </a:r>
          </a:p>
        </p:txBody>
      </p:sp>
      <p:sp>
        <p:nvSpPr>
          <p:cNvPr id="6" name="Slide Number Placeholder 5"/>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b="1"/>
            </a:lvl1pPr>
          </a:lstStyle>
          <a:p>
            <a:r>
              <a:rPr lang="en-US" smtClean="0"/>
              <a:t>4/28/2022</a:t>
            </a:r>
            <a:endParaRPr lang="en-IN" b="1"/>
          </a:p>
        </p:txBody>
      </p:sp>
      <p:sp>
        <p:nvSpPr>
          <p:cNvPr id="5" name="Footer Placeholder 4"/>
          <p:cNvSpPr>
            <a:spLocks noGrp="1"/>
          </p:cNvSpPr>
          <p:nvPr>
            <p:ph type="ftr" sz="quarter" idx="11"/>
          </p:nvPr>
        </p:nvSpPr>
        <p:spPr/>
        <p:txBody>
          <a:bodyPr/>
          <a:lstStyle/>
          <a:p>
            <a:r>
              <a:rPr lang="en-IN"/>
              <a:t>Data Communication - 18CS46</a:t>
            </a:r>
          </a:p>
        </p:txBody>
      </p:sp>
      <p:sp>
        <p:nvSpPr>
          <p:cNvPr id="6" name="Slide Number Placeholder 5"/>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4/28/2022</a:t>
            </a:r>
            <a:endParaRPr lang="en-IN"/>
          </a:p>
        </p:txBody>
      </p:sp>
      <p:sp>
        <p:nvSpPr>
          <p:cNvPr id="5" name="Footer Placeholder 4"/>
          <p:cNvSpPr>
            <a:spLocks noGrp="1"/>
          </p:cNvSpPr>
          <p:nvPr>
            <p:ph type="ftr" sz="quarter" idx="11"/>
          </p:nvPr>
        </p:nvSpPr>
        <p:spPr/>
        <p:txBody>
          <a:bodyPr/>
          <a:lstStyle/>
          <a:p>
            <a:r>
              <a:rPr lang="en-IN"/>
              <a:t>Data Communication - 18CS46</a:t>
            </a:r>
          </a:p>
        </p:txBody>
      </p:sp>
      <p:sp>
        <p:nvSpPr>
          <p:cNvPr id="6" name="Slide Number Placeholder 5"/>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smtClean="0"/>
              <a:t>4/28/2022</a:t>
            </a:r>
            <a:endParaRPr lang="en-IN"/>
          </a:p>
        </p:txBody>
      </p:sp>
      <p:sp>
        <p:nvSpPr>
          <p:cNvPr id="6" name="Footer Placeholder 5"/>
          <p:cNvSpPr>
            <a:spLocks noGrp="1"/>
          </p:cNvSpPr>
          <p:nvPr>
            <p:ph type="ftr" sz="quarter" idx="11"/>
          </p:nvPr>
        </p:nvSpPr>
        <p:spPr/>
        <p:txBody>
          <a:bodyPr/>
          <a:lstStyle/>
          <a:p>
            <a:r>
              <a:rPr lang="en-IN"/>
              <a:t>Data Communication - 18CS46</a:t>
            </a:r>
          </a:p>
        </p:txBody>
      </p:sp>
      <p:sp>
        <p:nvSpPr>
          <p:cNvPr id="7" name="Slide Number Placeholder 6"/>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smtClean="0"/>
              <a:t>4/28/2022</a:t>
            </a:r>
            <a:endParaRPr lang="en-IN"/>
          </a:p>
        </p:txBody>
      </p:sp>
      <p:sp>
        <p:nvSpPr>
          <p:cNvPr id="8" name="Footer Placeholder 7"/>
          <p:cNvSpPr>
            <a:spLocks noGrp="1"/>
          </p:cNvSpPr>
          <p:nvPr>
            <p:ph type="ftr" sz="quarter" idx="11"/>
          </p:nvPr>
        </p:nvSpPr>
        <p:spPr/>
        <p:txBody>
          <a:bodyPr/>
          <a:lstStyle/>
          <a:p>
            <a:r>
              <a:rPr lang="en-IN"/>
              <a:t>Data Communication - 18CS46</a:t>
            </a:r>
          </a:p>
        </p:txBody>
      </p:sp>
      <p:sp>
        <p:nvSpPr>
          <p:cNvPr id="9" name="Slide Number Placeholder 8"/>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smtClean="0"/>
              <a:t>4/28/2022</a:t>
            </a:r>
            <a:endParaRPr lang="en-IN" dirty="0"/>
          </a:p>
        </p:txBody>
      </p:sp>
      <p:sp>
        <p:nvSpPr>
          <p:cNvPr id="4" name="Footer Placeholder 3"/>
          <p:cNvSpPr>
            <a:spLocks noGrp="1"/>
          </p:cNvSpPr>
          <p:nvPr>
            <p:ph type="ftr" sz="quarter" idx="11"/>
          </p:nvPr>
        </p:nvSpPr>
        <p:spPr/>
        <p:txBody>
          <a:bodyPr/>
          <a:lstStyle/>
          <a:p>
            <a:r>
              <a:rPr lang="en-IN"/>
              <a:t>Data Communication - 18CS46</a:t>
            </a:r>
          </a:p>
        </p:txBody>
      </p:sp>
      <p:sp>
        <p:nvSpPr>
          <p:cNvPr id="5" name="Slide Number Placeholder 4"/>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4/28/2022</a:t>
            </a:r>
            <a:endParaRPr lang="en-IN"/>
          </a:p>
        </p:txBody>
      </p:sp>
      <p:sp>
        <p:nvSpPr>
          <p:cNvPr id="3" name="Footer Placeholder 2"/>
          <p:cNvSpPr>
            <a:spLocks noGrp="1"/>
          </p:cNvSpPr>
          <p:nvPr>
            <p:ph type="ftr" sz="quarter" idx="11"/>
          </p:nvPr>
        </p:nvSpPr>
        <p:spPr/>
        <p:txBody>
          <a:bodyPr/>
          <a:lstStyle/>
          <a:p>
            <a:r>
              <a:rPr lang="en-IN"/>
              <a:t>Data Communication - 18CS46</a:t>
            </a:r>
          </a:p>
        </p:txBody>
      </p:sp>
      <p:sp>
        <p:nvSpPr>
          <p:cNvPr id="4" name="Slide Number Placeholder 3"/>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4/28/2022</a:t>
            </a:r>
            <a:endParaRPr lang="en-IN"/>
          </a:p>
        </p:txBody>
      </p:sp>
      <p:sp>
        <p:nvSpPr>
          <p:cNvPr id="6" name="Footer Placeholder 5"/>
          <p:cNvSpPr>
            <a:spLocks noGrp="1"/>
          </p:cNvSpPr>
          <p:nvPr>
            <p:ph type="ftr" sz="quarter" idx="11"/>
          </p:nvPr>
        </p:nvSpPr>
        <p:spPr/>
        <p:txBody>
          <a:bodyPr/>
          <a:lstStyle/>
          <a:p>
            <a:r>
              <a:rPr lang="en-IN"/>
              <a:t>Data Communication - 18CS46</a:t>
            </a:r>
          </a:p>
        </p:txBody>
      </p:sp>
      <p:sp>
        <p:nvSpPr>
          <p:cNvPr id="7" name="Slide Number Placeholder 6"/>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4/28/2022</a:t>
            </a:r>
            <a:endParaRPr lang="en-IN"/>
          </a:p>
        </p:txBody>
      </p:sp>
      <p:sp>
        <p:nvSpPr>
          <p:cNvPr id="6" name="Footer Placeholder 5"/>
          <p:cNvSpPr>
            <a:spLocks noGrp="1"/>
          </p:cNvSpPr>
          <p:nvPr>
            <p:ph type="ftr" sz="quarter" idx="11"/>
          </p:nvPr>
        </p:nvSpPr>
        <p:spPr/>
        <p:txBody>
          <a:bodyPr/>
          <a:lstStyle/>
          <a:p>
            <a:r>
              <a:rPr lang="en-IN"/>
              <a:t>Data Communication - 18CS46</a:t>
            </a:r>
          </a:p>
        </p:txBody>
      </p:sp>
      <p:sp>
        <p:nvSpPr>
          <p:cNvPr id="7" name="Slide Number Placeholder 6"/>
          <p:cNvSpPr>
            <a:spLocks noGrp="1"/>
          </p:cNvSpPr>
          <p:nvPr>
            <p:ph type="sldNum" sz="quarter" idx="12"/>
          </p:nvPr>
        </p:nvSpPr>
        <p:spPr/>
        <p:txBody>
          <a:bodyPr/>
          <a:lstStyle/>
          <a:p>
            <a:fld id="{E76708A9-30A0-48BD-8D3F-D9CDB06034E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4/28/2022</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Data Communication - 18CS46</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708A9-30A0-48BD-8D3F-D9CDB06034E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Flow of seminar</a:t>
            </a: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1" name="Rectangle 3"/>
          <p:cNvSpPr txBox="1">
            <a:spLocks noChangeArrowheads="1"/>
          </p:cNvSpPr>
          <p:nvPr/>
        </p:nvSpPr>
        <p:spPr>
          <a:xfrm>
            <a:off x="80818" y="956090"/>
            <a:ext cx="11985040" cy="53371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marL="457200" indent="-457200" algn="l">
              <a:lnSpc>
                <a:spcPct val="150000"/>
              </a:lnSpc>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Introduction</a:t>
            </a:r>
          </a:p>
          <a:p>
            <a:pPr marL="457200" indent="-457200" algn="l">
              <a:lnSpc>
                <a:spcPct val="150000"/>
              </a:lnSpc>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Problem Description</a:t>
            </a:r>
          </a:p>
          <a:p>
            <a:pPr marL="457200" indent="-457200" algn="l">
              <a:lnSpc>
                <a:spcPct val="150000"/>
              </a:lnSpc>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Literature Survey</a:t>
            </a:r>
          </a:p>
          <a:p>
            <a:pPr marL="457200" indent="-457200" algn="l">
              <a:lnSpc>
                <a:spcPct val="150000"/>
              </a:lnSpc>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System </a:t>
            </a:r>
            <a:r>
              <a:rPr lang="en-US" altLang="en-IN" b="1" dirty="0">
                <a:solidFill>
                  <a:srgbClr val="002060"/>
                </a:solidFill>
                <a:latin typeface="Times New Roman" panose="02020603050405020304" pitchFamily="18" charset="0"/>
                <a:cs typeface="Times New Roman" panose="02020603050405020304" pitchFamily="18" charset="0"/>
              </a:rPr>
              <a:t>Overview</a:t>
            </a:r>
            <a:endParaRPr lang="en-IN" b="1" dirty="0">
              <a:solidFill>
                <a:srgbClr val="002060"/>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Conclusion</a:t>
            </a:r>
          </a:p>
          <a:p>
            <a:pPr marL="457200" indent="-457200" algn="l">
              <a:lnSpc>
                <a:spcPct val="150000"/>
              </a:lnSpc>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References</a:t>
            </a:r>
          </a:p>
          <a:p>
            <a:pPr marL="457200" indent="-457200" algn="l">
              <a:lnSpc>
                <a:spcPct val="150000"/>
              </a:lnSpc>
              <a:buFont typeface="+mj-lt"/>
              <a:buAutoNum type="arabicPeriod"/>
            </a:pPr>
            <a:endParaRPr lang="en-IN" b="1" dirty="0">
              <a:solidFill>
                <a:srgbClr val="002060"/>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endParaRPr lang="en-IN" b="1" dirty="0">
              <a:solidFill>
                <a:srgbClr val="002060"/>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endParaRPr lang="en-GB" b="1" dirty="0">
              <a:solidFill>
                <a:srgbClr val="002060"/>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a:pPr>
            <a:endParaRPr lang="en-US" sz="2400"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0D530E1-185E-46ED-A3ED-8378D1B5ABAE}"/>
              </a:ext>
            </a:extLst>
          </p:cNvPr>
          <p:cNvPicPr>
            <a:picLocks noChangeAspect="1"/>
          </p:cNvPicPr>
          <p:nvPr/>
        </p:nvPicPr>
        <p:blipFill>
          <a:blip r:embed="rId4"/>
          <a:stretch>
            <a:fillRect/>
          </a:stretch>
        </p:blipFill>
        <p:spPr>
          <a:xfrm>
            <a:off x="2209800" y="6480015"/>
            <a:ext cx="8230313" cy="377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620" y="128688"/>
            <a:ext cx="827584" cy="827584"/>
          </a:xfrm>
          <a:prstGeom prst="rect">
            <a:avLst/>
          </a:prstGeom>
        </p:spPr>
      </p:pic>
      <p:pic>
        <p:nvPicPr>
          <p:cNvPr id="20" name="Picture 19" descr="agile scrum framework"/>
          <p:cNvPicPr>
            <a:picLocks noChangeAspect="1"/>
          </p:cNvPicPr>
          <p:nvPr/>
        </p:nvPicPr>
        <p:blipFill>
          <a:blip r:embed="rId4"/>
          <a:stretch>
            <a:fillRect/>
          </a:stretch>
        </p:blipFill>
        <p:spPr>
          <a:xfrm>
            <a:off x="3040437" y="1321248"/>
            <a:ext cx="6101715" cy="4099560"/>
          </a:xfrm>
          <a:prstGeom prst="rect">
            <a:avLst/>
          </a:prstGeom>
        </p:spPr>
      </p:pic>
      <p:sp>
        <p:nvSpPr>
          <p:cNvPr id="21" name="Text Box 20"/>
          <p:cNvSpPr txBox="1"/>
          <p:nvPr/>
        </p:nvSpPr>
        <p:spPr>
          <a:xfrm>
            <a:off x="4325288" y="5555003"/>
            <a:ext cx="2850332"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Fig</a:t>
            </a:r>
            <a:r>
              <a:rPr lang="en-US"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 Agile – Scrum Framework</a:t>
            </a:r>
          </a:p>
        </p:txBody>
      </p:sp>
      <p:pic>
        <p:nvPicPr>
          <p:cNvPr id="3" name="Picture 2">
            <a:extLst>
              <a:ext uri="{FF2B5EF4-FFF2-40B4-BE49-F238E27FC236}">
                <a16:creationId xmlns:a16="http://schemas.microsoft.com/office/drawing/2014/main" xmlns="" id="{562DFE86-C213-4D7D-8633-3611359D6D1A}"/>
              </a:ext>
            </a:extLst>
          </p:cNvPr>
          <p:cNvPicPr>
            <a:picLocks noChangeAspect="1"/>
          </p:cNvPicPr>
          <p:nvPr/>
        </p:nvPicPr>
        <p:blipFill>
          <a:blip r:embed="rId5"/>
          <a:stretch>
            <a:fillRect/>
          </a:stretch>
        </p:blipFill>
        <p:spPr>
          <a:xfrm>
            <a:off x="1949031" y="6429431"/>
            <a:ext cx="8230313" cy="3779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69215" y="918845"/>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480" y="1127760"/>
            <a:ext cx="11998292" cy="2861310"/>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Project Development Methodology</a:t>
            </a:r>
          </a:p>
          <a:p>
            <a:endParaRPr lang="en-IN" sz="1800" b="1" dirty="0">
              <a:effectLst/>
              <a:latin typeface="Times New Roman" panose="02020603050405020304" pitchFamily="18" charset="0"/>
              <a:ea typeface="Times New Roman" panose="02020603050405020304" pitchFamily="18" charset="0"/>
            </a:endParaRPr>
          </a:p>
          <a:p>
            <a:pPr marL="285750" indent="-285750">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Development and operations both play essential roles in order to deliver applications. The deployment comprises analyzing the requirements, designing, developing, and testing of the software components or frameworks.</a:t>
            </a:r>
          </a:p>
          <a:p>
            <a:pPr marL="285750" indent="-285750">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DevOps architecture is used for the applications hosted on the cloud platform and large distributed applications. </a:t>
            </a:r>
          </a:p>
          <a:p>
            <a:pPr marL="285750" indent="-285750">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Agile Development is used in the DevOps architecture so that integration and delivery can be contiguous.</a:t>
            </a:r>
          </a:p>
          <a:p>
            <a:pPr marL="285750" indent="-285750">
              <a:buFont typeface="Arial" panose="0208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8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descr="devops"/>
          <p:cNvPicPr>
            <a:picLocks noChangeAspect="1"/>
          </p:cNvPicPr>
          <p:nvPr/>
        </p:nvPicPr>
        <p:blipFill>
          <a:blip r:embed="rId4"/>
          <a:stretch>
            <a:fillRect/>
          </a:stretch>
        </p:blipFill>
        <p:spPr>
          <a:xfrm>
            <a:off x="3531870" y="3003550"/>
            <a:ext cx="4929505" cy="2535555"/>
          </a:xfrm>
          <a:prstGeom prst="rect">
            <a:avLst/>
          </a:prstGeom>
        </p:spPr>
      </p:pic>
      <p:sp>
        <p:nvSpPr>
          <p:cNvPr id="5" name="Text Box 4"/>
          <p:cNvSpPr txBox="1"/>
          <p:nvPr/>
        </p:nvSpPr>
        <p:spPr>
          <a:xfrm>
            <a:off x="4455549" y="5730240"/>
            <a:ext cx="2359941"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Fig</a:t>
            </a:r>
            <a:r>
              <a:rPr lang="en-US"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 DevOps architecture</a:t>
            </a:r>
          </a:p>
        </p:txBody>
      </p:sp>
      <p:pic>
        <p:nvPicPr>
          <p:cNvPr id="9" name="Picture 8">
            <a:extLst>
              <a:ext uri="{FF2B5EF4-FFF2-40B4-BE49-F238E27FC236}">
                <a16:creationId xmlns:a16="http://schemas.microsoft.com/office/drawing/2014/main" xmlns="" id="{59D6ADCF-12D7-4829-AB58-DC9A11D1D32A}"/>
              </a:ext>
            </a:extLst>
          </p:cNvPr>
          <p:cNvPicPr>
            <a:picLocks noChangeAspect="1"/>
          </p:cNvPicPr>
          <p:nvPr/>
        </p:nvPicPr>
        <p:blipFill>
          <a:blip r:embed="rId5"/>
          <a:stretch>
            <a:fillRect/>
          </a:stretch>
        </p:blipFill>
        <p:spPr>
          <a:xfrm>
            <a:off x="1987469" y="6435862"/>
            <a:ext cx="8230313" cy="377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645" y="872490"/>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0250" y="985371"/>
            <a:ext cx="12007875" cy="6208494"/>
          </a:xfrm>
          <a:prstGeom prst="rect">
            <a:avLst/>
          </a:prstGeom>
          <a:noFill/>
        </p:spPr>
        <p:txBody>
          <a:bodyPr wrap="square" rtlCol="0">
            <a:spAutoFit/>
          </a:bodyPr>
          <a:lstStyle/>
          <a:p>
            <a:pPr>
              <a:lnSpc>
                <a:spcPct val="150000"/>
              </a:lnSpc>
            </a:pPr>
            <a:r>
              <a:rPr lang="" altLang="en-US" b="1" dirty="0">
                <a:effectLst/>
                <a:latin typeface="Times New Roman" panose="02020603050405020304" pitchFamily="18" charset="0"/>
                <a:ea typeface="Times New Roman" panose="02020603050405020304" pitchFamily="18" charset="0"/>
                <a:sym typeface="+mn-ea"/>
              </a:rPr>
              <a:t>Stages in DevOps Architecture:</a:t>
            </a:r>
          </a:p>
          <a:p>
            <a:pPr>
              <a:lnSpc>
                <a:spcPct val="150000"/>
              </a:lnSpc>
            </a:pPr>
            <a:r>
              <a:rPr lang="" altLang="en-US" b="1" dirty="0">
                <a:effectLst/>
                <a:latin typeface="Times New Roman" panose="02020603050405020304" pitchFamily="18" charset="0"/>
                <a:ea typeface="Times New Roman" panose="02020603050405020304" pitchFamily="18" charset="0"/>
                <a:sym typeface="+mn-ea"/>
              </a:rPr>
              <a:t>1</a:t>
            </a:r>
            <a:r>
              <a:rPr lang="en-US" b="1" dirty="0">
                <a:effectLst/>
                <a:latin typeface="Times New Roman" panose="02020603050405020304" pitchFamily="18" charset="0"/>
                <a:ea typeface="Times New Roman" panose="02020603050405020304" pitchFamily="18" charset="0"/>
                <a:sym typeface="+mn-ea"/>
              </a:rPr>
              <a:t>) Plan </a:t>
            </a:r>
            <a:r>
              <a:rPr lang="en-US" altLang="en-US" b="1" dirty="0">
                <a:effectLst/>
                <a:latin typeface="Times New Roman" panose="02020603050405020304" pitchFamily="18" charset="0"/>
                <a:ea typeface="Times New Roman" panose="02020603050405020304" pitchFamily="18" charset="0"/>
                <a:sym typeface="+mn-ea"/>
              </a:rPr>
              <a:t>:</a:t>
            </a:r>
            <a:r>
              <a:rPr lang="en-US" altLang="en-US" b="1" dirty="0">
                <a:latin typeface="Times New Roman" panose="02020603050405020304" pitchFamily="18" charset="0"/>
                <a:ea typeface="Times New Roman" panose="02020603050405020304" pitchFamily="18" charset="0"/>
                <a:sym typeface="+mn-ea"/>
              </a:rPr>
              <a:t> </a:t>
            </a:r>
            <a:r>
              <a:rPr lang="en-US" dirty="0" err="1">
                <a:effectLst/>
                <a:latin typeface="Times New Roman" panose="02020603050405020304" pitchFamily="18" charset="0"/>
                <a:ea typeface="Times New Roman" panose="02020603050405020304" pitchFamily="18" charset="0"/>
                <a:sym typeface="+mn-ea"/>
              </a:rPr>
              <a:t>DevOps</a:t>
            </a:r>
            <a:r>
              <a:rPr lang="en-US" dirty="0">
                <a:effectLst/>
                <a:latin typeface="Times New Roman" panose="02020603050405020304" pitchFamily="18" charset="0"/>
                <a:ea typeface="Times New Roman" panose="02020603050405020304" pitchFamily="18" charset="0"/>
                <a:sym typeface="+mn-ea"/>
              </a:rPr>
              <a:t> use Agile methodology to plan the development. With the operations and development team in sync, it helps in organizing the work to plan accordingly to increase productivity.</a:t>
            </a:r>
          </a:p>
          <a:p>
            <a:pPr>
              <a:lnSpc>
                <a:spcPct val="150000"/>
              </a:lnSpc>
            </a:pPr>
            <a:r>
              <a:rPr lang="en-US" b="1" dirty="0">
                <a:effectLst/>
                <a:latin typeface="Times New Roman" panose="02020603050405020304" pitchFamily="18" charset="0"/>
                <a:ea typeface="Times New Roman" panose="02020603050405020304" pitchFamily="18" charset="0"/>
                <a:sym typeface="+mn-ea"/>
              </a:rPr>
              <a:t>2) Code </a:t>
            </a:r>
            <a:r>
              <a:rPr lang="en-US" altLang="en-US" b="1" dirty="0">
                <a:effectLst/>
                <a:latin typeface="Times New Roman" panose="02020603050405020304" pitchFamily="18" charset="0"/>
                <a:ea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sym typeface="+mn-ea"/>
              </a:rPr>
              <a:t>Many good practices such as Git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files, folders, etc. And they can be reused.</a:t>
            </a:r>
            <a:endParaRPr lang="en-US" b="1" dirty="0">
              <a:effectLst/>
              <a:latin typeface="Times New Roman" panose="02020603050405020304" pitchFamily="18" charset="0"/>
              <a:ea typeface="Times New Roman" panose="02020603050405020304" pitchFamily="18" charset="0"/>
            </a:endParaRPr>
          </a:p>
          <a:p>
            <a:pPr>
              <a:lnSpc>
                <a:spcPct val="150000"/>
              </a:lnSpc>
            </a:pPr>
            <a:r>
              <a:rPr lang="" altLang="en-US" b="1" dirty="0">
                <a:effectLst/>
                <a:latin typeface="Times New Roman" panose="02020603050405020304" pitchFamily="18" charset="0"/>
                <a:ea typeface="Times New Roman" panose="02020603050405020304" pitchFamily="18" charset="0"/>
              </a:rPr>
              <a:t>3</a:t>
            </a:r>
            <a:r>
              <a:rPr lang="en-US" b="1" dirty="0">
                <a:effectLst/>
                <a:latin typeface="Times New Roman" panose="02020603050405020304" pitchFamily="18" charset="0"/>
                <a:ea typeface="Times New Roman" panose="02020603050405020304" pitchFamily="18" charset="0"/>
              </a:rPr>
              <a:t>) Build </a:t>
            </a:r>
            <a:r>
              <a:rPr lang="en-US" altLang="en-US" b="1" dirty="0">
                <a:effectLst/>
                <a:latin typeface="Times New Roman" panose="02020603050405020304" pitchFamily="18" charset="0"/>
                <a:ea typeface="Times New Roman" panose="02020603050405020304" pitchFamily="18" charset="0"/>
              </a:rPr>
              <a:t>:</a:t>
            </a:r>
            <a:r>
              <a:rPr lang="en-US" altLang="en-US" b="1"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Without DevOps, the cost of the consumption of the resources was evaluated based on the pre-defined individual usage with fixed hardware allocation.</a:t>
            </a:r>
            <a:r>
              <a:rPr lang="" altLang="en-US" dirty="0">
                <a:effectLst/>
                <a:latin typeface="Times New Roman" panose="02020603050405020304" pitchFamily="18" charset="0"/>
                <a:ea typeface="Times New Roman" panose="02020603050405020304" pitchFamily="18" charset="0"/>
              </a:rPr>
              <a:t> W</a:t>
            </a:r>
            <a:r>
              <a:rPr lang="en-US" dirty="0">
                <a:effectLst/>
                <a:latin typeface="Times New Roman" panose="02020603050405020304" pitchFamily="18" charset="0"/>
                <a:ea typeface="Times New Roman" panose="02020603050405020304" pitchFamily="18" charset="0"/>
              </a:rPr>
              <a:t>ith DevOps, the usage of cloud, sharing of resources comes into the picture, and the build is dependent upon the user's need, which is a mechanism to control the usage of resources or capacity.</a:t>
            </a:r>
          </a:p>
          <a:p>
            <a:pPr>
              <a:lnSpc>
                <a:spcPct val="150000"/>
              </a:lnSpc>
            </a:pPr>
            <a:r>
              <a:rPr lang="" altLang="en-US" b="1" dirty="0">
                <a:effectLst/>
                <a:latin typeface="Times New Roman" panose="02020603050405020304" pitchFamily="18" charset="0"/>
                <a:ea typeface="Times New Roman" panose="02020603050405020304" pitchFamily="18" charset="0"/>
              </a:rPr>
              <a:t>4</a:t>
            </a:r>
            <a:r>
              <a:rPr lang="en-US" b="1" dirty="0">
                <a:effectLst/>
                <a:latin typeface="Times New Roman" panose="02020603050405020304" pitchFamily="18" charset="0"/>
                <a:ea typeface="Times New Roman" panose="02020603050405020304" pitchFamily="18" charset="0"/>
              </a:rPr>
              <a:t>) Test </a:t>
            </a:r>
            <a:r>
              <a:rPr lang="en-US" altLang="en-US" b="1" dirty="0">
                <a:effectLst/>
                <a:latin typeface="Times New Roman" panose="02020603050405020304" pitchFamily="18" charset="0"/>
                <a:ea typeface="Times New Roman" panose="02020603050405020304" pitchFamily="18" charset="0"/>
              </a:rPr>
              <a:t>:</a:t>
            </a:r>
            <a:r>
              <a:rPr lang="en-US" altLang="en-US" b="1"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application will be ready for production after testing.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p>
          <a:p>
            <a:pPr>
              <a:lnSpc>
                <a:spcPct val="150000"/>
              </a:lnSpc>
            </a:pPr>
            <a:endParaRPr lang="en-US" sz="1700" dirty="0">
              <a:effectLst/>
              <a:latin typeface="Times New Roman" panose="02020603050405020304" pitchFamily="18" charset="0"/>
              <a:ea typeface="Times New Roman" panose="02020603050405020304" pitchFamily="18" charset="0"/>
            </a:endParaRPr>
          </a:p>
          <a:p>
            <a:pPr algn="just">
              <a:lnSpc>
                <a:spcPct val="150000"/>
              </a:lnSpc>
            </a:pPr>
            <a:endParaRPr lang="en-US" sz="1700" dirty="0">
              <a:effectLst/>
              <a:latin typeface="Times New Roman" panose="02020603050405020304" pitchFamily="18" charset="0"/>
              <a:ea typeface="Times New Roman" panose="02020603050405020304" pitchFamily="18" charset="0"/>
            </a:endParaRPr>
          </a:p>
          <a:p>
            <a:pPr algn="just">
              <a:lnSpc>
                <a:spcPct val="150000"/>
              </a:lnSpc>
            </a:pPr>
            <a:endParaRPr lang="en-US" sz="17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C52DFE50-05BC-498B-8FCF-640D0DE85574}"/>
              </a:ext>
            </a:extLst>
          </p:cNvPr>
          <p:cNvPicPr>
            <a:picLocks noChangeAspect="1"/>
          </p:cNvPicPr>
          <p:nvPr/>
        </p:nvPicPr>
        <p:blipFill>
          <a:blip r:embed="rId4"/>
          <a:stretch>
            <a:fillRect/>
          </a:stretch>
        </p:blipFill>
        <p:spPr>
          <a:xfrm>
            <a:off x="1987510" y="6435862"/>
            <a:ext cx="8230313" cy="3779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645" y="956310"/>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748" y="956134"/>
            <a:ext cx="11814200" cy="5077460"/>
          </a:xfrm>
          <a:prstGeom prst="rect">
            <a:avLst/>
          </a:prstGeom>
          <a:noFill/>
        </p:spPr>
        <p:txBody>
          <a:bodyPr wrap="square" rtlCol="0">
            <a:spAutoFit/>
          </a:bodyPr>
          <a:lstStyle/>
          <a:p>
            <a:pPr algn="just">
              <a:lnSpc>
                <a:spcPct val="150000"/>
              </a:lnSpc>
            </a:pPr>
            <a:r>
              <a:rPr lang="en-US" altLang="en-US" b="1" dirty="0">
                <a:effectLst/>
                <a:latin typeface="Times New Roman" panose="02020603050405020304" pitchFamily="18" charset="0"/>
                <a:ea typeface="Times New Roman" panose="02020603050405020304" pitchFamily="18" charset="0"/>
                <a:sym typeface="+mn-ea"/>
              </a:rPr>
              <a:t>5</a:t>
            </a:r>
            <a:r>
              <a:rPr lang="en-US" b="1" dirty="0">
                <a:effectLst/>
                <a:latin typeface="Times New Roman" panose="02020603050405020304" pitchFamily="18" charset="0"/>
                <a:ea typeface="Times New Roman" panose="02020603050405020304" pitchFamily="18" charset="0"/>
                <a:sym typeface="+mn-ea"/>
              </a:rPr>
              <a:t>) Release</a:t>
            </a:r>
            <a:r>
              <a:rPr lang="en-US" b="1" dirty="0">
                <a:latin typeface="Times New Roman" panose="02020603050405020304" pitchFamily="18" charset="0"/>
                <a:ea typeface="Times New Roman" panose="02020603050405020304" pitchFamily="18" charset="0"/>
                <a:sym typeface="+mn-ea"/>
              </a:rPr>
              <a:t> : </a:t>
            </a:r>
            <a:r>
              <a:rPr lang="en-US" dirty="0">
                <a:effectLst/>
                <a:latin typeface="Times New Roman" panose="02020603050405020304" pitchFamily="18" charset="0"/>
                <a:ea typeface="Times New Roman" panose="02020603050405020304" pitchFamily="18" charset="0"/>
                <a:sym typeface="+mn-ea"/>
              </a:rPr>
              <a:t>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endParaRPr lang="" altLang="en-US" b="1" dirty="0">
              <a:effectLst/>
              <a:latin typeface="Times New Roman" panose="02020603050405020304" pitchFamily="18" charset="0"/>
              <a:ea typeface="Times New Roman" panose="02020603050405020304" pitchFamily="18" charset="0"/>
              <a:sym typeface="+mn-ea"/>
            </a:endParaRPr>
          </a:p>
          <a:p>
            <a:pPr algn="just">
              <a:lnSpc>
                <a:spcPct val="150000"/>
              </a:lnSpc>
            </a:pPr>
            <a:r>
              <a:rPr lang="" altLang="en-US" b="1" dirty="0">
                <a:effectLst/>
                <a:latin typeface="Times New Roman" panose="02020603050405020304" pitchFamily="18" charset="0"/>
                <a:ea typeface="Times New Roman" panose="02020603050405020304" pitchFamily="18" charset="0"/>
                <a:sym typeface="+mn-ea"/>
              </a:rPr>
              <a:t>6</a:t>
            </a:r>
            <a:r>
              <a:rPr lang="en-US" b="1" dirty="0">
                <a:effectLst/>
                <a:latin typeface="Times New Roman" panose="02020603050405020304" pitchFamily="18" charset="0"/>
                <a:ea typeface="Times New Roman" panose="02020603050405020304" pitchFamily="18" charset="0"/>
                <a:sym typeface="+mn-ea"/>
              </a:rPr>
              <a:t>) Deploy</a:t>
            </a:r>
            <a:r>
              <a:rPr lang="en-US" b="1" dirty="0">
                <a:latin typeface="Times New Roman" panose="02020603050405020304" pitchFamily="18" charset="0"/>
                <a:ea typeface="Times New Roman" panose="02020603050405020304" pitchFamily="18" charset="0"/>
                <a:sym typeface="+mn-ea"/>
              </a:rPr>
              <a:t> : </a:t>
            </a:r>
            <a:r>
              <a:rPr lang="en-US" dirty="0">
                <a:effectLst/>
                <a:latin typeface="Times New Roman" panose="02020603050405020304" pitchFamily="18" charset="0"/>
                <a:ea typeface="Times New Roman" panose="02020603050405020304" pitchFamily="18" charset="0"/>
                <a:sym typeface="+mn-ea"/>
              </a:rPr>
              <a:t>Many systems can support the scheduler for automated deployment. The cloud management platform enables</a:t>
            </a:r>
          </a:p>
          <a:p>
            <a:pPr algn="just">
              <a:lnSpc>
                <a:spcPct val="150000"/>
              </a:lnSpc>
            </a:pPr>
            <a:r>
              <a:rPr lang="en-US" dirty="0">
                <a:effectLst/>
                <a:latin typeface="Times New Roman" panose="02020603050405020304" pitchFamily="18" charset="0"/>
                <a:ea typeface="Times New Roman" panose="02020603050405020304" pitchFamily="18" charset="0"/>
                <a:sym typeface="+mn-ea"/>
              </a:rPr>
              <a:t>users to capture accurate insights and view the optimization scenario, analytics on trends by the deployment of dashboards.</a:t>
            </a:r>
            <a:endParaRPr lang="en-US"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sym typeface="+mn-ea"/>
              </a:rPr>
              <a:t>7) Operate</a:t>
            </a:r>
            <a:r>
              <a:rPr lang="en-US" b="1" dirty="0">
                <a:latin typeface="Times New Roman" panose="02020603050405020304" pitchFamily="18" charset="0"/>
                <a:ea typeface="Times New Roman" panose="02020603050405020304" pitchFamily="18" charset="0"/>
                <a:sym typeface="+mn-ea"/>
              </a:rPr>
              <a:t> : </a:t>
            </a:r>
            <a:r>
              <a:rPr lang="en-US" dirty="0" err="1">
                <a:effectLst/>
                <a:latin typeface="Times New Roman" panose="02020603050405020304" pitchFamily="18" charset="0"/>
                <a:ea typeface="Times New Roman" panose="02020603050405020304" pitchFamily="18" charset="0"/>
                <a:sym typeface="+mn-ea"/>
              </a:rPr>
              <a:t>DevOps</a:t>
            </a:r>
            <a:r>
              <a:rPr lang="en-US" dirty="0">
                <a:effectLst/>
                <a:latin typeface="Times New Roman" panose="02020603050405020304" pitchFamily="18" charset="0"/>
                <a:ea typeface="Times New Roman" panose="02020603050405020304" pitchFamily="18" charset="0"/>
                <a:sym typeface="+mn-ea"/>
              </a:rPr>
              <a:t>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endParaRPr lang="en-US" dirty="0">
              <a:effectLst/>
              <a:latin typeface="Times New Roman" panose="02020603050405020304" pitchFamily="18" charset="0"/>
              <a:ea typeface="Times New Roman" panose="02020603050405020304" pitchFamily="18" charset="0"/>
            </a:endParaRPr>
          </a:p>
          <a:p>
            <a:pPr algn="just">
              <a:lnSpc>
                <a:spcPct val="150000"/>
              </a:lnSpc>
            </a:pPr>
            <a:r>
              <a:rPr lang="" altLang="en-US" b="1" dirty="0">
                <a:effectLst/>
                <a:latin typeface="Times New Roman" panose="02020603050405020304" pitchFamily="18" charset="0"/>
                <a:ea typeface="Times New Roman" panose="02020603050405020304" pitchFamily="18" charset="0"/>
                <a:sym typeface="+mn-ea"/>
              </a:rPr>
              <a:t>8</a:t>
            </a:r>
            <a:r>
              <a:rPr lang="en-US" b="1" dirty="0">
                <a:effectLst/>
                <a:latin typeface="Times New Roman" panose="02020603050405020304" pitchFamily="18" charset="0"/>
                <a:ea typeface="Times New Roman" panose="02020603050405020304" pitchFamily="18" charset="0"/>
                <a:sym typeface="+mn-ea"/>
              </a:rPr>
              <a:t>) Monitor </a:t>
            </a:r>
            <a:r>
              <a:rPr lang="en-US" altLang="en-US" b="1" dirty="0">
                <a:effectLst/>
                <a:latin typeface="Times New Roman" panose="02020603050405020304" pitchFamily="18" charset="0"/>
                <a:ea typeface="Times New Roman" panose="02020603050405020304" pitchFamily="18" charset="0"/>
                <a:sym typeface="+mn-ea"/>
              </a:rPr>
              <a:t>:</a:t>
            </a:r>
            <a:r>
              <a:rPr lang="en-US" altLang="en-US" b="1" dirty="0">
                <a:latin typeface="Times New Roman" panose="02020603050405020304" pitchFamily="18" charset="0"/>
                <a:ea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sym typeface="+mn-ea"/>
              </a:rPr>
              <a:t>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Splunk.</a:t>
            </a:r>
            <a:endParaRPr lang="en-US"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AA223965-07E4-4B09-8923-B4666562EFD1}"/>
              </a:ext>
            </a:extLst>
          </p:cNvPr>
          <p:cNvPicPr>
            <a:picLocks noChangeAspect="1"/>
          </p:cNvPicPr>
          <p:nvPr/>
        </p:nvPicPr>
        <p:blipFill>
          <a:blip r:embed="rId4"/>
          <a:stretch>
            <a:fillRect/>
          </a:stretch>
        </p:blipFill>
        <p:spPr>
          <a:xfrm>
            <a:off x="2131764" y="6461156"/>
            <a:ext cx="8230313" cy="377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645" y="918845"/>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3480" y="1148080"/>
            <a:ext cx="11865000" cy="2030095"/>
          </a:xfrm>
          <a:prstGeom prst="rect">
            <a:avLst/>
          </a:prstGeom>
          <a:noFill/>
        </p:spPr>
        <p:txBody>
          <a:bodyPr wrap="square" rtlCol="0">
            <a:spAutoFit/>
          </a:bodyPr>
          <a:lstStyle/>
          <a:p>
            <a:r>
              <a:rPr lang="en-US" b="1" dirty="0">
                <a:effectLst/>
                <a:latin typeface="Times New Roman" panose="02020603050405020304" pitchFamily="18" charset="0"/>
                <a:ea typeface="Times New Roman" panose="02020603050405020304" pitchFamily="18" charset="0"/>
                <a:sym typeface="+mn-ea"/>
              </a:rPr>
              <a:t>DevOps Tools used in R</a:t>
            </a:r>
            <a:r>
              <a:rPr lang="en-US" b="1" dirty="0">
                <a:latin typeface="Times New Roman" panose="02020603050405020304" pitchFamily="18" charset="0"/>
                <a:ea typeface="Times New Roman" panose="02020603050405020304" pitchFamily="18" charset="0"/>
                <a:sym typeface="+mn-ea"/>
              </a:rPr>
              <a:t>esearch</a:t>
            </a:r>
            <a:r>
              <a:rPr lang="en-US" altLang="en-US" b="1" dirty="0">
                <a:effectLst/>
                <a:latin typeface="Times New Roman" panose="02020603050405020304" pitchFamily="18" charset="0"/>
                <a:ea typeface="Times New Roman" panose="02020603050405020304" pitchFamily="18" charset="0"/>
                <a:sym typeface="+mn-ea"/>
              </a:rPr>
              <a:t>:</a:t>
            </a:r>
            <a:endParaRPr lang="en-US" b="1" dirty="0">
              <a:effectLst/>
              <a:latin typeface="Times New Roman" panose="02020603050405020304" pitchFamily="18" charset="0"/>
              <a:ea typeface="Times New Roman" panose="02020603050405020304" pitchFamily="18" charset="0"/>
              <a:sym typeface="+mn-ea"/>
            </a:endParaRPr>
          </a:p>
          <a:p>
            <a:r>
              <a:rPr lang="en-US" b="1" dirty="0">
                <a:effectLst/>
                <a:latin typeface="Times New Roman" panose="02020603050405020304" pitchFamily="18" charset="0"/>
                <a:ea typeface="Times New Roman" panose="02020603050405020304" pitchFamily="18" charset="0"/>
                <a:sym typeface="+mn-ea"/>
              </a:rPr>
              <a:t>A. Jenkins:</a:t>
            </a:r>
          </a:p>
          <a:p>
            <a:r>
              <a:rPr lang="en-US" dirty="0">
                <a:effectLst/>
                <a:latin typeface="Times New Roman" panose="02020603050405020304" pitchFamily="18" charset="0"/>
                <a:ea typeface="Times New Roman" panose="02020603050405020304" pitchFamily="18" charset="0"/>
                <a:sym typeface="+mn-ea"/>
              </a:rPr>
              <a:t>Jenkins, an open-source continuous integration server can automate the entire process of a software project. The way by which this tool can enable pipeline access to its users is an amazing fact. In this proposed work, Jenkins is used to automatically commit code into the code repository, run test cases accordingly and also fetching the reports after performing testing.</a:t>
            </a:r>
          </a:p>
          <a:p>
            <a:endParaRPr lang="en-US" b="1" dirty="0">
              <a:effectLst/>
              <a:latin typeface="Times New Roman" panose="02020603050405020304" pitchFamily="18" charset="0"/>
              <a:ea typeface="Times New Roman" panose="02020603050405020304" pitchFamily="18" charset="0"/>
              <a:sym typeface="+mn-ea"/>
            </a:endParaRPr>
          </a:p>
          <a:p>
            <a:endParaRPr lang="en-US" b="1" dirty="0">
              <a:effectLst/>
              <a:latin typeface="Times New Roman" panose="02020603050405020304" pitchFamily="18" charset="0"/>
              <a:ea typeface="Times New Roman" panose="02020603050405020304" pitchFamily="18" charset="0"/>
              <a:sym typeface="+mn-ea"/>
            </a:endParaRPr>
          </a:p>
        </p:txBody>
      </p:sp>
      <p:sp>
        <p:nvSpPr>
          <p:cNvPr id="5" name="Text Box 4"/>
          <p:cNvSpPr txBox="1"/>
          <p:nvPr/>
        </p:nvSpPr>
        <p:spPr>
          <a:xfrm>
            <a:off x="4751413" y="5892165"/>
            <a:ext cx="2489784"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Fig.3</a:t>
            </a:r>
            <a:r>
              <a:rPr lang="en-US"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CI/CD through Jenkin</a:t>
            </a:r>
          </a:p>
        </p:txBody>
      </p:sp>
      <p:pic>
        <p:nvPicPr>
          <p:cNvPr id="9" name="Picture 8">
            <a:extLst>
              <a:ext uri="{FF2B5EF4-FFF2-40B4-BE49-F238E27FC236}">
                <a16:creationId xmlns:a16="http://schemas.microsoft.com/office/drawing/2014/main" xmlns="" id="{57BD23A1-E9F0-4347-8B5E-2044C3445BC5}"/>
              </a:ext>
            </a:extLst>
          </p:cNvPr>
          <p:cNvPicPr>
            <a:picLocks noChangeAspect="1"/>
          </p:cNvPicPr>
          <p:nvPr/>
        </p:nvPicPr>
        <p:blipFill>
          <a:blip r:embed="rId4"/>
          <a:stretch>
            <a:fillRect/>
          </a:stretch>
        </p:blipFill>
        <p:spPr>
          <a:xfrm>
            <a:off x="1881148" y="6447878"/>
            <a:ext cx="8230313" cy="377985"/>
          </a:xfrm>
          <a:prstGeom prst="rect">
            <a:avLst/>
          </a:prstGeom>
        </p:spPr>
      </p:pic>
      <p:pic>
        <p:nvPicPr>
          <p:cNvPr id="14" name="Picture 13" descr="jekins">
            <a:extLst>
              <a:ext uri="{FF2B5EF4-FFF2-40B4-BE49-F238E27FC236}">
                <a16:creationId xmlns:a16="http://schemas.microsoft.com/office/drawing/2014/main" xmlns="" id="{2FA74920-1EEF-4ADE-8181-72C5DCA519F2}"/>
              </a:ext>
            </a:extLst>
          </p:cNvPr>
          <p:cNvPicPr>
            <a:picLocks noChangeAspect="1"/>
          </p:cNvPicPr>
          <p:nvPr/>
        </p:nvPicPr>
        <p:blipFill>
          <a:blip r:embed="rId5"/>
          <a:stretch>
            <a:fillRect/>
          </a:stretch>
        </p:blipFill>
        <p:spPr>
          <a:xfrm>
            <a:off x="2459154" y="2679056"/>
            <a:ext cx="7314853" cy="2961421"/>
          </a:xfrm>
          <a:prstGeom prst="rect">
            <a:avLst/>
          </a:prstGeom>
        </p:spPr>
      </p:pic>
      <p:cxnSp>
        <p:nvCxnSpPr>
          <p:cNvPr id="11" name="Straight Connector 10">
            <a:extLst>
              <a:ext uri="{FF2B5EF4-FFF2-40B4-BE49-F238E27FC236}">
                <a16:creationId xmlns:a16="http://schemas.microsoft.com/office/drawing/2014/main" xmlns="" id="{17DC94B2-1AD0-4024-8A4E-0741AD6A3A22}"/>
              </a:ext>
            </a:extLst>
          </p:cNvPr>
          <p:cNvCxnSpPr>
            <a:cxnSpLocks/>
          </p:cNvCxnSpPr>
          <p:nvPr/>
        </p:nvCxnSpPr>
        <p:spPr>
          <a:xfrm flipH="1">
            <a:off x="9774007" y="2668317"/>
            <a:ext cx="16363" cy="318075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xmlns="" id="{EE729F3A-A605-49A6-BFCC-99A84F3B4CC3}"/>
              </a:ext>
            </a:extLst>
          </p:cNvPr>
          <p:cNvCxnSpPr>
            <a:cxnSpLocks/>
          </p:cNvCxnSpPr>
          <p:nvPr/>
        </p:nvCxnSpPr>
        <p:spPr>
          <a:xfrm>
            <a:off x="2424533" y="5776803"/>
            <a:ext cx="7349474" cy="6153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xmlns="" id="{FD6DEC7F-718F-4D39-B1C7-8FEBB23751A5}"/>
              </a:ext>
            </a:extLst>
          </p:cNvPr>
          <p:cNvCxnSpPr>
            <a:cxnSpLocks/>
          </p:cNvCxnSpPr>
          <p:nvPr/>
        </p:nvCxnSpPr>
        <p:spPr>
          <a:xfrm>
            <a:off x="2459154" y="2679056"/>
            <a:ext cx="7331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625870B-BBC1-4908-9037-DEBFBDDA83AB}"/>
              </a:ext>
            </a:extLst>
          </p:cNvPr>
          <p:cNvCxnSpPr/>
          <p:nvPr/>
        </p:nvCxnSpPr>
        <p:spPr>
          <a:xfrm>
            <a:off x="2459154" y="2679056"/>
            <a:ext cx="0" cy="309774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57785" y="872490"/>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03505" y="1002665"/>
            <a:ext cx="11984990" cy="1476375"/>
          </a:xfrm>
          <a:prstGeom prst="rect">
            <a:avLst/>
          </a:prstGeom>
          <a:noFill/>
        </p:spPr>
        <p:txBody>
          <a:bodyPr wrap="square">
            <a:spAutoFit/>
          </a:bodyPr>
          <a:lstStyle/>
          <a:p>
            <a:r>
              <a:rPr lang="en-US" altLang="en-IN" sz="1800" b="1" dirty="0">
                <a:solidFill>
                  <a:srgbClr val="000000"/>
                </a:solidFill>
                <a:effectLst/>
                <a:latin typeface="Times New Roman" panose="02020603050405020304" pitchFamily="18" charset="0"/>
                <a:ea typeface="Times New Roman" panose="02020603050405020304" pitchFamily="18" charset="0"/>
              </a:rPr>
              <a:t>B. </a:t>
            </a:r>
            <a:r>
              <a:rPr lang="en-IN" sz="1800" b="1" dirty="0">
                <a:solidFill>
                  <a:srgbClr val="000000"/>
                </a:solidFill>
                <a:effectLst/>
                <a:latin typeface="Times New Roman" panose="02020603050405020304" pitchFamily="18" charset="0"/>
                <a:ea typeface="Times New Roman" panose="02020603050405020304" pitchFamily="18" charset="0"/>
              </a:rPr>
              <a:t>Git</a:t>
            </a:r>
            <a:r>
              <a:rPr lang="en-US" altLang="en-IN" sz="1800" b="1" dirty="0">
                <a:solidFill>
                  <a:srgbClr val="000000"/>
                </a:solidFill>
                <a:effectLst/>
                <a:latin typeface="Times New Roman" panose="02020603050405020304" pitchFamily="18" charset="0"/>
                <a:ea typeface="Times New Roman" panose="02020603050405020304" pitchFamily="18" charset="0"/>
              </a:rPr>
              <a:t>:</a:t>
            </a:r>
          </a:p>
          <a:p>
            <a:r>
              <a:rPr lang="en-US" altLang="en-IN" sz="1800" dirty="0">
                <a:solidFill>
                  <a:srgbClr val="000000"/>
                </a:solidFill>
                <a:effectLst/>
                <a:latin typeface="Times New Roman" panose="02020603050405020304" pitchFamily="18" charset="0"/>
                <a:ea typeface="Times New Roman" panose="02020603050405020304" pitchFamily="18" charset="0"/>
              </a:rPr>
              <a:t>Git is one of the widely used version control systems in IT industries nowadays. It is now treated as a standard for version control. Through this system, professionals can change the code during developing software as well as permitted to keep track of development progress. This repository can be accessed in offline mode as well. Once the work is committed locally, then a copy of the repository is synchronized with the copy residing at the server end. </a:t>
            </a:r>
          </a:p>
        </p:txBody>
      </p:sp>
      <p:pic>
        <p:nvPicPr>
          <p:cNvPr id="2" name="Picture 1" descr="implementing project through git"/>
          <p:cNvPicPr>
            <a:picLocks noChangeAspect="1"/>
          </p:cNvPicPr>
          <p:nvPr/>
        </p:nvPicPr>
        <p:blipFill>
          <a:blip r:embed="rId4"/>
          <a:stretch>
            <a:fillRect/>
          </a:stretch>
        </p:blipFill>
        <p:spPr>
          <a:xfrm>
            <a:off x="3353433" y="2479040"/>
            <a:ext cx="4984115" cy="3224530"/>
          </a:xfrm>
          <a:prstGeom prst="rect">
            <a:avLst/>
          </a:prstGeom>
        </p:spPr>
      </p:pic>
      <p:sp>
        <p:nvSpPr>
          <p:cNvPr id="3" name="Text Box 2"/>
          <p:cNvSpPr txBox="1"/>
          <p:nvPr/>
        </p:nvSpPr>
        <p:spPr>
          <a:xfrm>
            <a:off x="3716543" y="5869492"/>
            <a:ext cx="3459601"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Fig.4 Implementing Project through Git</a:t>
            </a:r>
          </a:p>
        </p:txBody>
      </p:sp>
      <p:pic>
        <p:nvPicPr>
          <p:cNvPr id="6" name="Picture 5">
            <a:extLst>
              <a:ext uri="{FF2B5EF4-FFF2-40B4-BE49-F238E27FC236}">
                <a16:creationId xmlns:a16="http://schemas.microsoft.com/office/drawing/2014/main" xmlns="" id="{3E8087B4-6219-4F81-8468-9DCAEEA50F3A}"/>
              </a:ext>
            </a:extLst>
          </p:cNvPr>
          <p:cNvPicPr>
            <a:picLocks noChangeAspect="1"/>
          </p:cNvPicPr>
          <p:nvPr/>
        </p:nvPicPr>
        <p:blipFill>
          <a:blip r:embed="rId5"/>
          <a:stretch>
            <a:fillRect/>
          </a:stretch>
        </p:blipFill>
        <p:spPr>
          <a:xfrm>
            <a:off x="1980844" y="6410732"/>
            <a:ext cx="8230313" cy="377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69215" y="918845"/>
            <a:ext cx="12044045" cy="5113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1800" b="1" dirty="0">
              <a:latin typeface="Times New Roman" panose="02020603050405020304" pitchFamily="18" charset="0"/>
              <a:cs typeface="Times New Roman" panose="02020603050405020304" pitchFamily="18" charset="0"/>
            </a:endParaRPr>
          </a:p>
          <a:p>
            <a:pPr algn="l">
              <a:buNone/>
            </a:pPr>
            <a:r>
              <a:rPr lang="en-US" sz="1800" b="1" dirty="0">
                <a:latin typeface="Times New Roman" panose="02020603050405020304" pitchFamily="18" charset="0"/>
                <a:cs typeface="Times New Roman" panose="02020603050405020304" pitchFamily="18" charset="0"/>
              </a:rPr>
              <a:t>C.</a:t>
            </a:r>
            <a:r>
              <a:rPr lang="en-US" alt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Gradle:</a:t>
            </a:r>
            <a:endParaRPr lang="en-US" sz="2400" b="1" u="sng" dirty="0">
              <a:latin typeface="Times New Roman" panose="02020603050405020304" pitchFamily="18" charset="0"/>
              <a:cs typeface="Times New Roman" panose="02020603050405020304" pitchFamily="18" charset="0"/>
            </a:endParaRPr>
          </a:p>
          <a:p>
            <a:pPr algn="l">
              <a:buNone/>
            </a:pPr>
            <a:r>
              <a:rPr lang="" altLang="en-US" sz="1800" dirty="0">
                <a:latin typeface="Times New Roman" panose="02020603050405020304" pitchFamily="18" charset="0"/>
                <a:cs typeface="Times New Roman" panose="02020603050405020304" pitchFamily="18" charset="0"/>
              </a:rPr>
              <a:t>Gradle</a:t>
            </a:r>
            <a:r>
              <a:rPr lang="en-US" sz="1800" dirty="0">
                <a:latin typeface="Times New Roman" panose="02020603050405020304" pitchFamily="18" charset="0"/>
                <a:cs typeface="Times New Roman" panose="02020603050405020304" pitchFamily="18" charset="0"/>
              </a:rPr>
              <a:t> </a:t>
            </a:r>
            <a:r>
              <a:rPr lang="" altLang="en-US" sz="1800" dirty="0">
                <a:latin typeface="Times New Roman" panose="02020603050405020304" pitchFamily="18" charset="0"/>
                <a:cs typeface="Times New Roman" panose="02020603050405020304" pitchFamily="18" charset="0"/>
              </a:rPr>
              <a:t>is a build automation tool known for its flexibility to build software. A build automation tool is used to automate the creation of applications. The building process includes compiling, linking, and packaging the codes. The process becomes more consistent with the help of build automation tools.</a:t>
            </a:r>
            <a:endParaRPr lang="en-US" sz="1800" dirty="0">
              <a:latin typeface="Times New Roman" panose="02020603050405020304" pitchFamily="18" charset="0"/>
              <a:cs typeface="Times New Roman" panose="02020603050405020304" pitchFamily="18" charset="0"/>
            </a:endParaRPr>
          </a:p>
          <a:p>
            <a:pPr algn="l">
              <a:buNone/>
            </a:pPr>
            <a:endParaRPr lang="en-US" sz="2400" b="1" u="sng" dirty="0">
              <a:latin typeface="Times New Roman" panose="02020603050405020304" pitchFamily="18" charset="0"/>
              <a:cs typeface="Times New Roman" panose="02020603050405020304" pitchFamily="18" charset="0"/>
            </a:endParaRPr>
          </a:p>
          <a:p>
            <a:pPr algn="l">
              <a:buNone/>
            </a:pPr>
            <a:r>
              <a:rPr lang="en-US" sz="1800" b="1" dirty="0">
                <a:latin typeface="Times New Roman" panose="02020603050405020304" pitchFamily="18" charset="0"/>
                <a:cs typeface="Times New Roman" panose="02020603050405020304" pitchFamily="18" charset="0"/>
              </a:rPr>
              <a:t>D.</a:t>
            </a:r>
            <a:r>
              <a:rPr lang="en-US" alt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Maven:</a:t>
            </a:r>
            <a:endParaRPr lang="en-US" sz="1400" dirty="0">
              <a:latin typeface="Times New Roman" panose="02020603050405020304" pitchFamily="18" charset="0"/>
              <a:cs typeface="Times New Roman" panose="02020603050405020304" pitchFamily="18" charset="0"/>
            </a:endParaRPr>
          </a:p>
          <a:p>
            <a:pPr algn="l">
              <a:buNone/>
            </a:pPr>
            <a:r>
              <a:rPr lang="en-US" sz="1800" dirty="0">
                <a:latin typeface="Times New Roman" panose="02020603050405020304" pitchFamily="18" charset="0"/>
                <a:cs typeface="Times New Roman" panose="02020603050405020304" pitchFamily="18" charset="0"/>
              </a:rPr>
              <a:t>Maven is a project management automation tool that enables developers to build the framework of the software product. It provides easiness for coding the wireframe infrastructure of the product in almost the entire lifecycle of the software with less time consumption. Maven is used for Java-based projects primarily but it can also manage projects</a:t>
            </a: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effectively written in other programming languages such as Scala, Ruby, C#, etc</a:t>
            </a:r>
          </a:p>
          <a:p>
            <a:pPr algn="l">
              <a:buNone/>
            </a:pP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37C151D5-548D-43D5-8C6F-89456FDBCEF0}"/>
              </a:ext>
            </a:extLst>
          </p:cNvPr>
          <p:cNvPicPr>
            <a:picLocks noChangeAspect="1"/>
          </p:cNvPicPr>
          <p:nvPr/>
        </p:nvPicPr>
        <p:blipFill>
          <a:blip r:embed="rId4"/>
          <a:stretch>
            <a:fillRect/>
          </a:stretch>
        </p:blipFill>
        <p:spPr>
          <a:xfrm>
            <a:off x="2209800" y="6435862"/>
            <a:ext cx="8230313" cy="377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pic>
        <p:nvPicPr>
          <p:cNvPr id="2" name="Picture 1" descr="Preparing Wireframe for Project through Maven"/>
          <p:cNvPicPr>
            <a:picLocks noChangeAspect="1"/>
          </p:cNvPicPr>
          <p:nvPr/>
        </p:nvPicPr>
        <p:blipFill>
          <a:blip r:embed="rId4"/>
          <a:stretch>
            <a:fillRect/>
          </a:stretch>
        </p:blipFill>
        <p:spPr>
          <a:xfrm>
            <a:off x="3401315" y="1165999"/>
            <a:ext cx="5325745" cy="3500755"/>
          </a:xfrm>
          <a:prstGeom prst="rect">
            <a:avLst/>
          </a:prstGeom>
        </p:spPr>
      </p:pic>
      <p:sp>
        <p:nvSpPr>
          <p:cNvPr id="3" name="Text Box 2"/>
          <p:cNvSpPr txBox="1"/>
          <p:nvPr/>
        </p:nvSpPr>
        <p:spPr>
          <a:xfrm>
            <a:off x="3501772" y="5168295"/>
            <a:ext cx="4635500"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Fig.5 Preparing Wireframe for Project through Maven</a:t>
            </a:r>
          </a:p>
        </p:txBody>
      </p:sp>
      <p:pic>
        <p:nvPicPr>
          <p:cNvPr id="6" name="Picture 5">
            <a:extLst>
              <a:ext uri="{FF2B5EF4-FFF2-40B4-BE49-F238E27FC236}">
                <a16:creationId xmlns:a16="http://schemas.microsoft.com/office/drawing/2014/main" xmlns="" id="{DE79313C-3BD9-41EE-AF87-E3E0D91385CF}"/>
              </a:ext>
            </a:extLst>
          </p:cNvPr>
          <p:cNvPicPr>
            <a:picLocks noChangeAspect="1"/>
          </p:cNvPicPr>
          <p:nvPr/>
        </p:nvPicPr>
        <p:blipFill>
          <a:blip r:embed="rId5"/>
          <a:stretch>
            <a:fillRect/>
          </a:stretch>
        </p:blipFill>
        <p:spPr>
          <a:xfrm>
            <a:off x="1980844" y="6435862"/>
            <a:ext cx="8230313" cy="377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69215" y="918845"/>
            <a:ext cx="12044045" cy="5113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r>
              <a:rPr lang="en-US" sz="1800" b="1" dirty="0">
                <a:latin typeface="Times New Roman" panose="02020603050405020304" pitchFamily="18" charset="0"/>
                <a:cs typeface="Times New Roman" panose="02020603050405020304" pitchFamily="18" charset="0"/>
              </a:rPr>
              <a:t>E.Nagios:</a:t>
            </a:r>
            <a:endParaRPr lang="en-US" sz="1800" dirty="0">
              <a:latin typeface="Times New Roman" panose="02020603050405020304" pitchFamily="18" charset="0"/>
              <a:cs typeface="Times New Roman" panose="02020603050405020304" pitchFamily="18" charset="0"/>
            </a:endParaRPr>
          </a:p>
          <a:p>
            <a:pPr algn="l">
              <a:buNone/>
            </a:pPr>
            <a:r>
              <a:rPr lang="en-US" sz="1800" dirty="0">
                <a:latin typeface="Times New Roman" panose="02020603050405020304" pitchFamily="18" charset="0"/>
                <a:cs typeface="Times New Roman" panose="02020603050405020304" pitchFamily="18" charset="0"/>
              </a:rPr>
              <a:t>Nagios is also an open-source software tool. This tool is widely used for continuous monitoring of the software products. This continuous monitoring of software products includes monitoring of applications, networks, systems, business processes, recovery processes in DevOps culture.</a:t>
            </a:r>
            <a:r>
              <a:rPr lang="en-US" altLang="en-US" sz="1800" dirty="0">
                <a:latin typeface="Times New Roman" panose="02020603050405020304" pitchFamily="18" charset="0"/>
                <a:cs typeface="Times New Roman" panose="02020603050405020304" pitchFamily="18" charset="0"/>
              </a:rPr>
              <a:t> By applying Nagios, it monitors and control the server related performance issue effectively. One of the main advantages of using Nagios tool is that it also provides assistance in detecting all types of network(s) so that communication should be established in less time.</a:t>
            </a:r>
          </a:p>
          <a:p>
            <a:pPr algn="l">
              <a:buNone/>
            </a:pPr>
            <a:endParaRPr lang="en-US" altLang="en-US" sz="1800" dirty="0">
              <a:latin typeface="Times New Roman" panose="02020603050405020304" pitchFamily="18" charset="0"/>
              <a:cs typeface="Times New Roman" panose="02020603050405020304" pitchFamily="18" charset="0"/>
            </a:endParaRPr>
          </a:p>
        </p:txBody>
      </p:sp>
      <p:pic>
        <p:nvPicPr>
          <p:cNvPr id="2" name="Picture 1" descr="Continuous Monitoring t hrough Nagios Software T ool"/>
          <p:cNvPicPr>
            <a:picLocks noChangeAspect="1"/>
          </p:cNvPicPr>
          <p:nvPr/>
        </p:nvPicPr>
        <p:blipFill>
          <a:blip r:embed="rId4"/>
          <a:stretch>
            <a:fillRect/>
          </a:stretch>
        </p:blipFill>
        <p:spPr>
          <a:xfrm>
            <a:off x="3350260" y="2592705"/>
            <a:ext cx="5139055" cy="3202305"/>
          </a:xfrm>
          <a:prstGeom prst="rect">
            <a:avLst/>
          </a:prstGeom>
        </p:spPr>
      </p:pic>
      <p:sp>
        <p:nvSpPr>
          <p:cNvPr id="3" name="Text Box 2"/>
          <p:cNvSpPr txBox="1"/>
          <p:nvPr/>
        </p:nvSpPr>
        <p:spPr>
          <a:xfrm>
            <a:off x="3016300" y="5865930"/>
            <a:ext cx="5190460"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Fig.6 Continuous Monitoring through Nagios Software Tool</a:t>
            </a:r>
            <a:r>
              <a:rPr lang="en-US" sz="1600" dirty="0"/>
              <a:t>.</a:t>
            </a:r>
          </a:p>
        </p:txBody>
      </p:sp>
      <p:pic>
        <p:nvPicPr>
          <p:cNvPr id="6" name="Picture 5">
            <a:extLst>
              <a:ext uri="{FF2B5EF4-FFF2-40B4-BE49-F238E27FC236}">
                <a16:creationId xmlns:a16="http://schemas.microsoft.com/office/drawing/2014/main" xmlns="" id="{8C505945-CBC9-4C06-B03F-0E7377C968A9}"/>
              </a:ext>
            </a:extLst>
          </p:cNvPr>
          <p:cNvPicPr>
            <a:picLocks noChangeAspect="1"/>
          </p:cNvPicPr>
          <p:nvPr/>
        </p:nvPicPr>
        <p:blipFill>
          <a:blip r:embed="rId5"/>
          <a:stretch>
            <a:fillRect/>
          </a:stretch>
        </p:blipFill>
        <p:spPr>
          <a:xfrm>
            <a:off x="1980844" y="6429431"/>
            <a:ext cx="8230313" cy="3779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5</a:t>
            </a:r>
            <a:r>
              <a:rPr lang="en-US" sz="4000" b="1" dirty="0">
                <a:solidFill>
                  <a:srgbClr val="733939"/>
                </a:solidFill>
              </a:rPr>
              <a:t>. Conclusion</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69215" y="918845"/>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lnSpc>
                <a:spcPct val="100000"/>
              </a:lnSpc>
            </a:pPr>
            <a:endParaRPr lang="en-IN" altLang="en-GB" b="1" dirty="0">
              <a:solidFill>
                <a:srgbClr val="002060"/>
              </a:solidFill>
              <a:latin typeface="Calibri Light" panose="020F0302020204030204" charset="0"/>
              <a:cs typeface="Calibri Light" panose="020F0302020204030204" charset="0"/>
            </a:endParaRPr>
          </a:p>
        </p:txBody>
      </p:sp>
      <p:sp>
        <p:nvSpPr>
          <p:cNvPr id="15" name="TextBox 14"/>
          <p:cNvSpPr txBox="1"/>
          <p:nvPr/>
        </p:nvSpPr>
        <p:spPr>
          <a:xfrm>
            <a:off x="71668" y="1931864"/>
            <a:ext cx="11985040" cy="1476375"/>
          </a:xfrm>
          <a:prstGeom prst="rect">
            <a:avLst/>
          </a:prstGeom>
          <a:noFill/>
        </p:spPr>
        <p:txBody>
          <a:bodyPr wrap="square">
            <a:spAutoFit/>
          </a:bodyPr>
          <a:lstStyle/>
          <a:p>
            <a:pPr algn="just"/>
            <a:r>
              <a:rPr lang="en-US" dirty="0">
                <a:latin typeface="Times New Roman" panose="02020603050405020304" pitchFamily="18" charset="0"/>
                <a:ea typeface="Times New Roman" panose="02020603050405020304" pitchFamily="18" charset="0"/>
              </a:rPr>
              <a:t>Agile is an iterative and incremental approach that targets collaboration among cross-functional teams, customer reviews and feedbacks and rapid releases at regular intervals. On the other hand, </a:t>
            </a:r>
            <a:r>
              <a:rPr lang="en-US" dirty="0" err="1">
                <a:latin typeface="Times New Roman" panose="02020603050405020304" pitchFamily="18" charset="0"/>
                <a:ea typeface="Times New Roman" panose="02020603050405020304" pitchFamily="18" charset="0"/>
              </a:rPr>
              <a:t>DevOps</a:t>
            </a:r>
            <a:r>
              <a:rPr lang="en-US" dirty="0">
                <a:latin typeface="Times New Roman" panose="02020603050405020304" pitchFamily="18" charset="0"/>
                <a:ea typeface="Times New Roman" panose="02020603050405020304" pitchFamily="18" charset="0"/>
              </a:rPr>
              <a:t> is a culture of combining development and operational teams together so that constant testing and delivery can take place. The proposed model have tried to maintain the right balance of agile methodologies and </a:t>
            </a:r>
            <a:r>
              <a:rPr lang="en-US" dirty="0" err="1">
                <a:latin typeface="Times New Roman" panose="02020603050405020304" pitchFamily="18" charset="0"/>
                <a:ea typeface="Times New Roman" panose="02020603050405020304" pitchFamily="18" charset="0"/>
              </a:rPr>
              <a:t>DevOps</a:t>
            </a:r>
            <a:r>
              <a:rPr lang="en-US" dirty="0">
                <a:latin typeface="Times New Roman" panose="02020603050405020304" pitchFamily="18" charset="0"/>
                <a:ea typeface="Times New Roman" panose="02020603050405020304" pitchFamily="18" charset="0"/>
              </a:rPr>
              <a:t> tools to get efficient outcomes with optimum efforts of development and operations.</a:t>
            </a:r>
            <a:endParaRPr lang="en-US"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xmlns="" id="{70A4DEC2-C021-4A76-B4E7-92665F2B83A0}"/>
              </a:ext>
            </a:extLst>
          </p:cNvPr>
          <p:cNvPicPr>
            <a:picLocks noChangeAspect="1"/>
          </p:cNvPicPr>
          <p:nvPr/>
        </p:nvPicPr>
        <p:blipFill>
          <a:blip r:embed="rId4"/>
          <a:stretch>
            <a:fillRect/>
          </a:stretch>
        </p:blipFill>
        <p:spPr>
          <a:xfrm>
            <a:off x="1980844" y="6413651"/>
            <a:ext cx="8230313" cy="377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1. </a:t>
            </a:r>
            <a:r>
              <a:rPr lang="en-GB" sz="4000" b="1" dirty="0">
                <a:solidFill>
                  <a:srgbClr val="733939"/>
                </a:solidFill>
              </a:rPr>
              <a:t>Introduction</a:t>
            </a: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67970" y="1390015"/>
            <a:ext cx="11448415" cy="4246245"/>
          </a:xfrm>
          <a:prstGeom prst="rect">
            <a:avLst/>
          </a:prstGeom>
          <a:noFill/>
        </p:spPr>
        <p:txBody>
          <a:bodyPr wrap="square">
            <a:spAutoFit/>
          </a:bodyPr>
          <a:lstStyle/>
          <a:p>
            <a:pPr marL="285750" indent="-285750">
              <a:lnSpc>
                <a:spcPct val="150000"/>
              </a:lnSpc>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While implementing DevOps</a:t>
            </a:r>
            <a:r>
              <a:rPr lang="en-IN" dirty="0">
                <a:effectLst/>
                <a:latin typeface="Times New Roman" panose="02020603050405020304" pitchFamily="18" charset="0"/>
                <a:ea typeface="Times New Roman" panose="02020603050405020304" pitchFamily="18" charset="0"/>
                <a:sym typeface="+mn-ea"/>
              </a:rPr>
              <a:t> (development and operations)</a:t>
            </a:r>
            <a:r>
              <a:rPr lang="en-IN" sz="1800" dirty="0">
                <a:effectLst/>
                <a:latin typeface="Times New Roman" panose="02020603050405020304" pitchFamily="18" charset="0"/>
                <a:ea typeface="Times New Roman" panose="02020603050405020304" pitchFamily="18" charset="0"/>
              </a:rPr>
              <a:t> in agile, it is essential that the development team must have continuous engagement with the operational team throughout the life cycle of particular software development. This practice increase understanding the business goals along with limitations and constraints of software. DevOps is a culture that combines principles and practices to bridge the gap between discrete teams of Development and IT Operations.</a:t>
            </a:r>
          </a:p>
          <a:p>
            <a:pPr marL="285750" indent="-285750">
              <a:lnSpc>
                <a:spcPct val="150000"/>
              </a:lnSpc>
              <a:buFont typeface="Arial" panose="02080604020202020204" pitchFamily="34" charset="0"/>
              <a:buChar char="•"/>
            </a:pPr>
            <a:r>
              <a:rPr lang="en-IN" sz="1800" dirty="0" err="1">
                <a:effectLst/>
                <a:latin typeface="Times New Roman" panose="02020603050405020304" pitchFamily="18" charset="0"/>
                <a:ea typeface="Times New Roman" panose="02020603050405020304" pitchFamily="18" charset="0"/>
              </a:rPr>
              <a:t>DevOps</a:t>
            </a:r>
            <a:r>
              <a:rPr lang="en-IN" sz="1800" dirty="0">
                <a:effectLst/>
                <a:latin typeface="Times New Roman" panose="02020603050405020304" pitchFamily="18" charset="0"/>
                <a:ea typeface="Times New Roman" panose="02020603050405020304" pitchFamily="18" charset="0"/>
              </a:rPr>
              <a:t> supports Agile release cycle by communicating specifications and design documents together. The sharing of these documents is essential as it is mandatory to figure out the nuances of continuous development and continuous integration of the product to speed up the entire process.</a:t>
            </a:r>
          </a:p>
          <a:p>
            <a:pPr marL="285750" indent="-285750">
              <a:lnSpc>
                <a:spcPct val="150000"/>
              </a:lnSpc>
              <a:buFont typeface="Arial" panose="02080604020202020204" pitchFamily="34" charset="0"/>
              <a:buChar char="•"/>
            </a:pPr>
            <a:r>
              <a:rPr lang="" altLang="en-US" sz="1800" dirty="0">
                <a:effectLst/>
                <a:latin typeface="Times New Roman" panose="02020603050405020304" pitchFamily="18" charset="0"/>
                <a:ea typeface="Times New Roman" panose="02020603050405020304" pitchFamily="18" charset="0"/>
              </a:rPr>
              <a:t>Here </a:t>
            </a:r>
            <a:r>
              <a:rPr lang="en-US" altLang="en-IN" sz="1800" dirty="0">
                <a:effectLst/>
                <a:latin typeface="Times New Roman" panose="02020603050405020304" pitchFamily="18" charset="0"/>
                <a:ea typeface="Times New Roman" panose="02020603050405020304" pitchFamily="18" charset="0"/>
              </a:rPr>
              <a:t>some of the practical aspects of applying DevOps to e-commerce web-application based project using some of the DevOps tools are discussed.</a:t>
            </a:r>
            <a:endParaRPr lang="en-GB" sz="2800" dirty="0">
              <a:solidFill>
                <a:srgbClr val="333333"/>
              </a:solidFill>
              <a:latin typeface="Lato" panose="020F0602020204030203" pitchFamily="34" charset="0"/>
            </a:endParaRPr>
          </a:p>
        </p:txBody>
      </p:sp>
      <p:pic>
        <p:nvPicPr>
          <p:cNvPr id="3" name="Picture 2">
            <a:extLst>
              <a:ext uri="{FF2B5EF4-FFF2-40B4-BE49-F238E27FC236}">
                <a16:creationId xmlns:a16="http://schemas.microsoft.com/office/drawing/2014/main" xmlns="" id="{91BE7415-4393-4663-BC83-17CCA02E9A12}"/>
              </a:ext>
            </a:extLst>
          </p:cNvPr>
          <p:cNvPicPr>
            <a:picLocks noChangeAspect="1"/>
          </p:cNvPicPr>
          <p:nvPr/>
        </p:nvPicPr>
        <p:blipFill>
          <a:blip r:embed="rId4"/>
          <a:stretch>
            <a:fillRect/>
          </a:stretch>
        </p:blipFill>
        <p:spPr>
          <a:xfrm>
            <a:off x="1980844" y="6417877"/>
            <a:ext cx="8230313" cy="377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2" grpId="0" animBg="1"/>
      <p:bldP spid="19"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6</a:t>
            </a:r>
            <a:r>
              <a:rPr lang="en-US" sz="4000" b="1" dirty="0">
                <a:solidFill>
                  <a:srgbClr val="733939"/>
                </a:solidFill>
              </a:rPr>
              <a:t>. References</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645" y="918845"/>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lnSpc>
                <a:spcPct val="100000"/>
              </a:lnSpc>
            </a:pPr>
            <a:endParaRPr lang="en-IN" altLang="en-GB" b="1" dirty="0">
              <a:solidFill>
                <a:srgbClr val="002060"/>
              </a:solidFill>
              <a:latin typeface="Calibri Light" panose="020F0302020204030204" charset="0"/>
              <a:cs typeface="Calibri Light" panose="020F0302020204030204" charset="0"/>
            </a:endParaRPr>
          </a:p>
        </p:txBody>
      </p:sp>
      <p:sp>
        <p:nvSpPr>
          <p:cNvPr id="16" name="TextBox 15"/>
          <p:cNvSpPr txBox="1"/>
          <p:nvPr/>
        </p:nvSpPr>
        <p:spPr>
          <a:xfrm>
            <a:off x="402907" y="1189137"/>
            <a:ext cx="11399520" cy="4750018"/>
          </a:xfrm>
          <a:prstGeom prst="rect">
            <a:avLst/>
          </a:prstGeom>
          <a:noFill/>
        </p:spPr>
        <p:txBody>
          <a:bodyPr wrap="square">
            <a:spAutoFit/>
          </a:bodyPr>
          <a:lstStyle/>
          <a:p>
            <a:pPr lvl="0" algn="just">
              <a:lnSpc>
                <a:spcPct val="100000"/>
              </a:lnSpc>
              <a:spcBef>
                <a:spcPts val="1400"/>
              </a:spcBef>
              <a:spcAft>
                <a:spcPts val="1200"/>
              </a:spcAft>
              <a:buSzPts val="1200"/>
            </a:pPr>
            <a:r>
              <a:rPr lang="en-US" sz="1800" dirty="0">
                <a:effectLst/>
                <a:latin typeface="Times New Roman" panose="02020603050405020304" pitchFamily="18" charset="0"/>
                <a:ea typeface="Times New Roman" panose="02020603050405020304" pitchFamily="18" charset="0"/>
              </a:rPr>
              <a:t>[1] “Analyzing the </a:t>
            </a:r>
            <a:r>
              <a:rPr lang="en-US" sz="1800" dirty="0" err="1">
                <a:effectLst/>
                <a:latin typeface="Times New Roman" panose="02020603050405020304" pitchFamily="18" charset="0"/>
                <a:ea typeface="Times New Roman" panose="02020603050405020304" pitchFamily="18" charset="0"/>
              </a:rPr>
              <a:t>Behaviour</a:t>
            </a:r>
            <a:r>
              <a:rPr lang="en-US" sz="1800" dirty="0">
                <a:effectLst/>
                <a:latin typeface="Times New Roman" panose="02020603050405020304" pitchFamily="18" charset="0"/>
                <a:ea typeface="Times New Roman" panose="02020603050405020304" pitchFamily="18" charset="0"/>
              </a:rPr>
              <a:t> of Applying Agile Methodologies &amp; DevOps Culture in e-Commerce Web Application” Proceedings of the Fourth International Conference on Trends in Electronics and Informatics (ICOEI 2020)IEEE Xplore Part Number: CFP20J32-ART; ISBN: 978-1-7281-5518-0</a:t>
            </a:r>
          </a:p>
          <a:p>
            <a:pPr lvl="0" algn="just">
              <a:lnSpc>
                <a:spcPct val="100000"/>
              </a:lnSpc>
              <a:spcBef>
                <a:spcPts val="1400"/>
              </a:spcBef>
              <a:spcAft>
                <a:spcPts val="1200"/>
              </a:spcAft>
              <a:buSzPts val="1200"/>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Lianping</a:t>
            </a:r>
            <a:r>
              <a:rPr lang="en-US" sz="1800" dirty="0">
                <a:effectLst/>
                <a:latin typeface="Times New Roman" panose="02020603050405020304" pitchFamily="18" charset="0"/>
                <a:ea typeface="Times New Roman" panose="02020603050405020304" pitchFamily="18" charset="0"/>
              </a:rPr>
              <a:t> Chen on “Continuous Delivery: </a:t>
            </a:r>
            <a:r>
              <a:rPr lang="en-US" sz="1800" dirty="0" err="1">
                <a:effectLst/>
                <a:latin typeface="Times New Roman" panose="02020603050405020304" pitchFamily="18" charset="0"/>
                <a:ea typeface="Times New Roman" panose="02020603050405020304" pitchFamily="18" charset="0"/>
              </a:rPr>
              <a:t>Overcomingadoption</a:t>
            </a:r>
            <a:r>
              <a:rPr lang="en-US" sz="1800" dirty="0">
                <a:effectLst/>
                <a:latin typeface="Times New Roman" panose="02020603050405020304" pitchFamily="18" charset="0"/>
                <a:ea typeface="Times New Roman" panose="02020603050405020304" pitchFamily="18" charset="0"/>
              </a:rPr>
              <a:t> challenges” , The Journal of Systems and Software 128 (2017) 72–86, Science Direct.</a:t>
            </a:r>
          </a:p>
          <a:p>
            <a:pPr lvl="0" algn="just">
              <a:lnSpc>
                <a:spcPct val="100000"/>
              </a:lnSpc>
              <a:spcBef>
                <a:spcPts val="1400"/>
              </a:spcBef>
              <a:spcAft>
                <a:spcPts val="1200"/>
              </a:spcAft>
              <a:buSzPts val="1200"/>
            </a:pPr>
            <a:r>
              <a:rPr lang="en-US" sz="1800" dirty="0">
                <a:effectLst/>
                <a:latin typeface="Times New Roman" panose="02020603050405020304" pitchFamily="18" charset="0"/>
                <a:ea typeface="Times New Roman" panose="02020603050405020304" pitchFamily="18" charset="0"/>
              </a:rPr>
              <a:t>[3] Sagar </a:t>
            </a:r>
            <a:r>
              <a:rPr lang="en-US" sz="1800" dirty="0" err="1">
                <a:effectLst/>
                <a:latin typeface="Times New Roman" panose="02020603050405020304" pitchFamily="18" charset="0"/>
                <a:ea typeface="Times New Roman" panose="02020603050405020304" pitchFamily="18" charset="0"/>
              </a:rPr>
              <a:t>Narendrasing</a:t>
            </a:r>
            <a:r>
              <a:rPr lang="en-US" sz="1800" dirty="0">
                <a:effectLst/>
                <a:latin typeface="Times New Roman" panose="02020603050405020304" pitchFamily="18" charset="0"/>
                <a:ea typeface="Times New Roman" panose="02020603050405020304" pitchFamily="18" charset="0"/>
              </a:rPr>
              <a:t> Deshmukh on “A System for Application Deployment Automation”, International Conference on Innovations in Power and Advanced Computing Technologies [i-PACT2018].</a:t>
            </a:r>
          </a:p>
          <a:p>
            <a:pPr lvl="0" algn="just">
              <a:lnSpc>
                <a:spcPct val="100000"/>
              </a:lnSpc>
              <a:spcBef>
                <a:spcPts val="1400"/>
              </a:spcBef>
              <a:spcAft>
                <a:spcPts val="1200"/>
              </a:spcAft>
              <a:buSzPts val="1200"/>
            </a:pPr>
            <a:r>
              <a:rPr lang="en-US" sz="1800" dirty="0">
                <a:effectLst/>
                <a:latin typeface="Times New Roman" panose="02020603050405020304" pitchFamily="18" charset="0"/>
                <a:ea typeface="Times New Roman" panose="02020603050405020304" pitchFamily="18" charset="0"/>
              </a:rPr>
              <a:t>[4] Morgan B. </a:t>
            </a:r>
            <a:r>
              <a:rPr lang="en-US" sz="1800" dirty="0" err="1">
                <a:effectLst/>
                <a:latin typeface="Times New Roman" panose="02020603050405020304" pitchFamily="18" charset="0"/>
                <a:ea typeface="Times New Roman" panose="02020603050405020304" pitchFamily="18" charset="0"/>
              </a:rPr>
              <a:t>Kamuto</a:t>
            </a:r>
            <a:r>
              <a:rPr lang="en-US" sz="1800" dirty="0">
                <a:effectLst/>
                <a:latin typeface="Times New Roman" panose="02020603050405020304" pitchFamily="18" charset="0"/>
                <a:ea typeface="Times New Roman" panose="02020603050405020304" pitchFamily="18" charset="0"/>
              </a:rPr>
              <a:t>, Josef L. </a:t>
            </a:r>
            <a:r>
              <a:rPr lang="en-US" sz="1800" dirty="0" err="1">
                <a:effectLst/>
                <a:latin typeface="Times New Roman" panose="02020603050405020304" pitchFamily="18" charset="0"/>
                <a:ea typeface="Times New Roman" panose="02020603050405020304" pitchFamily="18" charset="0"/>
              </a:rPr>
              <a:t>Langerman</a:t>
            </a:r>
            <a:r>
              <a:rPr lang="en-US" sz="1800" dirty="0">
                <a:effectLst/>
                <a:latin typeface="Times New Roman" panose="02020603050405020304" pitchFamily="18" charset="0"/>
                <a:ea typeface="Times New Roman" panose="02020603050405020304" pitchFamily="18" charset="0"/>
              </a:rPr>
              <a:t> on “Factors inhibiting adoption of </a:t>
            </a:r>
            <a:r>
              <a:rPr lang="en-US" sz="1800" dirty="0" err="1">
                <a:effectLst/>
                <a:latin typeface="Times New Roman" panose="02020603050405020304" pitchFamily="18" charset="0"/>
                <a:ea typeface="Times New Roman" panose="02020603050405020304" pitchFamily="18" charset="0"/>
              </a:rPr>
              <a:t>Devops</a:t>
            </a:r>
            <a:r>
              <a:rPr lang="en-US" sz="1800" dirty="0">
                <a:effectLst/>
                <a:latin typeface="Times New Roman" panose="02020603050405020304" pitchFamily="18" charset="0"/>
                <a:ea typeface="Times New Roman" panose="02020603050405020304" pitchFamily="18" charset="0"/>
              </a:rPr>
              <a:t> in large organizations”, 2017 2nd IEEE International Conference On Recent Trends In Electronics Information &amp; Communication Technology, May 19-20, 2017, India.</a:t>
            </a:r>
          </a:p>
          <a:p>
            <a:pPr lvl="0" algn="just">
              <a:lnSpc>
                <a:spcPct val="100000"/>
              </a:lnSpc>
              <a:spcBef>
                <a:spcPts val="1400"/>
              </a:spcBef>
              <a:spcAft>
                <a:spcPts val="1200"/>
              </a:spcAft>
              <a:buSzPts val="1200"/>
            </a:pPr>
            <a:r>
              <a:rPr lang="en-US" sz="1800" dirty="0">
                <a:effectLst/>
                <a:latin typeface="Times New Roman" panose="02020603050405020304" pitchFamily="18" charset="0"/>
                <a:ea typeface="Times New Roman" panose="02020603050405020304" pitchFamily="18" charset="0"/>
              </a:rPr>
              <a:t>[5] "Five Habits of Highly Successful Continuous Delivery Practitioners, at http://info.perforce.com/continuous-delivery-five-habits </a:t>
            </a:r>
            <a:r>
              <a:rPr lang="en-US" sz="1800" dirty="0" err="1">
                <a:effectLst/>
                <a:latin typeface="Times New Roman" panose="02020603050405020304" pitchFamily="18" charset="0"/>
                <a:ea typeface="Times New Roman" panose="02020603050405020304" pitchFamily="18" charset="0"/>
              </a:rPr>
              <a:t>successfulpractitioners.html?sc</a:t>
            </a:r>
            <a:r>
              <a:rPr lang="en-US" sz="1800" dirty="0">
                <a:effectLst/>
                <a:latin typeface="Times New Roman" panose="02020603050405020304" pitchFamily="18" charset="0"/>
                <a:ea typeface="Times New Roman" panose="02020603050405020304" pitchFamily="18" charset="0"/>
              </a:rPr>
              <a:t>=blog , [Last accessed: 5 March 2018]."</a:t>
            </a:r>
            <a:endParaRPr lang="" altLang="en-IN"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xmlns="" id="{8690FFAA-9992-49C4-845F-C584EF2693ED}"/>
              </a:ext>
            </a:extLst>
          </p:cNvPr>
          <p:cNvPicPr>
            <a:picLocks noChangeAspect="1"/>
          </p:cNvPicPr>
          <p:nvPr/>
        </p:nvPicPr>
        <p:blipFill>
          <a:blip r:embed="rId4"/>
          <a:stretch>
            <a:fillRect/>
          </a:stretch>
        </p:blipFill>
        <p:spPr>
          <a:xfrm>
            <a:off x="1962886" y="6429431"/>
            <a:ext cx="8230313" cy="377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9" name="Rectangle 3"/>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638" y="77422"/>
            <a:ext cx="11985040" cy="6335260"/>
          </a:xfrm>
          <a:prstGeom prst="rect">
            <a:avLst/>
          </a:prstGeom>
          <a:noFill/>
        </p:spPr>
        <p:txBody>
          <a:bodyPr wrap="square">
            <a:spAutoFit/>
          </a:bodyPr>
          <a:lstStyle/>
          <a:p>
            <a:pPr lvl="1" algn="ctr">
              <a:lnSpc>
                <a:spcPct val="200000"/>
              </a:lnSpc>
            </a:pPr>
            <a:endParaRPr lang="en-GB" sz="3200" b="0" i="0" dirty="0">
              <a:solidFill>
                <a:srgbClr val="3B3835"/>
              </a:solidFill>
              <a:effectLst/>
              <a:latin typeface="HelveticaNeue-Light"/>
            </a:endParaRPr>
          </a:p>
          <a:p>
            <a:pPr lvl="1" algn="ctr">
              <a:lnSpc>
                <a:spcPct val="200000"/>
              </a:lnSpc>
            </a:pPr>
            <a:endParaRPr lang="en-GB" sz="3200" dirty="0">
              <a:solidFill>
                <a:srgbClr val="3B3835"/>
              </a:solidFill>
              <a:latin typeface="HelveticaNeue-Light"/>
            </a:endParaRPr>
          </a:p>
          <a:p>
            <a:pPr lvl="1" algn="ctr">
              <a:lnSpc>
                <a:spcPct val="200000"/>
              </a:lnSpc>
            </a:pPr>
            <a:r>
              <a:rPr lang="en-GB" sz="4800" b="0" i="0" dirty="0">
                <a:solidFill>
                  <a:srgbClr val="3B3835"/>
                </a:solidFill>
                <a:effectLst/>
                <a:latin typeface="HelveticaNeue-Light"/>
              </a:rPr>
              <a:t>Thank you</a:t>
            </a:r>
          </a:p>
          <a:p>
            <a:pPr lvl="1" algn="ctr">
              <a:lnSpc>
                <a:spcPct val="200000"/>
              </a:lnSpc>
            </a:pPr>
            <a:endParaRPr lang="en-GB" sz="3200" dirty="0">
              <a:solidFill>
                <a:srgbClr val="3B3835"/>
              </a:solidFill>
              <a:latin typeface="HelveticaNeue-Light"/>
            </a:endParaRPr>
          </a:p>
          <a:p>
            <a:pPr lvl="1" algn="ctr">
              <a:lnSpc>
                <a:spcPct val="200000"/>
              </a:lnSpc>
            </a:pPr>
            <a:endParaRPr lang="en-GB" sz="3200" dirty="0">
              <a:solidFill>
                <a:srgbClr val="3B3835"/>
              </a:solidFill>
              <a:latin typeface="HelveticaNeue-Light"/>
            </a:endParaRPr>
          </a:p>
          <a:p>
            <a:pPr lvl="1" algn="ctr">
              <a:lnSpc>
                <a:spcPct val="200000"/>
              </a:lnSpc>
            </a:pPr>
            <a:endParaRPr lang="en-US" sz="3200" dirty="0">
              <a:solidFill>
                <a:srgbClr val="333333"/>
              </a:solidFill>
              <a:latin typeface="Lato" panose="020F0602020204030203" pitchFamily="34" charset="0"/>
            </a:endParaRPr>
          </a:p>
        </p:txBody>
      </p:sp>
      <p:pic>
        <p:nvPicPr>
          <p:cNvPr id="3" name="Picture 2">
            <a:extLst>
              <a:ext uri="{FF2B5EF4-FFF2-40B4-BE49-F238E27FC236}">
                <a16:creationId xmlns:a16="http://schemas.microsoft.com/office/drawing/2014/main" xmlns="" id="{6933BCF8-E413-4122-A699-129021766FAF}"/>
              </a:ext>
            </a:extLst>
          </p:cNvPr>
          <p:cNvPicPr>
            <a:picLocks noChangeAspect="1"/>
          </p:cNvPicPr>
          <p:nvPr/>
        </p:nvPicPr>
        <p:blipFill>
          <a:blip r:embed="rId2"/>
          <a:stretch>
            <a:fillRect/>
          </a:stretch>
        </p:blipFill>
        <p:spPr>
          <a:xfrm>
            <a:off x="1980844" y="6435862"/>
            <a:ext cx="8230313" cy="377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2. </a:t>
            </a:r>
            <a:r>
              <a:rPr lang="en-GB" sz="4000" b="1" dirty="0">
                <a:solidFill>
                  <a:srgbClr val="733939"/>
                </a:solidFill>
              </a:rPr>
              <a:t>Problem Description</a:t>
            </a: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818" y="956090"/>
            <a:ext cx="11985040" cy="45259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lnSpc>
                <a:spcPct val="150000"/>
              </a:lnSpc>
            </a:pPr>
            <a:endParaRPr lang="en-GB" sz="2300" dirty="0">
              <a:solidFill>
                <a:srgbClr val="00206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2508" y="2027798"/>
            <a:ext cx="11643360" cy="216852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ea typeface="Times New Roman" panose="02020603050405020304" pitchFamily="18" charset="0"/>
              </a:rPr>
              <a:t>Project management has become one of the most important pillars that are helping businesses run without any glitch in their processes. Despite the presence of different project management approaches, Agile is considered as one of the most practical and flexible software development mechanisms that exist today</a:t>
            </a:r>
            <a:r>
              <a:rPr lang="" alt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 </a:t>
            </a:r>
            <a:r>
              <a:rPr lang="en-US" dirty="0" err="1">
                <a:latin typeface="Times New Roman" panose="02020603050405020304" pitchFamily="18" charset="0"/>
                <a:ea typeface="Times New Roman" panose="02020603050405020304" pitchFamily="18" charset="0"/>
              </a:rPr>
              <a:t>DevOps</a:t>
            </a:r>
            <a:r>
              <a:rPr lang="en-US" dirty="0">
                <a:latin typeface="Times New Roman" panose="02020603050405020304" pitchFamily="18" charset="0"/>
                <a:ea typeface="Times New Roman" panose="02020603050405020304" pitchFamily="18" charset="0"/>
              </a:rPr>
              <a:t> is an approach to software development that enables teams to build, test, and release software faster and more reliably by incorporating agile principles and practices. Hence suitable approaches are made for software implementation and development.</a:t>
            </a:r>
            <a:endParaRPr lang="en-US" alt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F5915524-EFE9-4CD9-9E63-E057BCEBCA65}"/>
              </a:ext>
            </a:extLst>
          </p:cNvPr>
          <p:cNvPicPr>
            <a:picLocks noChangeAspect="1"/>
          </p:cNvPicPr>
          <p:nvPr/>
        </p:nvPicPr>
        <p:blipFill>
          <a:blip r:embed="rId4"/>
          <a:stretch>
            <a:fillRect/>
          </a:stretch>
        </p:blipFill>
        <p:spPr>
          <a:xfrm>
            <a:off x="1980844" y="6413651"/>
            <a:ext cx="8230313" cy="377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3</a:t>
            </a:r>
            <a:r>
              <a:rPr lang="en-US" sz="4000" b="1" dirty="0">
                <a:solidFill>
                  <a:srgbClr val="733939"/>
                </a:solidFill>
              </a:rPr>
              <a:t>. Literature Survey</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67566" y="980764"/>
            <a:ext cx="11985040" cy="51203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just">
              <a:lnSpc>
                <a:spcPct val="120000"/>
              </a:lnSpc>
            </a:pPr>
            <a:r>
              <a:rPr lang="en-GB" sz="1500" b="1" dirty="0">
                <a:latin typeface="Times New Roman" panose="02020603050405020304" pitchFamily="18" charset="0"/>
                <a:cs typeface="Times New Roman" panose="02020603050405020304" pitchFamily="18" charset="0"/>
              </a:rPr>
              <a:t>[</a:t>
            </a:r>
            <a:r>
              <a:rPr lang="en-US" altLang="en-GB" sz="1500" b="1" dirty="0">
                <a:latin typeface="Times New Roman" panose="02020603050405020304" pitchFamily="18" charset="0"/>
                <a:cs typeface="Times New Roman" panose="02020603050405020304" pitchFamily="18" charset="0"/>
              </a:rPr>
              <a:t>1</a:t>
            </a:r>
            <a:r>
              <a:rPr lang="en-GB" sz="1500" b="1" dirty="0">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ea typeface="Times New Roman" panose="02020603050405020304" pitchFamily="18" charset="0"/>
              </a:rPr>
              <a:t>Continuous and Integrated Software Development using DevOps</a:t>
            </a:r>
            <a:endParaRPr lang="en-GB" sz="1500" b="1" dirty="0">
              <a:latin typeface="Times New Roman" panose="02020603050405020304" pitchFamily="18" charset="0"/>
              <a:cs typeface="Times New Roman" panose="02020603050405020304" pitchFamily="18" charset="0"/>
            </a:endParaRPr>
          </a:p>
          <a:p>
            <a:pPr algn="just">
              <a:lnSpc>
                <a:spcPct val="120000"/>
              </a:lnSpc>
            </a:pPr>
            <a:r>
              <a:rPr lang="en-GB" sz="1500" b="1" dirty="0">
                <a:latin typeface="Times New Roman" panose="02020603050405020304" pitchFamily="18" charset="0"/>
                <a:cs typeface="Times New Roman" panose="02020603050405020304" pitchFamily="18" charset="0"/>
              </a:rPr>
              <a:t>Author</a:t>
            </a:r>
            <a:r>
              <a:rPr lang="en-GB" sz="1500" dirty="0">
                <a:latin typeface="Times New Roman" panose="02020603050405020304" pitchFamily="18" charset="0"/>
                <a:cs typeface="Times New Roman" panose="02020603050405020304" pitchFamily="18" charset="0"/>
              </a:rPr>
              <a:t> : </a:t>
            </a:r>
            <a:r>
              <a:rPr lang="en-IN" sz="1500" dirty="0">
                <a:solidFill>
                  <a:srgbClr val="373536"/>
                </a:solidFill>
                <a:effectLst/>
                <a:latin typeface="TimesNewRomanPSMT"/>
                <a:ea typeface="Times New Roman" panose="02020603050405020304" pitchFamily="18" charset="0"/>
                <a:cs typeface="TimesNewRomanPSMT"/>
              </a:rPr>
              <a:t>Aayush </a:t>
            </a:r>
            <a:r>
              <a:rPr lang="en-IN" sz="1500" dirty="0" err="1">
                <a:solidFill>
                  <a:srgbClr val="373536"/>
                </a:solidFill>
                <a:effectLst/>
                <a:latin typeface="TimesNewRomanPSMT"/>
                <a:ea typeface="Times New Roman" panose="02020603050405020304" pitchFamily="18" charset="0"/>
                <a:cs typeface="TimesNewRomanPSMT"/>
              </a:rPr>
              <a:t>Agarwa</a:t>
            </a:r>
            <a:r>
              <a:rPr lang="en-IN" sz="1500" dirty="0">
                <a:solidFill>
                  <a:srgbClr val="373536"/>
                </a:solidFill>
                <a:effectLst/>
                <a:latin typeface="TimesNewRomanPSMT"/>
                <a:ea typeface="Times New Roman" panose="02020603050405020304" pitchFamily="18" charset="0"/>
                <a:cs typeface="TimesNewRomanPSMT"/>
              </a:rPr>
              <a:t>, Subhash Gupta, </a:t>
            </a:r>
            <a:r>
              <a:rPr lang="en-IN" sz="1500" dirty="0" err="1">
                <a:solidFill>
                  <a:srgbClr val="373536"/>
                </a:solidFill>
                <a:effectLst/>
                <a:latin typeface="TimesNewRomanPSMT"/>
                <a:ea typeface="Times New Roman" panose="02020603050405020304" pitchFamily="18" charset="0"/>
                <a:cs typeface="TimesNewRomanPSMT"/>
              </a:rPr>
              <a:t>Tanupriya</a:t>
            </a:r>
            <a:r>
              <a:rPr lang="en-IN" sz="1500" dirty="0">
                <a:solidFill>
                  <a:srgbClr val="373536"/>
                </a:solidFill>
                <a:effectLst/>
                <a:latin typeface="TimesNewRomanPSMT"/>
                <a:ea typeface="Times New Roman" panose="02020603050405020304" pitchFamily="18" charset="0"/>
                <a:cs typeface="TimesNewRomanPSMT"/>
              </a:rPr>
              <a:t> Choudhury</a:t>
            </a:r>
          </a:p>
          <a:p>
            <a:pPr algn="just">
              <a:lnSpc>
                <a:spcPct val="120000"/>
              </a:lnSpc>
            </a:pPr>
            <a:r>
              <a:rPr lang="en-US" sz="1500" b="1" dirty="0">
                <a:latin typeface="Times New Roman" panose="02020603050405020304" pitchFamily="18" charset="0"/>
                <a:cs typeface="Times New Roman" panose="02020603050405020304" pitchFamily="18" charset="0"/>
              </a:rPr>
              <a:t>Description of the work </a:t>
            </a:r>
            <a:r>
              <a:rPr lang="en-US" sz="1500" dirty="0">
                <a:latin typeface="Times New Roman" panose="02020603050405020304" pitchFamily="18" charset="0"/>
                <a:cs typeface="Times New Roman" panose="02020603050405020304" pitchFamily="18" charset="0"/>
              </a:rPr>
              <a:t>:</a:t>
            </a:r>
          </a:p>
          <a:p>
            <a:pPr marL="285750" indent="-285750" algn="just">
              <a:lnSpc>
                <a:spcPct val="120000"/>
              </a:lnSpc>
              <a:buFont typeface="Arial" panose="02080604020202020204" pitchFamily="34" charset="0"/>
              <a:buChar char="•"/>
            </a:pPr>
            <a:r>
              <a:rPr lang="en-US" sz="1500" dirty="0">
                <a:latin typeface="Times New Roman" panose="02020603050405020304" pitchFamily="18" charset="0"/>
                <a:cs typeface="Times New Roman" panose="02020603050405020304" pitchFamily="18" charset="0"/>
              </a:rPr>
              <a:t>Continuous Delivery (CDE), Continuous Deployment (CD) is</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 key practice for making software development process</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reliable and faster. The feedbacks from the Production and</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Operations team are made available to the developer at</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frequent stages facilitating improvement and automation.</a:t>
            </a:r>
          </a:p>
          <a:p>
            <a:pPr marL="285750" indent="-285750" algn="just">
              <a:lnSpc>
                <a:spcPct val="120000"/>
              </a:lnSpc>
              <a:buFont typeface="Arial" panose="02080604020202020204" pitchFamily="34" charset="0"/>
              <a:buChar char="•"/>
            </a:pPr>
            <a:r>
              <a:rPr lang="en-US" sz="1500" dirty="0">
                <a:latin typeface="Times New Roman" panose="02020603050405020304" pitchFamily="18" charset="0"/>
                <a:cs typeface="Times New Roman" panose="02020603050405020304" pitchFamily="18" charset="0"/>
              </a:rPr>
              <a:t>CD implies that the application’s source code can be</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immediately pushed to production without any manual</a:t>
            </a:r>
            <a:r>
              <a:rPr lang="en-US" alt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decision making</a:t>
            </a:r>
          </a:p>
          <a:p>
            <a:pPr marL="285750" indent="-285750" algn="just">
              <a:lnSpc>
                <a:spcPct val="120000"/>
              </a:lnSpc>
              <a:buFont typeface="Arial" panose="02080604020202020204" pitchFamily="34" charset="0"/>
              <a:buChar char="•"/>
            </a:pPr>
            <a:r>
              <a:rPr lang="en-US" sz="1500" dirty="0">
                <a:latin typeface="Times New Roman" panose="02020603050405020304" pitchFamily="18" charset="0"/>
                <a:cs typeface="Times New Roman" panose="02020603050405020304" pitchFamily="18" charset="0"/>
              </a:rPr>
              <a:t>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a:t>
            </a:r>
          </a:p>
          <a:p>
            <a:pPr lvl="0" algn="just">
              <a:lnSpc>
                <a:spcPct val="120000"/>
              </a:lnSpc>
              <a:spcAft>
                <a:spcPts val="800"/>
              </a:spcAft>
            </a:pPr>
            <a:r>
              <a:rPr lang="en-US" sz="1500" b="1" dirty="0">
                <a:latin typeface="Times New Roman" panose="02020603050405020304" pitchFamily="18" charset="0"/>
                <a:cs typeface="Times New Roman" panose="02020603050405020304" pitchFamily="18" charset="0"/>
              </a:rPr>
              <a:t>Advantages:</a:t>
            </a:r>
          </a:p>
          <a:p>
            <a:pPr marL="342900" lvl="0" indent="-342900" algn="just">
              <a:lnSpc>
                <a:spcPct val="120000"/>
              </a:lnSpc>
              <a:spcBef>
                <a:spcPts val="0"/>
              </a:spcBef>
              <a:buFont typeface="+mj-lt"/>
              <a:buAutoNum type="arabicPeriod"/>
            </a:pPr>
            <a:r>
              <a:rPr lang=""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Software errors can be found and eliminated much more efficiently in the development process.</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20000"/>
              </a:lnSpc>
              <a:spcBef>
                <a:spcPts val="0"/>
              </a:spcBef>
              <a:buFont typeface="+mj-lt"/>
              <a:buAutoNum type="arabicPeriod"/>
            </a:pPr>
            <a:r>
              <a:rPr lang=""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The continuous delivery pipeline makes it much easier for developers to troubleshoot problems.</a:t>
            </a:r>
            <a:endParaRPr lang="en-IN" sz="1500" dirty="0">
              <a:effectLst/>
              <a:latin typeface="Times New Roman" panose="02020603050405020304" pitchFamily="18" charset="0"/>
              <a:ea typeface="Times New Roman" panose="02020603050405020304" pitchFamily="18" charset="0"/>
            </a:endParaRPr>
          </a:p>
          <a:p>
            <a:pPr algn="just">
              <a:lnSpc>
                <a:spcPct val="120000"/>
              </a:lnSpc>
            </a:pPr>
            <a:r>
              <a:rPr lang="en-GB" sz="1500" b="1" dirty="0">
                <a:latin typeface="Times New Roman" panose="02020603050405020304" pitchFamily="18" charset="0"/>
                <a:cs typeface="Times New Roman" panose="02020603050405020304" pitchFamily="18" charset="0"/>
              </a:rPr>
              <a:t>Drawback:</a:t>
            </a:r>
          </a:p>
          <a:p>
            <a:pPr marL="342900" indent="-342900" algn="just">
              <a:lnSpc>
                <a:spcPct val="120000"/>
              </a:lnSpc>
              <a:buFont typeface="+mj-lt"/>
              <a:buAutoNum type="arabicPeriod"/>
            </a:pPr>
            <a:r>
              <a:rPr lang="en-US" altLang="en-US" sz="1500" dirty="0">
                <a:latin typeface="Times New Roman" panose="02020603050405020304" pitchFamily="18" charset="0"/>
                <a:ea typeface="Times New Roman" panose="02020603050405020304" pitchFamily="18" charset="0"/>
              </a:rPr>
              <a:t> </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Continuous change requires continuous monitoring and reporting.</a:t>
            </a:r>
          </a:p>
          <a:p>
            <a:pPr marL="342900" indent="-342900" algn="just">
              <a:lnSpc>
                <a:spcPct val="120000"/>
              </a:lnSpc>
              <a:buFont typeface="+mj-lt"/>
              <a:buAutoNum type="arabicPeriod"/>
            </a:pP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Resource management must be responsive.</a:t>
            </a:r>
          </a:p>
        </p:txBody>
      </p:sp>
      <p:pic>
        <p:nvPicPr>
          <p:cNvPr id="3" name="Picture 2">
            <a:extLst>
              <a:ext uri="{FF2B5EF4-FFF2-40B4-BE49-F238E27FC236}">
                <a16:creationId xmlns:a16="http://schemas.microsoft.com/office/drawing/2014/main" xmlns="" id="{2DD329FA-6E7E-4AB4-B69D-5A93A036DEBB}"/>
              </a:ext>
            </a:extLst>
          </p:cNvPr>
          <p:cNvPicPr>
            <a:picLocks noChangeAspect="1"/>
          </p:cNvPicPr>
          <p:nvPr/>
        </p:nvPicPr>
        <p:blipFill>
          <a:blip r:embed="rId4"/>
          <a:stretch>
            <a:fillRect/>
          </a:stretch>
        </p:blipFill>
        <p:spPr>
          <a:xfrm>
            <a:off x="2209800" y="6460464"/>
            <a:ext cx="8230313" cy="377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714" y="37017"/>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3</a:t>
            </a:r>
            <a:r>
              <a:rPr lang="en-US" sz="4000" b="1" dirty="0">
                <a:solidFill>
                  <a:srgbClr val="733939"/>
                </a:solidFill>
              </a:rPr>
              <a:t>. </a:t>
            </a:r>
            <a:r>
              <a:rPr lang="en-US" altLang="en-US" sz="4000" b="1" dirty="0">
                <a:solidFill>
                  <a:srgbClr val="733939"/>
                </a:solidFill>
              </a:rPr>
              <a:t>Cont...</a:t>
            </a: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25260" y="1040931"/>
            <a:ext cx="12044045" cy="47761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just">
              <a:lnSpc>
                <a:spcPct val="110000"/>
              </a:lnSpc>
              <a:spcBef>
                <a:spcPts val="600"/>
              </a:spcBef>
            </a:pPr>
            <a:r>
              <a:rPr lang="en-US" sz="1900" b="1" dirty="0">
                <a:latin typeface="Times New Roman" panose="02020603050405020304" pitchFamily="18" charset="0"/>
                <a:cs typeface="Times New Roman" panose="02020603050405020304" pitchFamily="18" charset="0"/>
              </a:rPr>
              <a:t>[</a:t>
            </a:r>
            <a:r>
              <a:rPr lang="en-US" altLang="en-US" sz="1900" b="1" dirty="0">
                <a:latin typeface="Times New Roman" panose="02020603050405020304"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rPr>
              <a:t>DevOps as a Service: Pushing the Boundaries of Microservice Adoption</a:t>
            </a:r>
            <a:endParaRPr lang="en-US" sz="1900" b="1" dirty="0">
              <a:latin typeface="Times New Roman" panose="02020603050405020304" pitchFamily="18" charset="0"/>
              <a:cs typeface="Times New Roman" panose="02020603050405020304" pitchFamily="18" charset="0"/>
            </a:endParaRPr>
          </a:p>
          <a:p>
            <a:pPr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Author </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rPr>
              <a:t>Demetris </a:t>
            </a:r>
            <a:r>
              <a:rPr lang="en-US" sz="1900" dirty="0" err="1">
                <a:latin typeface="Times New Roman" panose="02020603050405020304" pitchFamily="18" charset="0"/>
              </a:rPr>
              <a:t>Trihinas</a:t>
            </a:r>
            <a:r>
              <a:rPr lang="en-US" sz="1900" dirty="0">
                <a:latin typeface="Times New Roman" panose="02020603050405020304" pitchFamily="18" charset="0"/>
              </a:rPr>
              <a:t>, Athanasios </a:t>
            </a:r>
            <a:r>
              <a:rPr lang="en-US" sz="1900" dirty="0" err="1">
                <a:latin typeface="Times New Roman" panose="02020603050405020304" pitchFamily="18" charset="0"/>
              </a:rPr>
              <a:t>Tryfonos</a:t>
            </a:r>
            <a:r>
              <a:rPr lang="en-US" sz="1900" dirty="0">
                <a:latin typeface="Times New Roman" panose="02020603050405020304" pitchFamily="18" charset="0"/>
              </a:rPr>
              <a:t>, </a:t>
            </a:r>
            <a:r>
              <a:rPr lang="en-US" sz="1900" dirty="0" err="1">
                <a:latin typeface="Times New Roman" panose="02020603050405020304" pitchFamily="18" charset="0"/>
              </a:rPr>
              <a:t>Marios</a:t>
            </a:r>
            <a:r>
              <a:rPr lang="en-US" sz="1900" dirty="0">
                <a:latin typeface="Times New Roman" panose="02020603050405020304" pitchFamily="18" charset="0"/>
              </a:rPr>
              <a:t> D. </a:t>
            </a:r>
            <a:r>
              <a:rPr lang="en-US" sz="1900" dirty="0" err="1">
                <a:latin typeface="Times New Roman" panose="02020603050405020304" pitchFamily="18" charset="0"/>
              </a:rPr>
              <a:t>Dikaiakos</a:t>
            </a:r>
            <a:r>
              <a:rPr lang="en-US" sz="1900" dirty="0">
                <a:latin typeface="Times New Roman" panose="02020603050405020304" pitchFamily="18" charset="0"/>
              </a:rPr>
              <a:t>, George </a:t>
            </a:r>
            <a:r>
              <a:rPr lang="en-US" sz="1900" dirty="0" err="1">
                <a:latin typeface="Times New Roman" panose="02020603050405020304" pitchFamily="18" charset="0"/>
              </a:rPr>
              <a:t>Pallis</a:t>
            </a:r>
            <a:endParaRPr lang="en-US" sz="1900" dirty="0">
              <a:latin typeface="Times New Roman" panose="02020603050405020304" pitchFamily="18" charset="0"/>
            </a:endParaRPr>
          </a:p>
          <a:p>
            <a:pPr algn="just">
              <a:lnSpc>
                <a:spcPct val="110000"/>
              </a:lnSpc>
              <a:spcBef>
                <a:spcPts val="600"/>
              </a:spcBef>
            </a:pPr>
            <a:r>
              <a:rPr lang="en-US" sz="1900" b="1" dirty="0">
                <a:latin typeface="Times New Roman" panose="02020603050405020304" pitchFamily="18" charset="0"/>
                <a:cs typeface="Times New Roman" panose="02020603050405020304" pitchFamily="18" charset="0"/>
              </a:rPr>
              <a:t>Description of work: </a:t>
            </a:r>
          </a:p>
          <a:p>
            <a:pPr marL="285750" indent="-285750" algn="just">
              <a:lnSpc>
                <a:spcPct val="110000"/>
              </a:lnSpc>
              <a:spcBef>
                <a:spcPts val="600"/>
              </a:spcBef>
              <a:buFont typeface="Arial" panose="02080604020202020204" pitchFamily="34" charset="0"/>
              <a:buChar char="•"/>
            </a:pPr>
            <a:r>
              <a:rPr lang="en-IN" sz="1900" dirty="0">
                <a:effectLst/>
                <a:latin typeface="Times New Roman" panose="02020603050405020304" pitchFamily="18" charset="0"/>
                <a:ea typeface="Times New Roman" panose="02020603050405020304" pitchFamily="18" charset="0"/>
              </a:rPr>
              <a:t>DevOps as a service is an emerging philosophy in application development. </a:t>
            </a:r>
            <a:r>
              <a:rPr lang="en-US" altLang="en-IN" sz="1900" dirty="0">
                <a:effectLst/>
                <a:latin typeface="Times New Roman" panose="02020603050405020304" pitchFamily="18" charset="0"/>
                <a:ea typeface="Times New Roman" panose="02020603050405020304" pitchFamily="18" charset="0"/>
              </a:rPr>
              <a:t>It</a:t>
            </a:r>
            <a:r>
              <a:rPr lang="en-IN" sz="1900" dirty="0">
                <a:effectLst/>
                <a:latin typeface="Times New Roman" panose="02020603050405020304" pitchFamily="18" charset="0"/>
                <a:ea typeface="Times New Roman" panose="02020603050405020304" pitchFamily="18" charset="0"/>
              </a:rPr>
              <a:t> moves traditional collaboration to development and operations team to the cloud, where many of the processes can be automated using stackable virtual development tools.</a:t>
            </a:r>
          </a:p>
          <a:p>
            <a:pPr marL="285750" indent="-285750" algn="just">
              <a:lnSpc>
                <a:spcPct val="110000"/>
              </a:lnSpc>
              <a:spcBef>
                <a:spcPts val="600"/>
              </a:spcBef>
              <a:buFont typeface="Arial" panose="02080604020202020204" pitchFamily="34" charset="0"/>
              <a:buChar char="•"/>
            </a:pPr>
            <a:r>
              <a:rPr lang="en-US" altLang="en-IN" sz="1900" dirty="0">
                <a:effectLst/>
                <a:latin typeface="Times New Roman" panose="02020603050405020304" pitchFamily="18" charset="0"/>
                <a:ea typeface="Times New Roman" panose="02020603050405020304" pitchFamily="18" charset="0"/>
              </a:rPr>
              <a:t>It </a:t>
            </a:r>
            <a:r>
              <a:rPr lang="en-IN" sz="1900" dirty="0">
                <a:effectLst/>
                <a:latin typeface="Times New Roman" panose="02020603050405020304" pitchFamily="18" charset="0"/>
                <a:ea typeface="Times New Roman" panose="02020603050405020304" pitchFamily="18" charset="0"/>
              </a:rPr>
              <a:t>is a combination of practices and tools that act together on increasing the velocity of delivering applications at a faster pace in comparison of using traditional software development processes.</a:t>
            </a:r>
          </a:p>
          <a:p>
            <a:pPr marL="285750" indent="-285750" algn="just">
              <a:lnSpc>
                <a:spcPct val="110000"/>
              </a:lnSpc>
              <a:spcBef>
                <a:spcPts val="600"/>
              </a:spcBef>
              <a:buFont typeface="Arial" panose="02080604020202020204" pitchFamily="34" charset="0"/>
              <a:buChar char="•"/>
            </a:pPr>
            <a:r>
              <a:rPr lang="en-IN" sz="1900" dirty="0">
                <a:effectLst/>
                <a:latin typeface="Times New Roman" panose="02020603050405020304" pitchFamily="18" charset="0"/>
                <a:ea typeface="Times New Roman" panose="02020603050405020304" pitchFamily="18" charset="0"/>
              </a:rPr>
              <a:t>Microservices architecture is tailor-made for DevOps with its services-based approach that allows organizations to break down the application into smaller services. This enables delivery teams to tackle individual services as separate entities—ultimately simplifying the development, testing, and deployment.</a:t>
            </a:r>
          </a:p>
          <a:p>
            <a:pPr algn="just">
              <a:lnSpc>
                <a:spcPct val="110000"/>
              </a:lnSpc>
              <a:spcBef>
                <a:spcPts val="600"/>
              </a:spcBef>
            </a:pPr>
            <a:r>
              <a:rPr lang="en-US" sz="1900" b="1" dirty="0">
                <a:latin typeface="Times New Roman" panose="02020603050405020304" pitchFamily="18" charset="0"/>
                <a:cs typeface="Times New Roman" panose="02020603050405020304" pitchFamily="18" charset="0"/>
              </a:rPr>
              <a:t>Advantage: </a:t>
            </a:r>
          </a:p>
          <a:p>
            <a:pPr algn="just">
              <a:lnSpc>
                <a:spcPct val="120000"/>
              </a:lnSpc>
              <a:spcBef>
                <a:spcPts val="600"/>
              </a:spcBef>
            </a:pPr>
            <a:r>
              <a:rPr lang="en-US" altLang="en-US" sz="1900" dirty="0">
                <a:latin typeface="Times New Roman" panose="02020603050405020304" pitchFamily="18" charset="0"/>
              </a:rPr>
              <a:t>1. </a:t>
            </a:r>
            <a:r>
              <a:rPr lang="en-US" sz="1900" dirty="0">
                <a:latin typeface="Times New Roman" panose="02020603050405020304" pitchFamily="18" charset="0"/>
              </a:rPr>
              <a:t>DevOps as a Service largely eliminates manual work, as every change a development team makes, is automatically tracked.Reduced energy cost.</a:t>
            </a:r>
          </a:p>
          <a:p>
            <a:pPr algn="just">
              <a:lnSpc>
                <a:spcPct val="120000"/>
              </a:lnSpc>
              <a:spcBef>
                <a:spcPts val="600"/>
              </a:spcBef>
            </a:pPr>
            <a:r>
              <a:rPr lang="en-US" altLang="en-US" sz="1900" dirty="0">
                <a:latin typeface="Times New Roman" panose="02020603050405020304" pitchFamily="18" charset="0"/>
              </a:rPr>
              <a:t>2. Operations teams can now easily find which lines of code have been committed, who initiated and authorized a deployment, and much more, without having to approach developers for information.</a:t>
            </a:r>
          </a:p>
          <a:p>
            <a:pPr algn="just">
              <a:lnSpc>
                <a:spcPct val="120000"/>
              </a:lnSpc>
              <a:spcBef>
                <a:spcPts val="600"/>
              </a:spcBef>
            </a:pPr>
            <a:r>
              <a:rPr lang="en-US" sz="1900" b="1" dirty="0">
                <a:latin typeface="Times New Roman" panose="02020603050405020304" pitchFamily="18" charset="0"/>
                <a:cs typeface="Times New Roman" panose="02020603050405020304" pitchFamily="18" charset="0"/>
              </a:rPr>
              <a:t>Drawback : </a:t>
            </a:r>
          </a:p>
          <a:p>
            <a:pPr algn="just">
              <a:lnSpc>
                <a:spcPct val="120000"/>
              </a:lnSpc>
              <a:spcBef>
                <a:spcPts val="600"/>
              </a:spcBef>
            </a:pPr>
            <a:r>
              <a:rPr lang="en-US" sz="1900" dirty="0">
                <a:effectLst/>
                <a:latin typeface="Times New Roman" panose="02020603050405020304" pitchFamily="18" charset="0"/>
                <a:ea typeface="Times New Roman" panose="02020603050405020304" pitchFamily="18" charset="0"/>
              </a:rPr>
              <a:t>1.</a:t>
            </a:r>
            <a:r>
              <a:rPr lang="en-US" altLang="en-US" sz="190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 be able to outsource a DevOps infrastructure, you will need to have a particular degree of software development expertise.</a:t>
            </a:r>
          </a:p>
          <a:p>
            <a:pPr algn="just">
              <a:lnSpc>
                <a:spcPct val="120000"/>
              </a:lnSpc>
              <a:spcBef>
                <a:spcPts val="600"/>
              </a:spcBef>
            </a:pPr>
            <a:r>
              <a:rPr lang="en-US" altLang="en-US" sz="1900" dirty="0">
                <a:effectLst/>
                <a:latin typeface="Times New Roman" panose="02020603050405020304" pitchFamily="18" charset="0"/>
                <a:ea typeface="Times New Roman" panose="02020603050405020304" pitchFamily="18" charset="0"/>
              </a:rPr>
              <a:t>2. DevOps usually prioritize speed over security when developing software. The use of cloud services may cause some security risks.</a:t>
            </a:r>
          </a:p>
          <a:p>
            <a:pPr algn="l">
              <a:lnSpc>
                <a:spcPct val="120000"/>
              </a:lnSpc>
              <a:spcBef>
                <a:spcPts val="600"/>
              </a:spcBef>
              <a:buNone/>
            </a:pPr>
            <a:endParaRPr lang="en-US" sz="2700" b="1" u="sng" dirty="0">
              <a:latin typeface="Times New Roman" panose="02020603050405020304" pitchFamily="18" charset="0"/>
              <a:cs typeface="Times New Roman" panose="02020603050405020304" pitchFamily="18" charset="0"/>
            </a:endParaRPr>
          </a:p>
          <a:p>
            <a:pPr algn="just"/>
            <a:endParaRPr lang="en-US" sz="2000" dirty="0"/>
          </a:p>
        </p:txBody>
      </p:sp>
      <p:pic>
        <p:nvPicPr>
          <p:cNvPr id="3" name="Picture 2">
            <a:extLst>
              <a:ext uri="{FF2B5EF4-FFF2-40B4-BE49-F238E27FC236}">
                <a16:creationId xmlns:a16="http://schemas.microsoft.com/office/drawing/2014/main" xmlns="" id="{EC9DB27F-68D8-4524-ABA5-A081D1B504E7}"/>
              </a:ext>
            </a:extLst>
          </p:cNvPr>
          <p:cNvPicPr>
            <a:picLocks noChangeAspect="1"/>
          </p:cNvPicPr>
          <p:nvPr/>
        </p:nvPicPr>
        <p:blipFill>
          <a:blip r:embed="rId4"/>
          <a:stretch>
            <a:fillRect/>
          </a:stretch>
        </p:blipFill>
        <p:spPr>
          <a:xfrm>
            <a:off x="1949031" y="6460464"/>
            <a:ext cx="8230313" cy="377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3</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39856" y="1015520"/>
            <a:ext cx="11985040" cy="49379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marL="0" indent="0" algn="just">
              <a:lnSpc>
                <a:spcPct val="100000"/>
              </a:lnSpc>
              <a:buNone/>
            </a:pPr>
            <a:r>
              <a:rPr lang="en-US" sz="1500" b="1" dirty="0">
                <a:latin typeface="Times New Roman" panose="02020603050405020304" pitchFamily="18" charset="0"/>
                <a:cs typeface="Times New Roman" panose="02020603050405020304" pitchFamily="18" charset="0"/>
              </a:rPr>
              <a:t>[</a:t>
            </a:r>
            <a:r>
              <a:rPr lang="en-US" altLang="en-US" sz="1500" b="1" dirty="0">
                <a:latin typeface="Times New Roman" panose="02020603050405020304" pitchFamily="18" charset="0"/>
                <a:cs typeface="Times New Roman" panose="02020603050405020304" pitchFamily="18" charset="0"/>
              </a:rPr>
              <a:t>3</a:t>
            </a:r>
            <a:r>
              <a:rPr lang="en-US" sz="1500" b="1"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rPr>
              <a:t>Evolution Of Handling Web Applications Up To the Current DevOps Tools</a:t>
            </a:r>
            <a:endParaRPr lang="en-US" sz="15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Author:</a:t>
            </a:r>
            <a:r>
              <a:rPr lang="pt-BR" sz="1500" b="1" dirty="0">
                <a:latin typeface="Times New Roman" panose="02020603050405020304" pitchFamily="18" charset="0"/>
                <a:cs typeface="Times New Roman" panose="02020603050405020304" pitchFamily="18" charset="0"/>
              </a:rPr>
              <a:t>  </a:t>
            </a:r>
            <a:r>
              <a:rPr lang="en-US" sz="1500" dirty="0">
                <a:solidFill>
                  <a:srgbClr val="292929"/>
                </a:solidFill>
                <a:effectLst/>
                <a:latin typeface="Times New Roman" panose="02020603050405020304" pitchFamily="18" charset="0"/>
                <a:ea typeface="Times New Roman" panose="02020603050405020304" pitchFamily="18" charset="0"/>
              </a:rPr>
              <a:t>Christian A, Rodriguez, Lia Molinari, Fernando G, Tinetti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Description of work: </a:t>
            </a:r>
          </a:p>
          <a:p>
            <a:pPr marL="285750" indent="-285750" algn="just">
              <a:lnSpc>
                <a:spcPct val="100000"/>
              </a:lnSpc>
              <a:buFont typeface="Arial" panose="02080604020202020204" pitchFamily="34" charset="0"/>
              <a:buChar char="•"/>
            </a:pPr>
            <a:r>
              <a:rPr lang="en-US" altLang="en-IN" sz="1500" dirty="0">
                <a:effectLst/>
                <a:latin typeface="Times New Roman" panose="02020603050405020304" pitchFamily="18" charset="0"/>
                <a:ea typeface="Times New Roman" panose="02020603050405020304" pitchFamily="18" charset="0"/>
              </a:rPr>
              <a:t>Most of the development cycle, application architecture, and environment for development, testing and QA (Quality Assurance) has changed in the past years.</a:t>
            </a:r>
          </a:p>
          <a:p>
            <a:pPr marL="285750" indent="-285750" algn="just">
              <a:lnSpc>
                <a:spcPct val="100000"/>
              </a:lnSpc>
              <a:buFont typeface="Arial" panose="02080604020202020204" pitchFamily="34" charset="0"/>
              <a:buChar char="•"/>
            </a:pPr>
            <a:r>
              <a:rPr lang="en-US" altLang="en-IN" sz="1500" dirty="0">
                <a:effectLst/>
                <a:latin typeface="Times New Roman" panose="02020603050405020304" pitchFamily="18" charset="0"/>
                <a:ea typeface="Times New Roman" panose="02020603050405020304" pitchFamily="18" charset="0"/>
              </a:rPr>
              <a:t>The CMS (Content Management System) is a classical PHP-MySQL application, that began being the solution to a specific web site, and it was reused in/adapted to other several different web sites and web portals.</a:t>
            </a:r>
          </a:p>
          <a:p>
            <a:pPr marL="285750" indent="-285750" algn="just">
              <a:lnSpc>
                <a:spcPct val="100000"/>
              </a:lnSpc>
              <a:buFont typeface="Arial" panose="02080604020202020204" pitchFamily="34" charset="0"/>
              <a:buChar char="•"/>
            </a:pPr>
            <a:r>
              <a:rPr lang="en-US" altLang="en-IN" sz="1500" dirty="0">
                <a:effectLst/>
                <a:latin typeface="Times New Roman" panose="02020603050405020304" pitchFamily="18" charset="0"/>
                <a:ea typeface="Times New Roman" panose="02020603050405020304" pitchFamily="18" charset="0"/>
              </a:rPr>
              <a:t>A content management system (CMS) is an application that is used to manage content, allowing multiple contributors to create, edit and publish. Content in a CMS is typically stored in a database and displayed in a presentation layer based on a set of templates like a website.</a:t>
            </a:r>
            <a:endParaRPr lang="en-IN" sz="15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Advantages:</a:t>
            </a:r>
          </a:p>
          <a:p>
            <a:pPr marL="342900" lvl="0" indent="-342900" algn="just">
              <a:lnSpc>
                <a:spcPct val="100000"/>
              </a:lnSpc>
              <a:spcBef>
                <a:spcPts val="0"/>
              </a:spcBef>
              <a:buFont typeface="+mj-lt"/>
              <a:buAutoNum type="arabicPeriod"/>
            </a:pP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Code deployment tools are simple to use, it runs from the terminal and its able to update several sites in parallel from SCM </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(software configuration management) tools.</a:t>
            </a:r>
          </a:p>
          <a:p>
            <a:pPr marL="342900" lvl="0" indent="-342900" algn="just">
              <a:lnSpc>
                <a:spcPct val="100000"/>
              </a:lnSpc>
              <a:spcBef>
                <a:spcPts val="0"/>
              </a:spcBef>
              <a:buFont typeface="+mj-lt"/>
              <a:buAutoNum type="arabicPeriod"/>
            </a:pP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Simple to use the same configurations in all environment. </a:t>
            </a:r>
            <a:endParaRPr lang="en-IN" sz="15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Drawbacks:</a:t>
            </a:r>
          </a:p>
          <a:p>
            <a:pPr marL="342900" indent="-342900" algn="just">
              <a:lnSpc>
                <a:spcPct val="100000"/>
              </a:lnSpc>
              <a:buFont typeface="+mj-lt"/>
              <a:buAutoNum type="arabicPeriod"/>
            </a:pPr>
            <a:r>
              <a:rPr lang="en-US" sz="1500" dirty="0">
                <a:effectLst/>
                <a:latin typeface="Times New Roman" panose="02020603050405020304" pitchFamily="18" charset="0"/>
                <a:ea typeface="Times New Roman" panose="02020603050405020304" pitchFamily="18" charset="0"/>
              </a:rPr>
              <a:t>Several complex environment are hard to handle and test for correctness. (e.g., PHP complie in new OS).</a:t>
            </a:r>
          </a:p>
          <a:p>
            <a:pPr marL="342900" indent="-342900" algn="just">
              <a:lnSpc>
                <a:spcPct val="100000"/>
              </a:lnSpc>
              <a:buFont typeface="+mj-lt"/>
              <a:buAutoNum type="arabicPeriod"/>
            </a:pPr>
            <a:r>
              <a:rPr lang="en-US" altLang="en-IN" sz="1500" dirty="0">
                <a:effectLst/>
                <a:latin typeface="Times New Roman" panose="02020603050405020304" pitchFamily="18" charset="0"/>
                <a:ea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rPr>
              <a:t>Shared settings must be mannually copied before th</a:t>
            </a:r>
            <a:r>
              <a:rPr lang="" altLang="en-IN" sz="1500" dirty="0">
                <a:effectLst/>
                <a:latin typeface="Times New Roman" panose="02020603050405020304" pitchFamily="18" charset="0"/>
                <a:ea typeface="Times New Roman" panose="02020603050405020304" pitchFamily="18" charset="0"/>
              </a:rPr>
              <a:t>e</a:t>
            </a:r>
            <a:r>
              <a:rPr lang="en-IN" sz="1500" dirty="0">
                <a:effectLst/>
                <a:latin typeface="Times New Roman" panose="02020603050405020304" pitchFamily="18" charset="0"/>
                <a:ea typeface="Times New Roman" panose="02020603050405020304" pitchFamily="18" charset="0"/>
              </a:rPr>
              <a:t> first installion or update.</a:t>
            </a:r>
          </a:p>
        </p:txBody>
      </p:sp>
      <p:pic>
        <p:nvPicPr>
          <p:cNvPr id="3" name="Picture 2">
            <a:extLst>
              <a:ext uri="{FF2B5EF4-FFF2-40B4-BE49-F238E27FC236}">
                <a16:creationId xmlns:a16="http://schemas.microsoft.com/office/drawing/2014/main" xmlns="" id="{3152BD25-F5A0-48B3-B0E4-C0A45365EC24}"/>
              </a:ext>
            </a:extLst>
          </p:cNvPr>
          <p:cNvPicPr>
            <a:picLocks noChangeAspect="1"/>
          </p:cNvPicPr>
          <p:nvPr/>
        </p:nvPicPr>
        <p:blipFill>
          <a:blip r:embed="rId4"/>
          <a:stretch>
            <a:fillRect/>
          </a:stretch>
        </p:blipFill>
        <p:spPr>
          <a:xfrm>
            <a:off x="1980844" y="6429431"/>
            <a:ext cx="8230313" cy="377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3</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5" name="Rectangle 3"/>
          <p:cNvSpPr txBox="1">
            <a:spLocks noChangeArrowheads="1"/>
          </p:cNvSpPr>
          <p:nvPr/>
        </p:nvSpPr>
        <p:spPr>
          <a:xfrm>
            <a:off x="57727" y="980764"/>
            <a:ext cx="12044045" cy="46951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marL="0" indent="0" algn="just">
              <a:lnSpc>
                <a:spcPct val="100000"/>
              </a:lnSpc>
              <a:spcBef>
                <a:spcPts val="600"/>
              </a:spcBef>
              <a:buNone/>
            </a:pPr>
            <a:r>
              <a:rPr lang="en-IN" sz="1500" b="1" dirty="0">
                <a:latin typeface="Times New Roman" panose="02020603050405020304" pitchFamily="18" charset="0"/>
                <a:cs typeface="Times New Roman" panose="02020603050405020304" pitchFamily="18" charset="0"/>
              </a:rPr>
              <a:t>[</a:t>
            </a:r>
            <a:r>
              <a:rPr lang="en-US" altLang="en-IN" sz="1500" b="1" dirty="0">
                <a:latin typeface="Times New Roman" panose="02020603050405020304" pitchFamily="18" charset="0"/>
                <a:cs typeface="Times New Roman" panose="02020603050405020304" pitchFamily="18" charset="0"/>
              </a:rPr>
              <a:t>4</a:t>
            </a:r>
            <a:r>
              <a:rPr lang="en-IN" sz="1500" b="1" dirty="0">
                <a:latin typeface="Times New Roman" panose="02020603050405020304" pitchFamily="18" charset="0"/>
                <a:cs typeface="Times New Roman" panose="02020603050405020304" pitchFamily="18" charset="0"/>
              </a:rPr>
              <a:t>].</a:t>
            </a: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b="1" dirty="0">
                <a:latin typeface="Times New Roman" panose="02020603050405020304" pitchFamily="18" charset="0"/>
              </a:rPr>
              <a:t>Agile techniques and frameworks based on the requirements for e-commerce applications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600"/>
              </a:spcBef>
              <a:buNone/>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Seyyedeh</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Sanaz</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Mousavi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Monfared</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Ali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Kamandi</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Description of the work : </a:t>
            </a:r>
          </a:p>
          <a:p>
            <a:pPr marL="285750" indent="-285750" algn="just">
              <a:lnSpc>
                <a:spcPct val="100000"/>
              </a:lnSpc>
              <a:buFont typeface="Arial" panose="02080604020202020204" pitchFamily="34" charset="0"/>
              <a:buChar char="•"/>
            </a:pPr>
            <a:r>
              <a:rPr lang="en-IN" sz="1500" dirty="0">
                <a:effectLst/>
                <a:latin typeface="Times New Roman" panose="02020603050405020304" pitchFamily="18" charset="0"/>
                <a:ea typeface="Times New Roman" panose="02020603050405020304" pitchFamily="18" charset="0"/>
                <a:sym typeface="+mn-ea"/>
              </a:rPr>
              <a:t>In the field of</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e-commerce, the use of powerful software systems and providing</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business needs has great importance for survival.</a:t>
            </a:r>
            <a:r>
              <a:rPr lang="en-US" altLang="en-IN" sz="1500" dirty="0">
                <a:effectLst/>
                <a:latin typeface="Times New Roman" panose="02020603050405020304" pitchFamily="18" charset="0"/>
                <a:ea typeface="Times New Roman" panose="02020603050405020304" pitchFamily="18" charset="0"/>
                <a:sym typeface="+mn-ea"/>
              </a:rPr>
              <a:t> </a:t>
            </a:r>
            <a:endParaRPr lang="en-US" altLang="en-IN" sz="1500" dirty="0">
              <a:effectLst/>
              <a:latin typeface="Times New Roman" panose="02020603050405020304" pitchFamily="18" charset="0"/>
              <a:ea typeface="Times New Roman" panose="02020603050405020304" pitchFamily="18" charset="0"/>
            </a:endParaRPr>
          </a:p>
          <a:p>
            <a:pPr marL="285750" indent="-285750" algn="just">
              <a:lnSpc>
                <a:spcPct val="100000"/>
              </a:lnSpc>
              <a:buFont typeface="Arial" panose="02080604020202020204" pitchFamily="34" charset="0"/>
              <a:buChar char="•"/>
            </a:pPr>
            <a:r>
              <a:rPr lang="en-IN" sz="1500" dirty="0">
                <a:effectLst/>
                <a:latin typeface="Times New Roman" panose="02020603050405020304" pitchFamily="18" charset="0"/>
                <a:ea typeface="Times New Roman" panose="02020603050405020304" pitchFamily="18" charset="0"/>
                <a:sym typeface="+mn-ea"/>
              </a:rPr>
              <a:t>Agile methods</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ensure the "acceleration of time to market", "customer</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satisfaction" and "high quality of software”.</a:t>
            </a:r>
            <a:r>
              <a:rPr lang="en-US" altLang="en-IN" sz="1500" dirty="0">
                <a:effectLst/>
                <a:latin typeface="Times New Roman" panose="02020603050405020304" pitchFamily="18" charset="0"/>
                <a:ea typeface="Times New Roman" panose="02020603050405020304" pitchFamily="18" charset="0"/>
                <a:sym typeface="+mn-ea"/>
              </a:rPr>
              <a:t> </a:t>
            </a:r>
            <a:endParaRPr lang="en-US" altLang="en-IN" sz="1500" dirty="0">
              <a:effectLst/>
              <a:latin typeface="Times New Roman" panose="02020603050405020304" pitchFamily="18" charset="0"/>
              <a:ea typeface="Times New Roman" panose="02020603050405020304" pitchFamily="18" charset="0"/>
            </a:endParaRPr>
          </a:p>
          <a:p>
            <a:pPr marL="285750" indent="-285750" algn="just">
              <a:lnSpc>
                <a:spcPct val="100000"/>
              </a:lnSpc>
              <a:buFont typeface="Arial" panose="02080604020202020204" pitchFamily="34" charset="0"/>
              <a:buChar char="•"/>
            </a:pPr>
            <a:r>
              <a:rPr lang="en-IN" sz="1500" dirty="0">
                <a:effectLst/>
                <a:latin typeface="Times New Roman" panose="02020603050405020304" pitchFamily="18" charset="0"/>
                <a:ea typeface="Times New Roman" panose="02020603050405020304" pitchFamily="18" charset="0"/>
                <a:sym typeface="+mn-ea"/>
              </a:rPr>
              <a:t>The purpose of the proposed framework is to categorize</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and assess the needs of e-commerce and examination of present</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techniques and patterns in agile methods and selection of</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appropriate patterns to improve base agile method for</a:t>
            </a:r>
            <a:r>
              <a:rPr lang="en-US" altLang="en-IN" sz="1500" dirty="0">
                <a:effectLst/>
                <a:latin typeface="Times New Roman" panose="02020603050405020304" pitchFamily="18" charset="0"/>
                <a:ea typeface="Times New Roman" panose="02020603050405020304" pitchFamily="18" charset="0"/>
                <a:sym typeface="+mn-ea"/>
              </a:rPr>
              <a:t> </a:t>
            </a:r>
            <a:r>
              <a:rPr lang="en-IN" sz="1500" dirty="0">
                <a:effectLst/>
                <a:latin typeface="Times New Roman" panose="02020603050405020304" pitchFamily="18" charset="0"/>
                <a:ea typeface="Times New Roman" panose="02020603050405020304" pitchFamily="18" charset="0"/>
                <a:sym typeface="+mn-ea"/>
              </a:rPr>
              <a:t>e-commerce applications.</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rPr>
              <a:t>Advantage : </a:t>
            </a:r>
          </a:p>
          <a:p>
            <a:pPr marL="342900" lvl="0" indent="-342900" algn="just">
              <a:lnSpc>
                <a:spcPct val="100000"/>
              </a:lnSpc>
              <a:buFont typeface="+mj-lt"/>
              <a:buAutoNum type="arabicPeriod"/>
            </a:pPr>
            <a:r>
              <a:rPr lang="en-US" alt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 altLang="en-US"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Agile</a:t>
            </a:r>
            <a:r>
              <a:rPr 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 can deliver projects on time, while still benefiting from a flexible workflow</a:t>
            </a:r>
            <a:r>
              <a:rPr lang="en-US" alt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00000"/>
              </a:lnSpc>
              <a:buFont typeface="+mj-lt"/>
              <a:buAutoNum type="arabicPeriod"/>
            </a:pPr>
            <a:r>
              <a:rPr lang="en-US" alt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Scrum can help teams complete project deliverables quickly and efficiently.</a:t>
            </a:r>
          </a:p>
          <a:p>
            <a:pPr marL="342900" lvl="0" indent="-342900" algn="just">
              <a:lnSpc>
                <a:spcPct val="100000"/>
              </a:lnSpc>
              <a:buFont typeface="+mj-lt"/>
              <a:buAutoNum type="arabicPeriod"/>
            </a:pPr>
            <a:r>
              <a:rPr lang="en-US" alt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rPr>
              <a:t>XP helps in reducing unnecessary programming work.</a:t>
            </a:r>
          </a:p>
          <a:p>
            <a:pPr algn="just">
              <a:lnSpc>
                <a:spcPct val="100000"/>
              </a:lnSpc>
            </a:pPr>
            <a:r>
              <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rPr>
              <a:t>Drawbacks </a:t>
            </a: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dirty="0">
              <a:solidFill>
                <a:srgbClr val="01010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 alt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Can be impractical for small companies since implementation can be costly.</a:t>
            </a:r>
          </a:p>
          <a:p>
            <a:pPr marL="342900" indent="-342900" algn="just">
              <a:lnSpc>
                <a:spcPct val="100000"/>
              </a:lnSpc>
              <a:buFont typeface="+mj-lt"/>
              <a:buAutoNum type="arabicPeriod"/>
            </a:pPr>
            <a:r>
              <a:rPr lang="" alt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Adopting the Scrum framework in large teams is </a:t>
            </a: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challenging</a:t>
            </a:r>
            <a:r>
              <a:rPr lang="en-US" altLang="en-US" sz="150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XP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requires relatively large time investment</a:t>
            </a:r>
            <a:r>
              <a:rPr lang="en-US" altLang="en-US" sz="1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60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0000"/>
              </a:lnSpc>
              <a:spcBef>
                <a:spcPts val="600"/>
              </a:spcBef>
              <a:spcAft>
                <a:spcPts val="800"/>
              </a:spcAft>
              <a:buFont typeface="Arial" panose="0208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9469AE20-73D9-4D05-8CB8-CD5D8C4F730C}"/>
              </a:ext>
            </a:extLst>
          </p:cNvPr>
          <p:cNvPicPr>
            <a:picLocks noChangeAspect="1"/>
          </p:cNvPicPr>
          <p:nvPr/>
        </p:nvPicPr>
        <p:blipFill>
          <a:blip r:embed="rId4"/>
          <a:stretch>
            <a:fillRect/>
          </a:stretch>
        </p:blipFill>
        <p:spPr>
          <a:xfrm>
            <a:off x="2209800" y="6413651"/>
            <a:ext cx="8230313" cy="377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3</a:t>
            </a:r>
            <a:r>
              <a:rPr lang="en-US" sz="4000" b="1" dirty="0">
                <a:solidFill>
                  <a:srgbClr val="733939"/>
                </a:solidFill>
              </a:rPr>
              <a:t>. </a:t>
            </a:r>
            <a:r>
              <a:rPr lang="en-US" altLang="en-US" sz="4000" b="1" dirty="0">
                <a:solidFill>
                  <a:srgbClr val="733939"/>
                </a:solidFill>
                <a:sym typeface="+mn-ea"/>
              </a:rPr>
              <a:t>Cont...</a:t>
            </a:r>
            <a:endParaRPr lang="en-IN" sz="4000" b="1" dirty="0">
              <a:solidFill>
                <a:srgbClr val="733939"/>
              </a:solidFill>
            </a:endParaRP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98775" y="980764"/>
            <a:ext cx="11985040" cy="46776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just">
              <a:lnSpc>
                <a:spcPct val="100000"/>
              </a:lnSpc>
            </a:pPr>
            <a:r>
              <a:rPr lang="en-GB" sz="1500" b="1" dirty="0">
                <a:latin typeface="Times New Roman" panose="02020603050405020304" pitchFamily="18" charset="0"/>
                <a:cs typeface="Times New Roman" panose="02020603050405020304" pitchFamily="18" charset="0"/>
              </a:rPr>
              <a:t>[</a:t>
            </a:r>
            <a:r>
              <a:rPr lang="en-US" altLang="en-GB" sz="1500" b="1" dirty="0">
                <a:latin typeface="Times New Roman" panose="02020603050405020304" pitchFamily="18" charset="0"/>
                <a:cs typeface="Times New Roman" panose="02020603050405020304" pitchFamily="18" charset="0"/>
              </a:rPr>
              <a:t>5</a:t>
            </a:r>
            <a:r>
              <a:rPr lang="en-GB" sz="1500" b="1" dirty="0">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ea typeface="Times New Roman" panose="02020603050405020304" pitchFamily="18" charset="0"/>
              </a:rPr>
              <a:t>Traceability Management with Impact Analysis in DevOps based Software Development</a:t>
            </a:r>
            <a:endParaRPr lang="en-GB" sz="1500" b="1" dirty="0">
              <a:latin typeface="Times New Roman" panose="02020603050405020304" pitchFamily="18" charset="0"/>
              <a:cs typeface="Times New Roman" panose="02020603050405020304" pitchFamily="18" charset="0"/>
            </a:endParaRPr>
          </a:p>
          <a:p>
            <a:pPr algn="just">
              <a:lnSpc>
                <a:spcPct val="100000"/>
              </a:lnSpc>
            </a:pPr>
            <a:r>
              <a:rPr lang="en-GB" sz="1500" b="1" dirty="0">
                <a:latin typeface="Times New Roman" panose="02020603050405020304" pitchFamily="18" charset="0"/>
                <a:cs typeface="Times New Roman" panose="02020603050405020304" pitchFamily="18" charset="0"/>
              </a:rPr>
              <a:t>Author </a:t>
            </a:r>
            <a:r>
              <a:rPr lang="en-GB" sz="1500" dirty="0">
                <a:latin typeface="Times New Roman" panose="02020603050405020304" pitchFamily="18" charset="0"/>
                <a:cs typeface="Times New Roman" panose="02020603050405020304" pitchFamily="18" charset="0"/>
              </a:rPr>
              <a:t>:</a:t>
            </a:r>
            <a:r>
              <a:rPr lang="en-US" altLang="en-GB" sz="1500" dirty="0">
                <a:latin typeface="Times New Roman" panose="02020603050405020304" pitchFamily="18" charset="0"/>
                <a:cs typeface="Times New Roman" panose="02020603050405020304" pitchFamily="18" charset="0"/>
              </a:rPr>
              <a:t> </a:t>
            </a:r>
            <a:r>
              <a:rPr sz="1500" dirty="0" err="1">
                <a:latin typeface="Times New Roman" panose="02020603050405020304" pitchFamily="18" charset="0"/>
              </a:rPr>
              <a:t>Iresha</a:t>
            </a:r>
            <a:r>
              <a:rPr sz="1500" dirty="0">
                <a:latin typeface="Times New Roman" panose="02020603050405020304" pitchFamily="18" charset="0"/>
              </a:rPr>
              <a:t> </a:t>
            </a:r>
            <a:r>
              <a:rPr sz="1500" dirty="0" err="1">
                <a:latin typeface="Times New Roman" panose="02020603050405020304" pitchFamily="18" charset="0"/>
              </a:rPr>
              <a:t>Rubasinghe</a:t>
            </a:r>
            <a:r>
              <a:rPr sz="1500" dirty="0">
                <a:latin typeface="Times New Roman" panose="02020603050405020304" pitchFamily="18" charset="0"/>
              </a:rPr>
              <a:t>, </a:t>
            </a:r>
            <a:r>
              <a:rPr sz="1500" dirty="0" err="1">
                <a:latin typeface="Times New Roman" panose="02020603050405020304" pitchFamily="18" charset="0"/>
              </a:rPr>
              <a:t>Dulani</a:t>
            </a:r>
            <a:r>
              <a:rPr sz="1500" dirty="0">
                <a:latin typeface="Times New Roman" panose="02020603050405020304" pitchFamily="18" charset="0"/>
              </a:rPr>
              <a:t> </a:t>
            </a:r>
            <a:r>
              <a:rPr sz="1500" dirty="0" err="1">
                <a:latin typeface="Times New Roman" panose="02020603050405020304" pitchFamily="18" charset="0"/>
              </a:rPr>
              <a:t>Meedeniya</a:t>
            </a:r>
            <a:r>
              <a:rPr sz="1500" dirty="0">
                <a:latin typeface="Times New Roman" panose="02020603050405020304" pitchFamily="18" charset="0"/>
              </a:rPr>
              <a:t>, </a:t>
            </a:r>
            <a:r>
              <a:rPr sz="1500" dirty="0" err="1">
                <a:latin typeface="Times New Roman" panose="02020603050405020304" pitchFamily="18" charset="0"/>
              </a:rPr>
              <a:t>Indika</a:t>
            </a:r>
            <a:r>
              <a:rPr sz="1500" dirty="0">
                <a:latin typeface="Times New Roman" panose="02020603050405020304" pitchFamily="18" charset="0"/>
              </a:rPr>
              <a:t> </a:t>
            </a:r>
            <a:r>
              <a:rPr sz="1500" dirty="0" err="1">
                <a:latin typeface="Times New Roman" panose="02020603050405020304" pitchFamily="18" charset="0"/>
              </a:rPr>
              <a:t>Perera</a:t>
            </a:r>
            <a:r>
              <a:rPr lang="en-US" sz="1500" dirty="0">
                <a:effectLst/>
                <a:latin typeface="Times New Roman" panose="02020603050405020304" pitchFamily="18" charset="0"/>
                <a:ea typeface="Times New Roman" panose="02020603050405020304" pitchFamily="18" charset="0"/>
              </a:rPr>
              <a:t> </a:t>
            </a:r>
          </a:p>
          <a:p>
            <a:pPr algn="just">
              <a:lnSpc>
                <a:spcPct val="100000"/>
              </a:lnSpc>
            </a:pPr>
            <a:r>
              <a:rPr lang="en-US" sz="1500" b="1" dirty="0">
                <a:latin typeface="Times New Roman" panose="02020603050405020304" pitchFamily="18" charset="0"/>
                <a:cs typeface="Times New Roman" panose="02020603050405020304" pitchFamily="18" charset="0"/>
              </a:rPr>
              <a:t>Description of the work </a:t>
            </a:r>
            <a:r>
              <a:rPr lang="en-US" sz="1500" dirty="0">
                <a:latin typeface="Times New Roman" panose="02020603050405020304" pitchFamily="18" charset="0"/>
                <a:cs typeface="Times New Roman" panose="02020603050405020304" pitchFamily="18" charset="0"/>
              </a:rPr>
              <a:t>: </a:t>
            </a:r>
          </a:p>
          <a:p>
            <a:pPr marL="285750" indent="-285750" algn="just">
              <a:lnSpc>
                <a:spcPct val="100000"/>
              </a:lnSpc>
              <a:buFont typeface="Arial" panose="02080604020202020204" pitchFamily="34" charset="0"/>
              <a:buChar char="•"/>
            </a:pPr>
            <a:r>
              <a:rPr lang="en-US" sz="1500" dirty="0">
                <a:effectLst/>
                <a:latin typeface="Times New Roman" panose="02020603050405020304" pitchFamily="18" charset="0"/>
                <a:ea typeface="Times New Roman" panose="02020603050405020304" pitchFamily="18" charset="0"/>
              </a:rPr>
              <a:t>With</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the frequent changes of software artefacts in a DevOps</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environment, managing artefact consistently throughout the</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software development is challenging.</a:t>
            </a:r>
          </a:p>
          <a:p>
            <a:pPr marL="285750" indent="-285750" algn="just">
              <a:lnSpc>
                <a:spcPct val="100000"/>
              </a:lnSpc>
              <a:buFont typeface="Arial" panose="02080604020202020204" pitchFamily="34" charset="0"/>
              <a:buChar char="•"/>
            </a:pPr>
            <a:r>
              <a:rPr lang="en-US" altLang="en-US" sz="1500" dirty="0">
                <a:effectLst/>
                <a:latin typeface="Times New Roman" panose="02020603050405020304" pitchFamily="18" charset="0"/>
                <a:ea typeface="Times New Roman" panose="02020603050405020304" pitchFamily="18" charset="0"/>
              </a:rPr>
              <a:t>T</a:t>
            </a:r>
            <a:r>
              <a:rPr lang="en-US" sz="1500" dirty="0">
                <a:effectLst/>
                <a:latin typeface="Times New Roman" panose="02020603050405020304" pitchFamily="18" charset="0"/>
                <a:ea typeface="Times New Roman" panose="02020603050405020304" pitchFamily="18" charset="0"/>
              </a:rPr>
              <a:t>raceability</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maintenance to cope with the continuous artefact changes is</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essential for successful software project management.</a:t>
            </a:r>
          </a:p>
          <a:p>
            <a:pPr marL="285750" indent="-285750" algn="just">
              <a:lnSpc>
                <a:spcPct val="100000"/>
              </a:lnSpc>
              <a:buFont typeface="Arial" panose="02080604020202020204" pitchFamily="34" charset="0"/>
              <a:buChar char="•"/>
            </a:pPr>
            <a:r>
              <a:rPr lang="en-US" sz="1500" dirty="0">
                <a:effectLst/>
                <a:latin typeface="Times New Roman" panose="02020603050405020304" pitchFamily="18" charset="0"/>
                <a:ea typeface="Times New Roman" panose="02020603050405020304" pitchFamily="18" charset="0"/>
              </a:rPr>
              <a:t>SAT-Analyser that establishes traceability</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between artefacts from the requirement gathering phase to</a:t>
            </a:r>
            <a:r>
              <a:rPr lang="en-US" altLang="en-US" sz="1500" dirty="0">
                <a:effectLst/>
                <a:latin typeface="Times New Roman" panose="02020603050405020304" pitchFamily="18" charset="0"/>
                <a:ea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rPr>
              <a:t>testing phase in the software development lifecycle</a:t>
            </a:r>
            <a:r>
              <a:rPr lang="en-US" altLang="en-US" sz="1500" dirty="0">
                <a:effectLst/>
                <a:latin typeface="Times New Roman" panose="02020603050405020304" pitchFamily="18" charset="0"/>
                <a:ea typeface="Times New Roman" panose="02020603050405020304" pitchFamily="18" charset="0"/>
              </a:rPr>
              <a:t>.</a:t>
            </a:r>
            <a:endParaRPr lang="en-US" sz="1500" dirty="0">
              <a:effectLst/>
              <a:latin typeface="Times New Roman" panose="02020603050405020304" pitchFamily="18" charset="0"/>
              <a:ea typeface="Times New Roman" panose="02020603050405020304" pitchFamily="18" charset="0"/>
            </a:endParaRPr>
          </a:p>
          <a:p>
            <a:pPr algn="just">
              <a:lnSpc>
                <a:spcPct val="100000"/>
              </a:lnSpc>
            </a:pPr>
            <a:r>
              <a:rPr lang="en-US" sz="1500" b="1" dirty="0">
                <a:latin typeface="Times New Roman" panose="02020603050405020304" pitchFamily="18" charset="0"/>
                <a:cs typeface="Times New Roman" panose="02020603050405020304" pitchFamily="18" charset="0"/>
              </a:rPr>
              <a:t>Advantage</a:t>
            </a:r>
            <a:r>
              <a:rPr lang="en-US" sz="1500" dirty="0">
                <a:latin typeface="Times New Roman" panose="02020603050405020304" pitchFamily="18" charset="0"/>
                <a:cs typeface="Times New Roman" panose="02020603050405020304" pitchFamily="18" charset="0"/>
              </a:rPr>
              <a:t> :</a:t>
            </a:r>
            <a:r>
              <a:rPr lang="en-US" sz="1500" b="0" i="0" dirty="0">
                <a:solidFill>
                  <a:srgbClr val="2E2E2E"/>
                </a:solidFill>
                <a:effectLst/>
                <a:latin typeface="Times New Roman" panose="02020603050405020304" pitchFamily="18" charset="0"/>
                <a:cs typeface="Times New Roman" panose="02020603050405020304" pitchFamily="18" charset="0"/>
              </a:rPr>
              <a:t> </a:t>
            </a:r>
          </a:p>
          <a:p>
            <a:pPr lvl="0" algn="just">
              <a:lnSpc>
                <a:spcPct val="100000"/>
              </a:lnSpc>
              <a:spcAft>
                <a:spcPts val="800"/>
              </a:spcAft>
            </a:pPr>
            <a:r>
              <a:rPr lang="en-IN" sz="1500" dirty="0">
                <a:effectLst/>
                <a:latin typeface="Times New Roman" panose="02020603050405020304" pitchFamily="18" charset="0"/>
                <a:ea typeface="Times New Roman" panose="02020603050405020304" pitchFamily="18" charset="0"/>
              </a:rPr>
              <a:t>1.</a:t>
            </a:r>
            <a:r>
              <a:rPr lang="en-US" altLang="en-IN" sz="1500" dirty="0">
                <a:effectLst/>
                <a:latin typeface="Times New Roman" panose="02020603050405020304" pitchFamily="18" charset="0"/>
                <a:ea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rPr>
              <a:t>Quick evaluation of potential changes</a:t>
            </a:r>
            <a:r>
              <a:rPr lang="en-US" altLang="en-IN" sz="1500" dirty="0">
                <a:effectLst/>
                <a:latin typeface="Times New Roman" panose="02020603050405020304" pitchFamily="18" charset="0"/>
                <a:ea typeface="Times New Roman" panose="02020603050405020304" pitchFamily="18" charset="0"/>
              </a:rPr>
              <a:t>.</a:t>
            </a:r>
          </a:p>
          <a:p>
            <a:pPr lvl="0" algn="just">
              <a:lnSpc>
                <a:spcPct val="100000"/>
              </a:lnSpc>
              <a:spcAft>
                <a:spcPts val="800"/>
              </a:spcAft>
            </a:pPr>
            <a:r>
              <a:rPr lang="en-US" altLang="en-IN" sz="1500" dirty="0">
                <a:effectLst/>
                <a:latin typeface="Times New Roman" panose="02020603050405020304" pitchFamily="18" charset="0"/>
                <a:ea typeface="Times New Roman" panose="02020603050405020304" pitchFamily="18" charset="0"/>
              </a:rPr>
              <a:t>2. Promotes consistency between requirements.</a:t>
            </a:r>
          </a:p>
          <a:p>
            <a:pPr lvl="0" algn="just">
              <a:lnSpc>
                <a:spcPct val="100000"/>
              </a:lnSpc>
              <a:spcAft>
                <a:spcPts val="800"/>
              </a:spcAft>
            </a:pPr>
            <a:r>
              <a:rPr lang="en-GB" sz="1500" b="1" dirty="0">
                <a:latin typeface="Times New Roman" panose="02020603050405020304" pitchFamily="18" charset="0"/>
                <a:cs typeface="Times New Roman" panose="02020603050405020304" pitchFamily="18" charset="0"/>
              </a:rPr>
              <a:t>Drawback </a:t>
            </a:r>
            <a:r>
              <a:rPr lang="en-GB" sz="1500" dirty="0">
                <a:latin typeface="Times New Roman" panose="02020603050405020304" pitchFamily="18" charset="0"/>
                <a:cs typeface="Times New Roman" panose="02020603050405020304" pitchFamily="18" charset="0"/>
              </a:rPr>
              <a:t>:</a:t>
            </a:r>
          </a:p>
          <a:p>
            <a:pPr algn="just">
              <a:lnSpc>
                <a:spcPct val="100000"/>
              </a:lnSpc>
            </a:pPr>
            <a:r>
              <a:rPr lang="en-IN" sz="1500" dirty="0">
                <a:effectLst/>
                <a:latin typeface="Times New Roman" panose="02020603050405020304" pitchFamily="18" charset="0"/>
                <a:ea typeface="Times New Roman" panose="02020603050405020304" pitchFamily="18" charset="0"/>
              </a:rPr>
              <a:t>1.</a:t>
            </a:r>
            <a:r>
              <a:rPr lang="en-US" altLang="en-IN" sz="1500" dirty="0">
                <a:effectLst/>
                <a:latin typeface="Times New Roman" panose="02020603050405020304" pitchFamily="18" charset="0"/>
                <a:ea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rPr>
              <a:t>Weekly support for other types of artefacts.</a:t>
            </a:r>
          </a:p>
          <a:p>
            <a:pPr algn="just">
              <a:lnSpc>
                <a:spcPct val="100000"/>
              </a:lnSpc>
            </a:pPr>
            <a:r>
              <a:rPr lang="en-IN" sz="1500" dirty="0">
                <a:effectLst/>
                <a:latin typeface="Times New Roman" panose="02020603050405020304" pitchFamily="18" charset="0"/>
                <a:ea typeface="Times New Roman" panose="02020603050405020304" pitchFamily="18" charset="0"/>
              </a:rPr>
              <a:t>2.</a:t>
            </a:r>
            <a:r>
              <a:rPr lang="en-US" altLang="en-IN" sz="1500" dirty="0">
                <a:effectLst/>
                <a:latin typeface="Times New Roman" panose="02020603050405020304" pitchFamily="18" charset="0"/>
                <a:ea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rPr>
              <a:t>Scalability issues when maintaining the dynamicity of the traceability.</a:t>
            </a:r>
          </a:p>
        </p:txBody>
      </p:sp>
      <p:pic>
        <p:nvPicPr>
          <p:cNvPr id="3" name="Picture 2">
            <a:extLst>
              <a:ext uri="{FF2B5EF4-FFF2-40B4-BE49-F238E27FC236}">
                <a16:creationId xmlns:a16="http://schemas.microsoft.com/office/drawing/2014/main" xmlns="" id="{BE5F6A5E-A976-4572-8888-0F0C1E05E874}"/>
              </a:ext>
            </a:extLst>
          </p:cNvPr>
          <p:cNvPicPr>
            <a:picLocks noChangeAspect="1"/>
          </p:cNvPicPr>
          <p:nvPr/>
        </p:nvPicPr>
        <p:blipFill>
          <a:blip r:embed="rId4"/>
          <a:stretch>
            <a:fillRect/>
          </a:stretch>
        </p:blipFill>
        <p:spPr>
          <a:xfrm>
            <a:off x="1949031" y="6460464"/>
            <a:ext cx="8230313" cy="3779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 altLang="en-US" sz="4000" b="1" dirty="0">
                <a:solidFill>
                  <a:srgbClr val="733939"/>
                </a:solidFill>
              </a:rPr>
              <a:t>4</a:t>
            </a:r>
            <a:r>
              <a:rPr lang="en-US" sz="4000" b="1" dirty="0">
                <a:solidFill>
                  <a:srgbClr val="733939"/>
                </a:solidFill>
              </a:rPr>
              <a:t>. System </a:t>
            </a:r>
            <a:r>
              <a:rPr lang="en-US" altLang="en-US" sz="4000" b="1" dirty="0">
                <a:solidFill>
                  <a:srgbClr val="733939"/>
                </a:solidFill>
              </a:rPr>
              <a:t>Overview</a:t>
            </a:r>
          </a:p>
        </p:txBody>
      </p:sp>
      <p:sp>
        <p:nvSpPr>
          <p:cNvPr id="8" name="Line 2"/>
          <p:cNvSpPr>
            <a:spLocks noChangeShapeType="1"/>
          </p:cNvSpPr>
          <p:nvPr/>
        </p:nvSpPr>
        <p:spPr bwMode="auto">
          <a:xfrm flipV="1">
            <a:off x="39856" y="66364"/>
            <a:ext cx="12084578" cy="14064"/>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0" name="Line 3"/>
          <p:cNvSpPr>
            <a:spLocks noChangeShapeType="1"/>
          </p:cNvSpPr>
          <p:nvPr/>
        </p:nvSpPr>
        <p:spPr bwMode="auto">
          <a:xfrm flipV="1">
            <a:off x="39856" y="904564"/>
            <a:ext cx="12048664" cy="14064"/>
          </a:xfrm>
          <a:prstGeom prst="line">
            <a:avLst/>
          </a:prstGeom>
          <a:noFill/>
          <a:ln w="190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3366"/>
              </a:solidFill>
            </a:endParaRPr>
          </a:p>
        </p:txBody>
      </p:sp>
      <p:sp>
        <p:nvSpPr>
          <p:cNvPr id="12" name="Line 5"/>
          <p:cNvSpPr>
            <a:spLocks noChangeShapeType="1"/>
          </p:cNvSpPr>
          <p:nvPr/>
        </p:nvSpPr>
        <p:spPr bwMode="auto">
          <a:xfrm flipV="1">
            <a:off x="80818" y="6375827"/>
            <a:ext cx="12020954" cy="22573"/>
          </a:xfrm>
          <a:prstGeom prst="line">
            <a:avLst/>
          </a:prstGeom>
          <a:noFill/>
          <a:ln w="762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480" y="80428"/>
            <a:ext cx="827584" cy="827584"/>
          </a:xfrm>
          <a:prstGeom prst="rect">
            <a:avLst/>
          </a:prstGeom>
        </p:spPr>
      </p:pic>
      <p:sp>
        <p:nvSpPr>
          <p:cNvPr id="19" name="Rectangle 3"/>
          <p:cNvSpPr txBox="1">
            <a:spLocks noChangeArrowheads="1"/>
          </p:cNvSpPr>
          <p:nvPr/>
        </p:nvSpPr>
        <p:spPr>
          <a:xfrm>
            <a:off x="80645" y="956310"/>
            <a:ext cx="12044045" cy="5113020"/>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8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9pPr>
          </a:lstStyle>
          <a:p>
            <a:pPr algn="l">
              <a:buNone/>
            </a:pPr>
            <a:endParaRPr lang="en-US" sz="24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9856" y="1225125"/>
            <a:ext cx="12020954" cy="355346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Agile – Scrum Framework</a:t>
            </a:r>
            <a:r>
              <a:rPr lang="en-US" altLang="en-IN"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80604020202020204" pitchFamily="34" charset="0"/>
              <a:buChar char="•"/>
            </a:pPr>
            <a:r>
              <a:rPr lang="en-US" sz="1800" dirty="0">
                <a:effectLst/>
                <a:latin typeface="Times New Roman" panose="02020603050405020304" pitchFamily="18" charset="0"/>
                <a:ea typeface="Times New Roman" panose="02020603050405020304" pitchFamily="18" charset="0"/>
              </a:rPr>
              <a:t>Scrum is a framework which is based on agile principles, a framework that handle simple, complicated and complex software development.</a:t>
            </a:r>
          </a:p>
          <a:p>
            <a:pPr marL="285750" indent="-285750" algn="just">
              <a:lnSpc>
                <a:spcPct val="150000"/>
              </a:lnSpc>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Scrum is based on continuous improvement in product and process.</a:t>
            </a: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Scrum deliver software frequently and it showcase the hidden problems in system development.</a:t>
            </a: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In scrum project move forward with series of iteration called Sprints. Each sprint size is typically two to four weeks long.</a:t>
            </a: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80604020202020204" pitchFamily="34" charset="0"/>
              <a:buChar char="•"/>
            </a:pPr>
            <a:r>
              <a:rPr lang="en-IN" sz="1800" dirty="0">
                <a:effectLst/>
                <a:latin typeface="Times New Roman" panose="02020603050405020304" pitchFamily="18" charset="0"/>
                <a:ea typeface="Times New Roman" panose="02020603050405020304" pitchFamily="18" charset="0"/>
              </a:rPr>
              <a:t>It is based on inspect and adaptive cycle. Producing product incrementally and iteratively reduces the risk and enhance visibility.</a:t>
            </a:r>
          </a:p>
          <a:p>
            <a:endParaRPr lang="en-IN" dirty="0"/>
          </a:p>
        </p:txBody>
      </p:sp>
      <p:pic>
        <p:nvPicPr>
          <p:cNvPr id="5" name="Picture 4">
            <a:extLst>
              <a:ext uri="{FF2B5EF4-FFF2-40B4-BE49-F238E27FC236}">
                <a16:creationId xmlns:a16="http://schemas.microsoft.com/office/drawing/2014/main" xmlns="" id="{048C70D3-71C3-4881-A1A4-C7A6ABD8EB5F}"/>
              </a:ext>
            </a:extLst>
          </p:cNvPr>
          <p:cNvPicPr>
            <a:picLocks noChangeAspect="1"/>
          </p:cNvPicPr>
          <p:nvPr/>
        </p:nvPicPr>
        <p:blipFill>
          <a:blip r:embed="rId4"/>
          <a:stretch>
            <a:fillRect/>
          </a:stretch>
        </p:blipFill>
        <p:spPr>
          <a:xfrm>
            <a:off x="1987510" y="6435862"/>
            <a:ext cx="8230313" cy="3779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2610</Words>
  <Application>Microsoft Office PowerPoint</Application>
  <PresentationFormat>Custom</PresentationFormat>
  <Paragraphs>147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Mantha</dc:creator>
  <cp:lastModifiedBy>ABHISHEK J.M </cp:lastModifiedBy>
  <cp:revision>403</cp:revision>
  <dcterms:created xsi:type="dcterms:W3CDTF">2022-04-27T14:52:58Z</dcterms:created>
  <dcterms:modified xsi:type="dcterms:W3CDTF">2022-08-24T12:37:57Z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02CDA58FD5F24C72AE792A3DAD86CD65</vt:lpwstr>
  </property>
  <property fmtid="{D5CDD505-2E9C-101B-9397-08002B2CF9AE}" pid="3" name="KSOProductBuildVer">
    <vt:lpwstr>1033-11.1.0.10161</vt:lpwstr>
  </property>
</Properties>
</file>