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C9854FE-9466-4E1A-8162-EE2F3B7C8BBE}" type="datetimeFigureOut">
              <a:rPr lang="en-IN" smtClean="0"/>
              <a:t>29-08-2020</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6B2DE35-A76C-4C2C-852F-AB888835B591}"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854FE-9466-4E1A-8162-EE2F3B7C8BBE}"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B2DE35-A76C-4C2C-852F-AB888835B59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6B2DE35-A76C-4C2C-852F-AB888835B591}"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9854FE-9466-4E1A-8162-EE2F3B7C8BBE}"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C9854FE-9466-4E1A-8162-EE2F3B7C8BBE}" type="datetimeFigureOut">
              <a:rPr lang="en-IN" smtClean="0"/>
              <a:t>29-08-2020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16B2DE35-A76C-4C2C-852F-AB888835B591}"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5C9854FE-9466-4E1A-8162-EE2F3B7C8BBE}" type="datetimeFigureOut">
              <a:rPr lang="en-IN" smtClean="0"/>
              <a:t>29-08-2020</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6B2DE35-A76C-4C2C-852F-AB888835B591}"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C9854FE-9466-4E1A-8162-EE2F3B7C8BBE}" type="datetimeFigureOut">
              <a:rPr lang="en-IN" smtClean="0"/>
              <a:t>29-08-2020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B2DE35-A76C-4C2C-852F-AB888835B591}"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C9854FE-9466-4E1A-8162-EE2F3B7C8BBE}" type="datetimeFigureOut">
              <a:rPr lang="en-IN" smtClean="0"/>
              <a:t>29-08-2020</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6B2DE35-A76C-4C2C-852F-AB888835B591}" type="slidenum">
              <a:rPr lang="en-IN" smtClean="0"/>
              <a:t>‹#›</a:t>
            </a:fld>
            <a:endParaRPr lang="en-IN"/>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C9854FE-9466-4E1A-8162-EE2F3B7C8BBE}" type="datetimeFigureOut">
              <a:rPr lang="en-IN" smtClean="0"/>
              <a:t>29-08-2020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16B2DE35-A76C-4C2C-852F-AB888835B59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C9854FE-9466-4E1A-8162-EE2F3B7C8BBE}" type="datetimeFigureOut">
              <a:rPr lang="en-IN" smtClean="0"/>
              <a:t>29-08-2020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6B2DE35-A76C-4C2C-852F-AB888835B59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6B2DE35-A76C-4C2C-852F-AB888835B591}"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C9854FE-9466-4E1A-8162-EE2F3B7C8BBE}" type="datetimeFigureOut">
              <a:rPr lang="en-IN" smtClean="0"/>
              <a:t>29-08-2020</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6B2DE35-A76C-4C2C-852F-AB888835B591}"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C9854FE-9466-4E1A-8162-EE2F3B7C8BBE}" type="datetimeFigureOut">
              <a:rPr lang="en-IN" smtClean="0"/>
              <a:t>29-08-2020</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C9854FE-9466-4E1A-8162-EE2F3B7C8BBE}" type="datetimeFigureOut">
              <a:rPr lang="en-IN" smtClean="0"/>
              <a:t>29-08-2020</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6B2DE35-A76C-4C2C-852F-AB888835B591}"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34008"/>
            <a:ext cx="7772400" cy="4267200"/>
          </a:xfrm>
        </p:spPr>
        <p:txBody>
          <a:bodyPr/>
          <a:lstStyle/>
          <a:p>
            <a:pPr algn="r"/>
            <a:r>
              <a:rPr lang="en-IN" b="1" u="sng" dirty="0" smtClean="0"/>
              <a:t>Streaming Protocols – HTTP Based.</a:t>
            </a:r>
            <a:br>
              <a:rPr lang="en-IN" b="1" u="sng" dirty="0" smtClean="0"/>
            </a:br>
            <a:r>
              <a:rPr lang="en-IN" sz="4400" b="1" u="sng" dirty="0" smtClean="0"/>
              <a:t>-</a:t>
            </a:r>
            <a:r>
              <a:rPr lang="en-IN" sz="4400" b="1" u="sng" dirty="0" err="1" smtClean="0"/>
              <a:t>Abhishek</a:t>
            </a:r>
            <a:r>
              <a:rPr lang="en-IN" sz="4400" b="1" u="sng" dirty="0" smtClean="0"/>
              <a:t> J M</a:t>
            </a:r>
            <a:endParaRPr lang="en-IN" b="1" u="sng" dirty="0"/>
          </a:p>
        </p:txBody>
      </p:sp>
    </p:spTree>
    <p:extLst>
      <p:ext uri="{BB962C8B-B14F-4D97-AF65-F5344CB8AC3E}">
        <p14:creationId xmlns:p14="http://schemas.microsoft.com/office/powerpoint/2010/main" val="1869303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979512"/>
          </a:xfrm>
        </p:spPr>
        <p:txBody>
          <a:bodyPr/>
          <a:lstStyle/>
          <a:p>
            <a:r>
              <a:rPr lang="en-IN" dirty="0" smtClean="0"/>
              <a:t> STR [ Secure Reliable Transport ] </a:t>
            </a:r>
            <a:endParaRPr lang="en-IN" dirty="0"/>
          </a:p>
        </p:txBody>
      </p:sp>
      <p:sp>
        <p:nvSpPr>
          <p:cNvPr id="3" name="Content Placeholder 2"/>
          <p:cNvSpPr>
            <a:spLocks noGrp="1"/>
          </p:cNvSpPr>
          <p:nvPr>
            <p:ph sz="quarter" idx="1"/>
          </p:nvPr>
        </p:nvSpPr>
        <p:spPr/>
        <p:txBody>
          <a:bodyPr/>
          <a:lstStyle/>
          <a:p>
            <a:r>
              <a:rPr lang="en-US" b="1" dirty="0"/>
              <a:t>Secure Reliable </a:t>
            </a:r>
            <a:r>
              <a:rPr lang="en-US" b="1" dirty="0" smtClean="0"/>
              <a:t>Transport </a:t>
            </a:r>
            <a:r>
              <a:rPr lang="en-US" dirty="0" smtClean="0"/>
              <a:t>[STR] is </a:t>
            </a:r>
            <a:r>
              <a:rPr lang="en-US" dirty="0"/>
              <a:t>an open source video transport </a:t>
            </a:r>
            <a:r>
              <a:rPr lang="en-US" dirty="0" smtClean="0"/>
              <a:t>protocol.</a:t>
            </a:r>
          </a:p>
          <a:p>
            <a:r>
              <a:rPr lang="en-US" dirty="0"/>
              <a:t> it </a:t>
            </a:r>
            <a:r>
              <a:rPr lang="en-US" dirty="0" smtClean="0"/>
              <a:t>optimizes </a:t>
            </a:r>
            <a:r>
              <a:rPr lang="en-US" dirty="0"/>
              <a:t>streaming performance across unpredictable networks, such as the Internet, by dynamically adapting to the real-time network conditions between transport endpoints. </a:t>
            </a:r>
            <a:endParaRPr lang="en-US" dirty="0" smtClean="0"/>
          </a:p>
          <a:p>
            <a:r>
              <a:rPr lang="en-US" dirty="0"/>
              <a:t>SRT only attempts to retransmit packets for a limited amount of time based on the latency as configured by the application</a:t>
            </a:r>
            <a:r>
              <a:rPr lang="en-US" dirty="0" smtClean="0"/>
              <a:t>.</a:t>
            </a:r>
          </a:p>
          <a:p>
            <a:endParaRPr lang="en-IN" dirty="0"/>
          </a:p>
        </p:txBody>
      </p:sp>
    </p:spTree>
    <p:extLst>
      <p:ext uri="{BB962C8B-B14F-4D97-AF65-F5344CB8AC3E}">
        <p14:creationId xmlns:p14="http://schemas.microsoft.com/office/powerpoint/2010/main" val="1295995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WebRTC</a:t>
            </a:r>
            <a:r>
              <a:rPr lang="en-IN" dirty="0" smtClean="0"/>
              <a:t> [Web Real-Time Communication ]  </a:t>
            </a:r>
            <a:endParaRPr lang="en-IN" dirty="0"/>
          </a:p>
        </p:txBody>
      </p:sp>
      <p:sp>
        <p:nvSpPr>
          <p:cNvPr id="3" name="Content Placeholder 2"/>
          <p:cNvSpPr>
            <a:spLocks noGrp="1"/>
          </p:cNvSpPr>
          <p:nvPr>
            <p:ph sz="quarter" idx="1"/>
          </p:nvPr>
        </p:nvSpPr>
        <p:spPr/>
        <p:txBody>
          <a:bodyPr>
            <a:normAutofit fontScale="92500" lnSpcReduction="20000"/>
          </a:bodyPr>
          <a:lstStyle/>
          <a:p>
            <a:r>
              <a:rPr lang="en-US" b="1" dirty="0" err="1"/>
              <a:t>WebRTC</a:t>
            </a:r>
            <a:r>
              <a:rPr lang="en-US" dirty="0"/>
              <a:t> (</a:t>
            </a:r>
            <a:r>
              <a:rPr lang="en-US" b="1" dirty="0"/>
              <a:t>Web Real-Time Communication</a:t>
            </a:r>
            <a:r>
              <a:rPr lang="en-US" dirty="0"/>
              <a:t>) is a free, open-source project that provides web browsers and mobile applications with real-time communication (RTC) via simple application programming interfaces (APIs</a:t>
            </a:r>
            <a:r>
              <a:rPr lang="en-US" dirty="0" smtClean="0"/>
              <a:t>).</a:t>
            </a:r>
          </a:p>
          <a:p>
            <a:r>
              <a:rPr lang="en-US" dirty="0"/>
              <a:t>It allows audio and video communication to work inside web pages by allowing direct peer-to-peer communication, eliminating the need to install </a:t>
            </a:r>
            <a:r>
              <a:rPr lang="en-US" dirty="0" smtClean="0"/>
              <a:t>plugins</a:t>
            </a:r>
            <a:r>
              <a:rPr lang="en-US" dirty="0"/>
              <a:t> </a:t>
            </a:r>
            <a:r>
              <a:rPr lang="en-US" dirty="0" smtClean="0"/>
              <a:t>or </a:t>
            </a:r>
            <a:r>
              <a:rPr lang="en-US" dirty="0"/>
              <a:t>download native apps</a:t>
            </a:r>
            <a:r>
              <a:rPr lang="en-US" dirty="0" smtClean="0"/>
              <a:t>.</a:t>
            </a:r>
          </a:p>
          <a:p>
            <a:r>
              <a:rPr lang="en-US" dirty="0"/>
              <a:t>Its mission is to "enable rich, high-quality RTC applications to be developed for the browser, mobile platforms, and </a:t>
            </a:r>
            <a:r>
              <a:rPr lang="en-US" dirty="0" err="1"/>
              <a:t>IoT</a:t>
            </a:r>
            <a:r>
              <a:rPr lang="en-US" dirty="0"/>
              <a:t> devices, and allow them all to communicate via a common set of </a:t>
            </a:r>
            <a:r>
              <a:rPr lang="en-US" dirty="0" smtClean="0"/>
              <a:t>protocols</a:t>
            </a:r>
            <a:r>
              <a:rPr lang="en-US" dirty="0"/>
              <a:t>.</a:t>
            </a:r>
            <a:endParaRPr lang="en-IN" dirty="0"/>
          </a:p>
        </p:txBody>
      </p:sp>
    </p:spTree>
    <p:extLst>
      <p:ext uri="{BB962C8B-B14F-4D97-AF65-F5344CB8AC3E}">
        <p14:creationId xmlns:p14="http://schemas.microsoft.com/office/powerpoint/2010/main" val="2010356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92"/>
            <a:ext cx="8534400" cy="758952"/>
          </a:xfrm>
        </p:spPr>
        <p:txBody>
          <a:bodyPr>
            <a:normAutofit fontScale="90000"/>
          </a:bodyPr>
          <a:lstStyle/>
          <a:p>
            <a:r>
              <a:rPr lang="en-IN" sz="3200" dirty="0" smtClean="0"/>
              <a:t>CMAF – COMMON MEDIA APPLICATION FORMAT</a:t>
            </a:r>
            <a:endParaRPr lang="en-IN" sz="3200" dirty="0"/>
          </a:p>
        </p:txBody>
      </p:sp>
      <p:sp>
        <p:nvSpPr>
          <p:cNvPr id="3" name="Content Placeholder 2"/>
          <p:cNvSpPr>
            <a:spLocks noGrp="1"/>
          </p:cNvSpPr>
          <p:nvPr>
            <p:ph sz="quarter" idx="1"/>
          </p:nvPr>
        </p:nvSpPr>
        <p:spPr/>
        <p:txBody>
          <a:bodyPr/>
          <a:lstStyle/>
          <a:p>
            <a:r>
              <a:rPr lang="en-US" dirty="0"/>
              <a:t>CMAF </a:t>
            </a:r>
            <a:r>
              <a:rPr lang="en-US" dirty="0" smtClean="0"/>
              <a:t>is a media </a:t>
            </a:r>
            <a:r>
              <a:rPr lang="en-US" dirty="0"/>
              <a:t>container based on </a:t>
            </a:r>
            <a:r>
              <a:rPr lang="en-US" dirty="0" smtClean="0"/>
              <a:t>fragmented mp4.</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499" y="2348880"/>
            <a:ext cx="5425623" cy="3661463"/>
          </a:xfrm>
          <a:prstGeom prst="rect">
            <a:avLst/>
          </a:prstGeom>
        </p:spPr>
      </p:pic>
    </p:spTree>
    <p:extLst>
      <p:ext uri="{BB962C8B-B14F-4D97-AF65-F5344CB8AC3E}">
        <p14:creationId xmlns:p14="http://schemas.microsoft.com/office/powerpoint/2010/main" val="553229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384"/>
            <a:ext cx="8229600" cy="1123528"/>
          </a:xfrm>
        </p:spPr>
        <p:txBody>
          <a:bodyPr/>
          <a:lstStyle/>
          <a:p>
            <a:r>
              <a:rPr lang="en-IN" dirty="0" smtClean="0"/>
              <a:t>CMAF</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67545" y="1124744"/>
            <a:ext cx="7920880" cy="3127022"/>
          </a:xfrm>
        </p:spPr>
      </p:pic>
      <p:sp>
        <p:nvSpPr>
          <p:cNvPr id="5" name="TextBox 4"/>
          <p:cNvSpPr txBox="1"/>
          <p:nvPr/>
        </p:nvSpPr>
        <p:spPr>
          <a:xfrm>
            <a:off x="467544" y="4437112"/>
            <a:ext cx="8208912" cy="1754326"/>
          </a:xfrm>
          <a:prstGeom prst="rect">
            <a:avLst/>
          </a:prstGeom>
          <a:noFill/>
        </p:spPr>
        <p:txBody>
          <a:bodyPr wrap="square" rtlCol="0">
            <a:spAutoFit/>
          </a:bodyPr>
          <a:lstStyle/>
          <a:p>
            <a:r>
              <a:rPr lang="en-IN" b="1" dirty="0" smtClean="0"/>
              <a:t>THR PROCESS IS DIVIDED INTO SEGMENTS:</a:t>
            </a:r>
          </a:p>
          <a:p>
            <a:pPr marL="342900" indent="-342900">
              <a:buAutoNum type="arabicParenR"/>
            </a:pPr>
            <a:r>
              <a:rPr lang="en-IN" b="1" dirty="0" smtClean="0"/>
              <a:t>The data is compressed &amp; transferred to network segment.</a:t>
            </a:r>
          </a:p>
          <a:p>
            <a:pPr marL="342900" indent="-342900">
              <a:buAutoNum type="arabicParenR"/>
            </a:pPr>
            <a:r>
              <a:rPr lang="en-IN" b="1" dirty="0" smtClean="0"/>
              <a:t>Here the data is divided to customer own delivery network.</a:t>
            </a:r>
          </a:p>
          <a:p>
            <a:pPr marL="342900" indent="-342900">
              <a:buAutoNum type="arabicParenR"/>
            </a:pPr>
            <a:r>
              <a:rPr lang="en-IN" b="1" dirty="0" smtClean="0"/>
              <a:t>And finally it is delivered to streaming segmented layer.</a:t>
            </a:r>
          </a:p>
          <a:p>
            <a:r>
              <a:rPr lang="en-IN" b="1" dirty="0" smtClean="0"/>
              <a:t>The small unit segments are called as chunks which are </a:t>
            </a:r>
            <a:r>
              <a:rPr lang="en-IN" b="1" dirty="0" err="1" smtClean="0"/>
              <a:t>seperated</a:t>
            </a:r>
            <a:r>
              <a:rPr lang="en-IN" b="1" dirty="0" smtClean="0"/>
              <a:t> during packaging. </a:t>
            </a:r>
            <a:endParaRPr lang="en-IN" b="1" dirty="0"/>
          </a:p>
        </p:txBody>
      </p:sp>
    </p:spTree>
    <p:extLst>
      <p:ext uri="{BB962C8B-B14F-4D97-AF65-F5344CB8AC3E}">
        <p14:creationId xmlns:p14="http://schemas.microsoft.com/office/powerpoint/2010/main" val="2665178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a:t>
            </a:r>
            <a:endParaRPr lang="en-IN" dirty="0"/>
          </a:p>
        </p:txBody>
      </p:sp>
      <p:sp>
        <p:nvSpPr>
          <p:cNvPr id="3" name="Content Placeholder 2"/>
          <p:cNvSpPr>
            <a:spLocks noGrp="1"/>
          </p:cNvSpPr>
          <p:nvPr>
            <p:ph sz="quarter" idx="1"/>
          </p:nvPr>
        </p:nvSpPr>
        <p:spPr/>
        <p:txBody>
          <a:bodyPr>
            <a:noAutofit/>
          </a:bodyPr>
          <a:lstStyle/>
          <a:p>
            <a:r>
              <a:rPr lang="en-IN" sz="3200" dirty="0" smtClean="0"/>
              <a:t>These formats reduces the complexity of streaming media comparable to other formats.</a:t>
            </a:r>
          </a:p>
          <a:p>
            <a:r>
              <a:rPr lang="en-IN" sz="3200" dirty="0" smtClean="0"/>
              <a:t>It saves delivery cost.</a:t>
            </a:r>
          </a:p>
          <a:p>
            <a:r>
              <a:rPr lang="en-IN" sz="3200" dirty="0" smtClean="0"/>
              <a:t>Reduces the latency of the network.</a:t>
            </a:r>
          </a:p>
          <a:p>
            <a:r>
              <a:rPr lang="en-IN" sz="3200" dirty="0" smtClean="0"/>
              <a:t>The simple implementation of this format reduces double encoding &amp; double storing.</a:t>
            </a:r>
          </a:p>
          <a:p>
            <a:endParaRPr lang="en-IN" sz="3200" dirty="0" smtClean="0"/>
          </a:p>
        </p:txBody>
      </p:sp>
    </p:spTree>
    <p:extLst>
      <p:ext uri="{BB962C8B-B14F-4D97-AF65-F5344CB8AC3E}">
        <p14:creationId xmlns:p14="http://schemas.microsoft.com/office/powerpoint/2010/main" val="1738852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Microsoft smooth Streaming</a:t>
            </a:r>
            <a:endParaRPr lang="en-IN" dirty="0"/>
          </a:p>
        </p:txBody>
      </p:sp>
      <p:sp>
        <p:nvSpPr>
          <p:cNvPr id="3" name="Content Placeholder 2"/>
          <p:cNvSpPr>
            <a:spLocks noGrp="1"/>
          </p:cNvSpPr>
          <p:nvPr>
            <p:ph sz="quarter" idx="1"/>
          </p:nvPr>
        </p:nvSpPr>
        <p:spPr/>
        <p:txBody>
          <a:bodyPr>
            <a:normAutofit/>
          </a:bodyPr>
          <a:lstStyle/>
          <a:p>
            <a:r>
              <a:rPr lang="en-US" dirty="0"/>
              <a:t>Adaptive bitrate streaming is an established standard for delivering video online. </a:t>
            </a:r>
            <a:endParaRPr lang="en-US" dirty="0" smtClean="0"/>
          </a:p>
          <a:p>
            <a:r>
              <a:rPr lang="en-US" dirty="0" smtClean="0"/>
              <a:t>There </a:t>
            </a:r>
            <a:r>
              <a:rPr lang="en-US" dirty="0"/>
              <a:t>are many reasons for the increase in use and popularity of this type of </a:t>
            </a:r>
            <a:r>
              <a:rPr lang="en-US" dirty="0" smtClean="0"/>
              <a:t>protocol because broader </a:t>
            </a:r>
            <a:r>
              <a:rPr lang="en-US" dirty="0"/>
              <a:t>device compatibility, and cost efficiency. For the end-user, it offers faster start-up/seek times, no buffering or </a:t>
            </a:r>
            <a:r>
              <a:rPr lang="en-US" dirty="0" smtClean="0"/>
              <a:t>stuttering &amp; an </a:t>
            </a:r>
            <a:r>
              <a:rPr lang="en-US" dirty="0"/>
              <a:t>optimized playback experience. </a:t>
            </a:r>
            <a:endParaRPr lang="en-US" dirty="0" smtClean="0"/>
          </a:p>
          <a:p>
            <a:r>
              <a:rPr lang="en-US" dirty="0" smtClean="0"/>
              <a:t>One </a:t>
            </a:r>
            <a:r>
              <a:rPr lang="en-US" dirty="0"/>
              <a:t>of the first to introduce this type of adaptive bitrate streaming was Microsoft, and they refer to it simply as Microsoft Smooth Streaming or MSS.</a:t>
            </a:r>
            <a:endParaRPr lang="en-IN" dirty="0"/>
          </a:p>
        </p:txBody>
      </p:sp>
    </p:spTree>
    <p:extLst>
      <p:ext uri="{BB962C8B-B14F-4D97-AF65-F5344CB8AC3E}">
        <p14:creationId xmlns:p14="http://schemas.microsoft.com/office/powerpoint/2010/main" val="4105784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04664"/>
            <a:ext cx="8534400" cy="758952"/>
          </a:xfrm>
        </p:spPr>
        <p:txBody>
          <a:bodyPr>
            <a:normAutofit fontScale="90000"/>
          </a:bodyPr>
          <a:lstStyle/>
          <a:p>
            <a:r>
              <a:rPr lang="en-IN" sz="6600" dirty="0" smtClean="0"/>
              <a:t>How does it work?</a:t>
            </a:r>
            <a:endParaRPr lang="en-IN" sz="6600" dirty="0"/>
          </a:p>
        </p:txBody>
      </p:sp>
      <p:sp>
        <p:nvSpPr>
          <p:cNvPr id="3" name="Content Placeholder 2"/>
          <p:cNvSpPr>
            <a:spLocks noGrp="1"/>
          </p:cNvSpPr>
          <p:nvPr>
            <p:ph sz="quarter" idx="1"/>
          </p:nvPr>
        </p:nvSpPr>
        <p:spPr/>
        <p:txBody>
          <a:bodyPr>
            <a:noAutofit/>
          </a:bodyPr>
          <a:lstStyle/>
          <a:p>
            <a:r>
              <a:rPr lang="en-US" sz="3200" dirty="0"/>
              <a:t>Smooth Streaming is a hybrid media delivery method. It acts like streaming, but is based on HTTP progressive download. The HTTP downloads are performed in a series of small chunks, allowing the media to be easily and cheaply cached along the edge of the network, closer to clients. </a:t>
            </a:r>
            <a:endParaRPr lang="en-US" sz="3200" dirty="0" smtClean="0"/>
          </a:p>
        </p:txBody>
      </p:sp>
    </p:spTree>
    <p:extLst>
      <p:ext uri="{BB962C8B-B14F-4D97-AF65-F5344CB8AC3E}">
        <p14:creationId xmlns:p14="http://schemas.microsoft.com/office/powerpoint/2010/main" val="2228666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&amp; Cons</a:t>
            </a:r>
            <a:endParaRPr lang="en-IN" dirty="0"/>
          </a:p>
        </p:txBody>
      </p:sp>
      <p:sp>
        <p:nvSpPr>
          <p:cNvPr id="3" name="Content Placeholder 2"/>
          <p:cNvSpPr>
            <a:spLocks noGrp="1"/>
          </p:cNvSpPr>
          <p:nvPr>
            <p:ph sz="quarter" idx="1"/>
          </p:nvPr>
        </p:nvSpPr>
        <p:spPr/>
        <p:txBody>
          <a:bodyPr>
            <a:normAutofit/>
          </a:bodyPr>
          <a:lstStyle/>
          <a:p>
            <a:r>
              <a:rPr lang="en-US" sz="2800" dirty="0"/>
              <a:t>Since the player has access to all this at the establishment of the connection, it has all the data necessary for an informed decision on the best bit rate to select for the delivery of the video. This is important because ABR is the only technology today that gives the device control over the selection of the version (and therefore quality and cost) of the video to be delivered</a:t>
            </a:r>
            <a:r>
              <a:rPr lang="en-US" sz="2800" dirty="0" smtClean="0"/>
              <a:t>.</a:t>
            </a:r>
          </a:p>
          <a:p>
            <a:r>
              <a:rPr lang="en-IN" sz="2800" b="1" dirty="0" smtClean="0"/>
              <a:t>Interoperability, Economics are the cons.</a:t>
            </a:r>
            <a:endParaRPr lang="en-IN" sz="2800" dirty="0"/>
          </a:p>
        </p:txBody>
      </p:sp>
    </p:spTree>
    <p:extLst>
      <p:ext uri="{BB962C8B-B14F-4D97-AF65-F5344CB8AC3E}">
        <p14:creationId xmlns:p14="http://schemas.microsoft.com/office/powerpoint/2010/main" val="2915756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Adobe HDS</a:t>
            </a:r>
            <a:endParaRPr lang="en-IN" dirty="0"/>
          </a:p>
        </p:txBody>
      </p:sp>
      <p:sp>
        <p:nvSpPr>
          <p:cNvPr id="3" name="Content Placeholder 2"/>
          <p:cNvSpPr>
            <a:spLocks noGrp="1"/>
          </p:cNvSpPr>
          <p:nvPr>
            <p:ph sz="quarter" idx="1"/>
          </p:nvPr>
        </p:nvSpPr>
        <p:spPr/>
        <p:txBody>
          <a:bodyPr>
            <a:noAutofit/>
          </a:bodyPr>
          <a:lstStyle/>
          <a:p>
            <a:r>
              <a:rPr lang="en-US" sz="3200" dirty="0"/>
              <a:t>Adobe HTTP Dynamic Streaming (HDS) is the best way to deliver multi-bitrate content over HTTP to Adobe Flash Player or Adobe AIR. Adobe HDS provides all of the capabilities required for delivering premium digital video and </a:t>
            </a:r>
            <a:r>
              <a:rPr lang="en-US" sz="3200" dirty="0" smtClean="0"/>
              <a:t>audio.</a:t>
            </a:r>
          </a:p>
          <a:p>
            <a:r>
              <a:rPr lang="en-US" sz="3200" dirty="0" smtClean="0"/>
              <a:t>Its as similar as Adaptive bitrate streaming of MSS.</a:t>
            </a:r>
          </a:p>
          <a:p>
            <a:endParaRPr lang="en-IN" sz="3200" dirty="0"/>
          </a:p>
        </p:txBody>
      </p:sp>
    </p:spTree>
    <p:extLst>
      <p:ext uri="{BB962C8B-B14F-4D97-AF65-F5344CB8AC3E}">
        <p14:creationId xmlns:p14="http://schemas.microsoft.com/office/powerpoint/2010/main" val="4194277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36912"/>
            <a:ext cx="8229600" cy="1512168"/>
          </a:xfrm>
        </p:spPr>
        <p:txBody>
          <a:bodyPr/>
          <a:lstStyle/>
          <a:p>
            <a:r>
              <a:rPr lang="en-IN" sz="6600" dirty="0" smtClean="0"/>
              <a:t>New Technologies</a:t>
            </a:r>
            <a:endParaRPr lang="en-IN" sz="6600" dirty="0"/>
          </a:p>
        </p:txBody>
      </p:sp>
    </p:spTree>
    <p:extLst>
      <p:ext uri="{BB962C8B-B14F-4D97-AF65-F5344CB8AC3E}">
        <p14:creationId xmlns:p14="http://schemas.microsoft.com/office/powerpoint/2010/main" val="37807427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93</TotalTime>
  <Words>346</Words>
  <Application>Microsoft Office PowerPoint</Application>
  <PresentationFormat>On-screen Show (4:3)</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Civic</vt:lpstr>
      <vt:lpstr>Streaming Protocols – HTTP Based. -Abhishek J M</vt:lpstr>
      <vt:lpstr>CMAF – COMMON MEDIA APPLICATION FORMAT</vt:lpstr>
      <vt:lpstr>CMAF</vt:lpstr>
      <vt:lpstr>Benefits</vt:lpstr>
      <vt:lpstr>Microsoft smooth Streaming</vt:lpstr>
      <vt:lpstr>How does it work?</vt:lpstr>
      <vt:lpstr>Pros &amp; Cons</vt:lpstr>
      <vt:lpstr>Adobe HDS</vt:lpstr>
      <vt:lpstr>New Technologies</vt:lpstr>
      <vt:lpstr> STR [ Secure Reliable Transport ] </vt:lpstr>
      <vt:lpstr>WebRTC [Web Real-Time Communication ]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Protocols</dc:title>
  <dc:creator>ABHISHEK J.M</dc:creator>
  <cp:lastModifiedBy>ABHISHEK J.M </cp:lastModifiedBy>
  <cp:revision>15</cp:revision>
  <dcterms:created xsi:type="dcterms:W3CDTF">2020-08-25T04:32:35Z</dcterms:created>
  <dcterms:modified xsi:type="dcterms:W3CDTF">2020-08-29T05:51:36Z</dcterms:modified>
</cp:coreProperties>
</file>