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5" r:id="rId5"/>
    <p:sldId id="266" r:id="rId6"/>
    <p:sldId id="26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47A02A-AB63-4344-B2F7-C9665DD2DDE2}" type="datetimeFigureOut">
              <a:rPr lang="en-IN" smtClean="0"/>
              <a:t>17-09-2020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47A02A-AB63-4344-B2F7-C9665DD2DDE2}"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47A02A-AB63-4344-B2F7-C9665DD2DDE2}"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47A02A-AB63-4344-B2F7-C9665DD2DDE2}"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7A02A-AB63-4344-B2F7-C9665DD2DDE2}"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47A02A-AB63-4344-B2F7-C9665DD2DDE2}"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450EFD3-ACB2-420D-A011-D1BD22009611}"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47A02A-AB63-4344-B2F7-C9665DD2DDE2}" type="datetimeFigureOut">
              <a:rPr lang="en-IN" smtClean="0"/>
              <a:t>17-09-2020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50EFD3-ACB2-420D-A011-D1BD22009611}"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WEB SOCKETING</a:t>
            </a:r>
            <a:endParaRPr lang="en-IN" dirty="0"/>
          </a:p>
        </p:txBody>
      </p:sp>
      <p:sp>
        <p:nvSpPr>
          <p:cNvPr id="3" name="Subtitle 2"/>
          <p:cNvSpPr>
            <a:spLocks noGrp="1"/>
          </p:cNvSpPr>
          <p:nvPr>
            <p:ph type="subTitle" idx="1"/>
          </p:nvPr>
        </p:nvSpPr>
        <p:spPr/>
        <p:txBody>
          <a:bodyPr/>
          <a:lstStyle/>
          <a:p>
            <a:r>
              <a:rPr lang="en-IN" dirty="0" err="1" smtClean="0"/>
              <a:t>Abhishek</a:t>
            </a:r>
            <a:r>
              <a:rPr lang="en-IN" dirty="0" smtClean="0"/>
              <a:t> J M</a:t>
            </a:r>
            <a:br>
              <a:rPr lang="en-IN" dirty="0" smtClean="0"/>
            </a:br>
            <a:r>
              <a:rPr lang="en-IN" dirty="0" smtClean="0"/>
              <a:t>ISE </a:t>
            </a:r>
            <a:r>
              <a:rPr lang="en-IN" dirty="0" err="1" smtClean="0"/>
              <a:t>Jnnce</a:t>
            </a:r>
            <a:r>
              <a:rPr lang="en-IN" dirty="0" smtClean="0"/>
              <a:t/>
            </a:r>
            <a:br>
              <a:rPr lang="en-IN" dirty="0" smtClean="0"/>
            </a:br>
            <a:r>
              <a:rPr lang="en-IN" dirty="0" smtClean="0"/>
              <a:t>karunadu4@gmail.com</a:t>
            </a:r>
            <a:endParaRPr lang="en-IN" dirty="0"/>
          </a:p>
        </p:txBody>
      </p:sp>
    </p:spTree>
    <p:extLst>
      <p:ext uri="{BB962C8B-B14F-4D97-AF65-F5344CB8AC3E}">
        <p14:creationId xmlns:p14="http://schemas.microsoft.com/office/powerpoint/2010/main" val="16246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02624" cy="695674"/>
          </a:xfrm>
        </p:spPr>
        <p:txBody>
          <a:bodyPr/>
          <a:lstStyle/>
          <a:p>
            <a:pPr algn="ctr"/>
            <a:r>
              <a:rPr lang="en-IN" sz="3600" b="1" dirty="0" smtClean="0"/>
              <a:t>HOW DOES HTTP PROTOCOL WORKS?</a:t>
            </a:r>
            <a:endParaRPr lang="en-IN" sz="3600" dirty="0"/>
          </a:p>
        </p:txBody>
      </p:sp>
      <p:sp>
        <p:nvSpPr>
          <p:cNvPr id="3" name="Text Placeholder 2"/>
          <p:cNvSpPr>
            <a:spLocks noGrp="1"/>
          </p:cNvSpPr>
          <p:nvPr>
            <p:ph type="body" idx="2"/>
          </p:nvPr>
        </p:nvSpPr>
        <p:spPr>
          <a:xfrm>
            <a:off x="685800" y="980728"/>
            <a:ext cx="2950096" cy="5267672"/>
          </a:xfrm>
        </p:spPr>
        <p:txBody>
          <a:bodyPr>
            <a:noAutofit/>
          </a:bodyPr>
          <a:lstStyle/>
          <a:p>
            <a:pPr marL="285750" indent="-285750">
              <a:buFont typeface="Arial" pitchFamily="34" charset="0"/>
              <a:buChar char="•"/>
            </a:pPr>
            <a:r>
              <a:rPr lang="en-IN" sz="1500" dirty="0"/>
              <a:t>Considering a typical google.com. When we hit a google.com, request goes to backend servers. The request goes in the form of http or https. Which they are the communication protocols that the browser uses to interact with the browser.</a:t>
            </a:r>
          </a:p>
          <a:p>
            <a:pPr marL="285750" indent="-285750">
              <a:buFont typeface="Arial" pitchFamily="34" charset="0"/>
              <a:buChar char="•"/>
            </a:pPr>
            <a:r>
              <a:rPr lang="en-IN" sz="1500" dirty="0"/>
              <a:t>TCP Connection will setup between Client &amp; Server. And the number of requests = number of TCP connections. </a:t>
            </a:r>
          </a:p>
          <a:p>
            <a:pPr marL="285750" indent="-285750">
              <a:buFont typeface="Arial" pitchFamily="34" charset="0"/>
              <a:buChar char="•"/>
            </a:pPr>
            <a:r>
              <a:rPr lang="en-IN" sz="1500" dirty="0"/>
              <a:t>After a Particular request the server responds to the request. After the response the connection gets disconnected. We have to refresh the UI to setup new connection. Which can be defined in one word as it is </a:t>
            </a:r>
            <a:r>
              <a:rPr lang="en-IN" sz="1500" b="1" dirty="0"/>
              <a:t>Stateless.</a:t>
            </a:r>
          </a:p>
          <a:p>
            <a:pPr marL="285750" indent="-285750">
              <a:buFont typeface="Arial" pitchFamily="34" charset="0"/>
              <a:buChar char="•"/>
            </a:pPr>
            <a:r>
              <a:rPr lang="en-IN" sz="1500" dirty="0"/>
              <a:t>Hence the communication mode is unidirectional.</a:t>
            </a:r>
          </a:p>
          <a:p>
            <a:endParaRPr lang="en-IN" sz="1500" dirty="0"/>
          </a:p>
          <a:p>
            <a:endParaRPr lang="en-IN" sz="1500" dirty="0"/>
          </a:p>
          <a:p>
            <a:endParaRPr lang="en-IN" sz="15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24746" y="931492"/>
            <a:ext cx="5111750" cy="5161803"/>
          </a:xfrm>
        </p:spPr>
      </p:pic>
    </p:spTree>
    <p:extLst>
      <p:ext uri="{BB962C8B-B14F-4D97-AF65-F5344CB8AC3E}">
        <p14:creationId xmlns:p14="http://schemas.microsoft.com/office/powerpoint/2010/main" val="157937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80" y="260648"/>
            <a:ext cx="2743200" cy="551658"/>
          </a:xfrm>
        </p:spPr>
        <p:txBody>
          <a:bodyPr/>
          <a:lstStyle/>
          <a:p>
            <a:pPr algn="ctr"/>
            <a:r>
              <a:rPr lang="en-IN" sz="3200" b="1" dirty="0" smtClean="0"/>
              <a:t>EXPLAINATION</a:t>
            </a:r>
            <a:endParaRPr lang="en-IN" sz="3200" b="1" dirty="0"/>
          </a:p>
        </p:txBody>
      </p:sp>
      <p:sp>
        <p:nvSpPr>
          <p:cNvPr id="3" name="Text Placeholder 2"/>
          <p:cNvSpPr>
            <a:spLocks noGrp="1"/>
          </p:cNvSpPr>
          <p:nvPr>
            <p:ph type="body" idx="2"/>
          </p:nvPr>
        </p:nvSpPr>
        <p:spPr>
          <a:xfrm>
            <a:off x="685800" y="836712"/>
            <a:ext cx="2743200" cy="5688632"/>
          </a:xfrm>
        </p:spPr>
        <p:txBody>
          <a:bodyPr>
            <a:noAutofit/>
          </a:bodyPr>
          <a:lstStyle/>
          <a:p>
            <a:pPr marL="285750" indent="-285750">
              <a:buFont typeface="Arial" pitchFamily="34" charset="0"/>
              <a:buChar char="•"/>
            </a:pPr>
            <a:r>
              <a:rPr lang="en-IN" sz="1600" dirty="0"/>
              <a:t>Vice Versa of HTTP &amp; HTTPS mode of communication.</a:t>
            </a:r>
          </a:p>
          <a:p>
            <a:pPr marL="285750" indent="-285750">
              <a:buFont typeface="Arial" pitchFamily="34" charset="0"/>
              <a:buChar char="•"/>
            </a:pPr>
            <a:r>
              <a:rPr lang="en-IN" sz="1600" dirty="0"/>
              <a:t>Bi-Directional between web sockets.</a:t>
            </a:r>
          </a:p>
          <a:p>
            <a:pPr marL="285750" indent="-285750">
              <a:buFont typeface="Arial" pitchFamily="34" charset="0"/>
              <a:buChar char="•"/>
            </a:pPr>
            <a:r>
              <a:rPr lang="en-IN" sz="1600" dirty="0"/>
              <a:t>Both Client &amp; Servers will interact coherently.</a:t>
            </a:r>
          </a:p>
          <a:p>
            <a:pPr marL="285750" indent="-285750">
              <a:buFont typeface="Arial" pitchFamily="34" charset="0"/>
              <a:buChar char="•"/>
            </a:pPr>
            <a:r>
              <a:rPr lang="en-IN" sz="1600" dirty="0"/>
              <a:t>Example : Chatting Application.</a:t>
            </a:r>
            <a:br>
              <a:rPr lang="en-IN" sz="1600" dirty="0"/>
            </a:br>
            <a:r>
              <a:rPr lang="en-IN" sz="1600" dirty="0"/>
              <a:t>Once the connection get’s setup, there will be Bi-Directional communication between the client &amp; the server till both decides to terminate the connection.</a:t>
            </a:r>
          </a:p>
          <a:p>
            <a:pPr marL="285750" indent="-285750">
              <a:buFont typeface="Arial" pitchFamily="34" charset="0"/>
              <a:buChar char="•"/>
            </a:pPr>
            <a:r>
              <a:rPr lang="en-IN" sz="1600" dirty="0"/>
              <a:t>One TCP connection is enough to setup the connection.</a:t>
            </a:r>
          </a:p>
          <a:p>
            <a:pPr marL="285750" indent="-285750">
              <a:buFont typeface="Arial" pitchFamily="34" charset="0"/>
              <a:buChar char="•"/>
            </a:pPr>
            <a:r>
              <a:rPr lang="en-IN" sz="1600" dirty="0"/>
              <a:t>Which can be defined in one word as it is </a:t>
            </a:r>
            <a:r>
              <a:rPr lang="en-IN" sz="1600" b="1" dirty="0" smtClean="0"/>
              <a:t>State full</a:t>
            </a:r>
            <a:r>
              <a:rPr lang="en-IN" sz="1600" b="1" dirty="0"/>
              <a:t>.</a:t>
            </a:r>
            <a:endParaRPr lang="en-IN" sz="1600" dirty="0"/>
          </a:p>
          <a:p>
            <a:endParaRPr lang="en-IN" sz="16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51920" y="260648"/>
            <a:ext cx="5111750" cy="6192688"/>
          </a:xfrm>
        </p:spPr>
      </p:pic>
    </p:spTree>
    <p:extLst>
      <p:ext uri="{BB962C8B-B14F-4D97-AF65-F5344CB8AC3E}">
        <p14:creationId xmlns:p14="http://schemas.microsoft.com/office/powerpoint/2010/main" val="72804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2743200" cy="479650"/>
          </a:xfrm>
        </p:spPr>
        <p:txBody>
          <a:bodyPr/>
          <a:lstStyle/>
          <a:p>
            <a:pPr algn="ctr"/>
            <a:r>
              <a:rPr lang="en-IN" b="1" dirty="0"/>
              <a:t>IMPLEMENTATION </a:t>
            </a:r>
            <a:endParaRPr lang="en-IN" dirty="0"/>
          </a:p>
        </p:txBody>
      </p:sp>
      <p:sp>
        <p:nvSpPr>
          <p:cNvPr id="3" name="Text Placeholder 2"/>
          <p:cNvSpPr>
            <a:spLocks noGrp="1"/>
          </p:cNvSpPr>
          <p:nvPr>
            <p:ph type="body" idx="2"/>
          </p:nvPr>
        </p:nvSpPr>
        <p:spPr/>
        <p:txBody>
          <a:bodyPr>
            <a:noAutofit/>
          </a:bodyPr>
          <a:lstStyle/>
          <a:p>
            <a:pPr marL="285750" indent="-285750">
              <a:buFont typeface="Arial" pitchFamily="34" charset="0"/>
              <a:buChar char="•"/>
            </a:pPr>
            <a:r>
              <a:rPr lang="en-IN" sz="2100" dirty="0"/>
              <a:t>Gaming Applications.</a:t>
            </a:r>
          </a:p>
          <a:p>
            <a:pPr marL="285750" indent="-285750">
              <a:buFont typeface="Arial" pitchFamily="34" charset="0"/>
              <a:buChar char="•"/>
            </a:pPr>
            <a:r>
              <a:rPr lang="en-IN" sz="2100" dirty="0"/>
              <a:t>Chat Applications</a:t>
            </a:r>
            <a:r>
              <a:rPr lang="en-IN" sz="2100" dirty="0" smtClean="0"/>
              <a:t>.</a:t>
            </a:r>
          </a:p>
          <a:p>
            <a:pPr marL="285750" indent="-285750">
              <a:buFont typeface="Arial" pitchFamily="34" charset="0"/>
              <a:buChar char="•"/>
            </a:pPr>
            <a:r>
              <a:rPr lang="en-IN" sz="2100" dirty="0" smtClean="0"/>
              <a:t>Live Feed.</a:t>
            </a:r>
          </a:p>
          <a:p>
            <a:pPr marL="285750" indent="-285750">
              <a:buFont typeface="Arial" pitchFamily="34" charset="0"/>
              <a:buChar char="•"/>
            </a:pPr>
            <a:r>
              <a:rPr lang="en-IN" sz="2100" dirty="0" smtClean="0"/>
              <a:t>Showing Client progress/logging</a:t>
            </a:r>
            <a:br>
              <a:rPr lang="en-IN" sz="2100" dirty="0" smtClean="0"/>
            </a:br>
            <a:r>
              <a:rPr lang="en-IN" sz="2100" dirty="0" smtClean="0"/>
              <a:t>[Upload]</a:t>
            </a:r>
            <a:endParaRPr lang="en-IN" sz="2100" dirty="0"/>
          </a:p>
          <a:p>
            <a:pPr marL="285750" indent="-285750">
              <a:buFont typeface="Arial" pitchFamily="34" charset="0"/>
              <a:buChar char="•"/>
            </a:pPr>
            <a:r>
              <a:rPr lang="en-IN" sz="2100" dirty="0"/>
              <a:t>Real Time Applications.</a:t>
            </a:r>
            <a:br>
              <a:rPr lang="en-IN" sz="2100" dirty="0"/>
            </a:br>
            <a:r>
              <a:rPr lang="en-IN" sz="2100" dirty="0"/>
              <a:t>If Real time updates are not needed, then Web Sockets are no of use</a:t>
            </a:r>
            <a:r>
              <a:rPr lang="en-IN" sz="2100" dirty="0" smtClean="0"/>
              <a:t>.</a:t>
            </a:r>
            <a:endParaRPr lang="en-IN" sz="2100" dirty="0"/>
          </a:p>
          <a:p>
            <a:endParaRPr lang="en-IN" sz="21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404664"/>
            <a:ext cx="5111750" cy="5832648"/>
          </a:xfrm>
        </p:spPr>
      </p:pic>
    </p:spTree>
    <p:extLst>
      <p:ext uri="{BB962C8B-B14F-4D97-AF65-F5344CB8AC3E}">
        <p14:creationId xmlns:p14="http://schemas.microsoft.com/office/powerpoint/2010/main" val="73649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8984"/>
          </a:xfrm>
        </p:spPr>
        <p:txBody>
          <a:bodyPr>
            <a:noAutofit/>
          </a:bodyPr>
          <a:lstStyle/>
          <a:p>
            <a:pPr algn="ctr"/>
            <a:r>
              <a:rPr lang="en-IN" sz="6000" b="1" dirty="0" smtClean="0"/>
              <a:t>Pros &amp; Cons</a:t>
            </a:r>
            <a:endParaRPr lang="en-IN" sz="6000" b="1" dirty="0"/>
          </a:p>
        </p:txBody>
      </p:sp>
      <p:sp>
        <p:nvSpPr>
          <p:cNvPr id="3" name="Text Placeholder 2"/>
          <p:cNvSpPr>
            <a:spLocks noGrp="1"/>
          </p:cNvSpPr>
          <p:nvPr>
            <p:ph type="body" idx="1"/>
          </p:nvPr>
        </p:nvSpPr>
        <p:spPr>
          <a:xfrm>
            <a:off x="457200" y="1340768"/>
            <a:ext cx="4040188" cy="659352"/>
          </a:xfrm>
        </p:spPr>
        <p:txBody>
          <a:bodyPr/>
          <a:lstStyle/>
          <a:p>
            <a:pPr algn="ctr"/>
            <a:r>
              <a:rPr lang="en-IN" sz="4000" dirty="0" smtClean="0"/>
              <a:t>Pros</a:t>
            </a:r>
            <a:endParaRPr lang="en-IN" sz="4000" dirty="0"/>
          </a:p>
        </p:txBody>
      </p:sp>
      <p:sp>
        <p:nvSpPr>
          <p:cNvPr id="4" name="Text Placeholder 3"/>
          <p:cNvSpPr>
            <a:spLocks noGrp="1"/>
          </p:cNvSpPr>
          <p:nvPr>
            <p:ph type="body" sz="half" idx="3"/>
          </p:nvPr>
        </p:nvSpPr>
        <p:spPr>
          <a:xfrm>
            <a:off x="4645025" y="1268760"/>
            <a:ext cx="4041775" cy="792088"/>
          </a:xfrm>
        </p:spPr>
        <p:txBody>
          <a:bodyPr>
            <a:normAutofit/>
          </a:bodyPr>
          <a:lstStyle/>
          <a:p>
            <a:pPr algn="ctr"/>
            <a:r>
              <a:rPr lang="en-IN" sz="4000" dirty="0" smtClean="0"/>
              <a:t>Cons</a:t>
            </a:r>
            <a:endParaRPr lang="en-IN" sz="4000" dirty="0"/>
          </a:p>
        </p:txBody>
      </p:sp>
      <p:sp>
        <p:nvSpPr>
          <p:cNvPr id="5" name="Content Placeholder 4"/>
          <p:cNvSpPr>
            <a:spLocks noGrp="1"/>
          </p:cNvSpPr>
          <p:nvPr>
            <p:ph sz="quarter" idx="2"/>
          </p:nvPr>
        </p:nvSpPr>
        <p:spPr>
          <a:xfrm>
            <a:off x="457200" y="2204864"/>
            <a:ext cx="4040188" cy="4155456"/>
          </a:xfrm>
        </p:spPr>
        <p:txBody>
          <a:bodyPr>
            <a:noAutofit/>
          </a:bodyPr>
          <a:lstStyle/>
          <a:p>
            <a:r>
              <a:rPr lang="en-IN" sz="2800" dirty="0" smtClean="0"/>
              <a:t>Full Duplex (no polling)</a:t>
            </a:r>
            <a:br>
              <a:rPr lang="en-IN" sz="2800" dirty="0" smtClean="0"/>
            </a:br>
            <a:r>
              <a:rPr lang="en-IN" sz="2800" dirty="0" smtClean="0"/>
              <a:t>Updates.</a:t>
            </a:r>
          </a:p>
          <a:p>
            <a:r>
              <a:rPr lang="en-IN" sz="2800" dirty="0" smtClean="0"/>
              <a:t>HTTP compatible.</a:t>
            </a:r>
            <a:br>
              <a:rPr lang="en-IN" sz="2800" dirty="0" smtClean="0"/>
            </a:br>
            <a:r>
              <a:rPr lang="en-IN" sz="2800" dirty="0" smtClean="0"/>
              <a:t>Because first we send a HTTP request &amp; upgrade it to </a:t>
            </a:r>
            <a:r>
              <a:rPr lang="en-IN" sz="2800" dirty="0" err="1" smtClean="0"/>
              <a:t>websocket</a:t>
            </a:r>
            <a:r>
              <a:rPr lang="en-IN" sz="2800" dirty="0" smtClean="0"/>
              <a:t>.</a:t>
            </a:r>
          </a:p>
          <a:p>
            <a:r>
              <a:rPr lang="en-IN" sz="2800" dirty="0" err="1" smtClean="0"/>
              <a:t>Freindly</a:t>
            </a:r>
            <a:endParaRPr lang="en-IN" sz="2800" dirty="0"/>
          </a:p>
        </p:txBody>
      </p:sp>
      <p:sp>
        <p:nvSpPr>
          <p:cNvPr id="6" name="Content Placeholder 5"/>
          <p:cNvSpPr>
            <a:spLocks noGrp="1"/>
          </p:cNvSpPr>
          <p:nvPr>
            <p:ph sz="quarter" idx="4"/>
          </p:nvPr>
        </p:nvSpPr>
        <p:spPr>
          <a:xfrm>
            <a:off x="4645025" y="2204864"/>
            <a:ext cx="4041775" cy="4155456"/>
          </a:xfrm>
        </p:spPr>
        <p:txBody>
          <a:bodyPr/>
          <a:lstStyle/>
          <a:p>
            <a:r>
              <a:rPr lang="en-IN" dirty="0" smtClean="0"/>
              <a:t>Timeouts.</a:t>
            </a:r>
            <a:br>
              <a:rPr lang="en-IN" dirty="0" smtClean="0"/>
            </a:br>
            <a:r>
              <a:rPr lang="en-IN" dirty="0" smtClean="0"/>
              <a:t>We shouldn’t terminate the connection.</a:t>
            </a:r>
            <a:endParaRPr lang="en-IN" dirty="0"/>
          </a:p>
        </p:txBody>
      </p:sp>
    </p:spTree>
    <p:extLst>
      <p:ext uri="{BB962C8B-B14F-4D97-AF65-F5344CB8AC3E}">
        <p14:creationId xmlns:p14="http://schemas.microsoft.com/office/powerpoint/2010/main" val="41447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2344"/>
          </a:xfrm>
        </p:spPr>
        <p:txBody>
          <a:bodyPr>
            <a:normAutofit fontScale="90000"/>
          </a:bodyPr>
          <a:lstStyle/>
          <a:p>
            <a:pPr algn="ctr"/>
            <a:r>
              <a:rPr lang="en-IN" b="1" dirty="0" smtClean="0"/>
              <a:t>Do we have to use Web Sockets?</a:t>
            </a:r>
            <a:endParaRPr lang="en-IN" b="1" dirty="0"/>
          </a:p>
        </p:txBody>
      </p:sp>
      <p:sp>
        <p:nvSpPr>
          <p:cNvPr id="3" name="Content Placeholder 2"/>
          <p:cNvSpPr>
            <a:spLocks noGrp="1"/>
          </p:cNvSpPr>
          <p:nvPr>
            <p:ph idx="1"/>
          </p:nvPr>
        </p:nvSpPr>
        <p:spPr>
          <a:xfrm>
            <a:off x="457200" y="1124744"/>
            <a:ext cx="8229600" cy="5544616"/>
          </a:xfrm>
        </p:spPr>
        <p:txBody>
          <a:bodyPr>
            <a:noAutofit/>
          </a:bodyPr>
          <a:lstStyle/>
          <a:p>
            <a:r>
              <a:rPr lang="en-IN" sz="3400" dirty="0" smtClean="0"/>
              <a:t>If we need Bi-Directional Communication.</a:t>
            </a:r>
          </a:p>
          <a:p>
            <a:r>
              <a:rPr lang="en-IN" sz="3400" dirty="0" smtClean="0"/>
              <a:t>Event Source is the push notification.</a:t>
            </a:r>
          </a:p>
          <a:p>
            <a:r>
              <a:rPr lang="en-IN" sz="3400" dirty="0" smtClean="0"/>
              <a:t>Long Polling – The server can only send the information if its has the information. For that client has to wait &amp; server will not know that client is still in the connection. </a:t>
            </a:r>
            <a:br>
              <a:rPr lang="en-IN" sz="3400" dirty="0" smtClean="0"/>
            </a:br>
            <a:r>
              <a:rPr lang="en-IN" sz="3400" dirty="0" smtClean="0"/>
              <a:t>For that we use the concept called long polling.</a:t>
            </a:r>
            <a:endParaRPr lang="en-IN" sz="3400" dirty="0"/>
          </a:p>
        </p:txBody>
      </p:sp>
    </p:spTree>
    <p:extLst>
      <p:ext uri="{BB962C8B-B14F-4D97-AF65-F5344CB8AC3E}">
        <p14:creationId xmlns:p14="http://schemas.microsoft.com/office/powerpoint/2010/main" val="1876184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TotalTime>
  <Words>235</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WEB SOCKETING</vt:lpstr>
      <vt:lpstr>HOW DOES HTTP PROTOCOL WORKS?</vt:lpstr>
      <vt:lpstr>EXPLAINATION</vt:lpstr>
      <vt:lpstr>IMPLEMENTATION </vt:lpstr>
      <vt:lpstr>Pros &amp; Cons</vt:lpstr>
      <vt:lpstr>Do we have to use Web Sockets?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SOCKETING</dc:title>
  <dc:creator>ABHISHEK J.M</dc:creator>
  <cp:lastModifiedBy>ABHISHEK J.M </cp:lastModifiedBy>
  <cp:revision>11</cp:revision>
  <dcterms:created xsi:type="dcterms:W3CDTF">2020-09-17T06:42:20Z</dcterms:created>
  <dcterms:modified xsi:type="dcterms:W3CDTF">2020-09-17T11:18:02Z</dcterms:modified>
</cp:coreProperties>
</file>