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EA32-E542-C6C7-0693-1C7108B85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B5D26-A6D3-AC85-77F4-0E0CBC0A8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71911-B9E9-4D11-622F-0ED96DA5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9057-46CE-42CC-970D-1FFD4DDA8B5F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C2557-4754-640C-FE6B-D1AA10D7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BF483-8C23-4596-56EA-78E4038A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2E7F-49B0-4D30-8DE3-84C562A71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93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3CE2-69BA-D8F0-3A68-355955F7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B8A6C-5116-46A9-CF94-4E9D218CD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065CD-4B8F-02BE-DB12-06C591E5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9057-46CE-42CC-970D-1FFD4DDA8B5F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22F7A-4D09-E09B-ACE8-4C43ECC8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14069-9E8B-F45F-9A4D-6675F3EE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2E7F-49B0-4D30-8DE3-84C562A71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8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227FA-3C99-FEFE-D6BC-E85972BC8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1C0F0-B571-3B9E-88FE-11BC569DD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D1E9F-ACD1-5097-3D60-A2941C92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9057-46CE-42CC-970D-1FFD4DDA8B5F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D1ADA-5855-A0AB-7812-59A01052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BFF01-E370-2DEF-42F4-7A8E5B60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2E7F-49B0-4D30-8DE3-84C562A71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27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EE1F-A849-0033-10CD-4D6ECA22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E936-7C53-C3B6-1A76-9B114867D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8A87C-4E86-5BF5-8319-5CF97D59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9057-46CE-42CC-970D-1FFD4DDA8B5F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A7F97-EC1A-A5E6-E539-0419DB4F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ED2F9-7127-4CE8-2813-DAF6B369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2E7F-49B0-4D30-8DE3-84C562A71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03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32E7-E4A5-1745-5564-2EEDA138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69785-E8B8-C021-DB39-F3BB2A063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09180-E77F-A5A9-009C-2D5E652C1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9057-46CE-42CC-970D-1FFD4DDA8B5F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E15F8-395C-3716-1583-D6C96F17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20F80-D688-D34E-70DB-89F16F4A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2E7F-49B0-4D30-8DE3-84C562A71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08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839E-6630-463C-9496-B13B84CE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C2DDB-AC09-EC25-2D01-32F074F79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87A5-2F84-5567-5566-36AC72F29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7BB49-6F30-9931-3954-4CDA354D3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9057-46CE-42CC-970D-1FFD4DDA8B5F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1C0CB-F0FE-29CF-67C2-D5F5CF59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43AE-21DA-2F4A-4F5C-BC272E18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2E7F-49B0-4D30-8DE3-84C562A71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19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FA05-B212-863E-EC1A-1D828BAF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A1A53-596D-1719-CBFE-6BDB5B4BB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2D9E9-4948-8E2D-FD2B-F360F9D42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7E29D-562A-A375-1353-F77D19524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8ED94-F3B2-CA56-E5E1-9C92E818B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B4D72-C14F-E0B2-B9FD-3B5BD477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9057-46CE-42CC-970D-1FFD4DDA8B5F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4B8255-68E1-B3A3-48F0-DAD38D30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09A85-82B9-162C-5774-BB238F1C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2E7F-49B0-4D30-8DE3-84C562A71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13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1A5F-599A-CBB0-8E6D-37927140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6534B-0432-1895-922C-500F601E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9057-46CE-42CC-970D-1FFD4DDA8B5F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D04E2-1F7A-C2CF-54CA-E89DD7C7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7BB89-BE58-4692-6C02-7776A20E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2E7F-49B0-4D30-8DE3-84C562A71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66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D4276-8D2B-7930-C229-362BA0CF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9057-46CE-42CC-970D-1FFD4DDA8B5F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92ED2-CD1D-4391-345A-0BE04790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85E44-98FC-E748-A3D3-4C621A29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2E7F-49B0-4D30-8DE3-84C562A71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00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D7C4-3B8D-5FAD-F22B-679ABCF2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503E6-867C-04D6-54A7-073ED0A5D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4CEB0-F808-E1E3-A527-038D0E8E7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2D44F-596A-D486-3348-5E2122DA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9057-46CE-42CC-970D-1FFD4DDA8B5F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445E8-60BD-B71D-449A-58491747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0A42E-22DD-69CD-80A0-F6A757DC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2E7F-49B0-4D30-8DE3-84C562A71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63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C5A4-AF80-6040-7837-CC9BE4A7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53BDD-9E30-DAAC-F1B6-40D64A502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3AB02-4EA3-1F20-C249-828C6EF23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07A9B-6813-836E-4C76-6916E049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9057-46CE-42CC-970D-1FFD4DDA8B5F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C55EE-E5E9-41E5-A864-A09ACAA8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2DD9C-5DED-0D78-C0AE-C32E90B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2E7F-49B0-4D30-8DE3-84C562A71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26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409E0-E278-7271-DA51-EF72C1E2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62A97-D89F-320C-504B-17D156FF0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8E18-7BF7-6B50-2881-751A655B9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89057-46CE-42CC-970D-1FFD4DDA8B5F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63792-6FB2-A5C1-216C-E6E225DC3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68B48-0F16-97BB-F87E-A2BAF12AE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F2E7F-49B0-4D30-8DE3-84C562A71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85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499A-416A-3583-0422-1365A0BAE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743" y="0"/>
            <a:ext cx="9144000" cy="1093334"/>
          </a:xfrm>
        </p:spPr>
        <p:txBody>
          <a:bodyPr/>
          <a:lstStyle/>
          <a:p>
            <a:r>
              <a:rPr lang="en-IN" dirty="0"/>
              <a:t>E-learning website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263DA-BE8A-FE7E-1F9E-64DC7F47EC9D}"/>
              </a:ext>
            </a:extLst>
          </p:cNvPr>
          <p:cNvSpPr txBox="1"/>
          <p:nvPr/>
        </p:nvSpPr>
        <p:spPr>
          <a:xfrm>
            <a:off x="342900" y="853849"/>
            <a:ext cx="10221686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Backend:</a:t>
            </a:r>
            <a:br>
              <a:rPr lang="en-IN" dirty="0"/>
            </a:br>
            <a:r>
              <a:rPr lang="en-IN" sz="2400" dirty="0"/>
              <a:t>Authentication(Login/logout/register + Login through Google)</a:t>
            </a:r>
            <a:br>
              <a:rPr lang="en-IN" sz="2400" dirty="0"/>
            </a:br>
            <a:r>
              <a:rPr lang="en-IN" sz="2400" dirty="0"/>
              <a:t>Database management for data of users, comments(MONGO DB)</a:t>
            </a:r>
            <a:br>
              <a:rPr lang="en-IN" sz="2400" dirty="0"/>
            </a:br>
            <a:r>
              <a:rPr lang="en-IN" sz="2400" dirty="0"/>
              <a:t>Wasabi for video streaming and storing the videos and Notes(non downloadable and no </a:t>
            </a:r>
            <a:r>
              <a:rPr lang="en-IN" sz="2400"/>
              <a:t>screen recording)</a:t>
            </a:r>
            <a:endParaRPr lang="en-IN" sz="2400" dirty="0"/>
          </a:p>
          <a:p>
            <a:r>
              <a:rPr lang="en-IN" sz="2400" dirty="0"/>
              <a:t>Payment gateway(Enabling courses for the user only if the payment has been done)</a:t>
            </a:r>
            <a:br>
              <a:rPr lang="en-IN" sz="2400" dirty="0"/>
            </a:br>
            <a:br>
              <a:rPr lang="en-IN" sz="2400" dirty="0"/>
            </a:br>
            <a:r>
              <a:rPr lang="en-IN" sz="3600" dirty="0"/>
              <a:t>Frontend:</a:t>
            </a:r>
          </a:p>
          <a:p>
            <a:r>
              <a:rPr lang="en-IN" sz="2400" dirty="0"/>
              <a:t>Home page</a:t>
            </a:r>
            <a:br>
              <a:rPr lang="en-IN" sz="2400" dirty="0"/>
            </a:br>
            <a:r>
              <a:rPr lang="en-IN" sz="2400" dirty="0"/>
              <a:t>About us page</a:t>
            </a:r>
            <a:br>
              <a:rPr lang="en-IN" sz="2400" dirty="0"/>
            </a:br>
            <a:r>
              <a:rPr lang="en-IN" sz="2400" dirty="0"/>
              <a:t>Contact us page</a:t>
            </a:r>
            <a:br>
              <a:rPr lang="en-IN" sz="2400" dirty="0"/>
            </a:br>
            <a:r>
              <a:rPr lang="en-IN" sz="2400" dirty="0"/>
              <a:t>Separate dashboard for users(access of purchased courses) and admin(for uploading courses)</a:t>
            </a:r>
          </a:p>
          <a:p>
            <a:r>
              <a:rPr lang="en-IN" sz="2400" dirty="0"/>
              <a:t>(Yet to be decided) Notes page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35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E-learning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joshi</dc:creator>
  <cp:lastModifiedBy>abhishek joshi</cp:lastModifiedBy>
  <cp:revision>1</cp:revision>
  <dcterms:created xsi:type="dcterms:W3CDTF">2025-04-22T16:59:46Z</dcterms:created>
  <dcterms:modified xsi:type="dcterms:W3CDTF">2025-04-22T16:59:54Z</dcterms:modified>
</cp:coreProperties>
</file>