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in Education: Personalized Learning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Python-based Smart Recommendation Project</a:t>
            </a:r>
          </a:p>
          <a:p>
            <a:r>
              <a:t>By Abhishek Kumar Thakur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Created by: Abhishek Kumar Thakur</a:t>
            </a:r>
          </a:p>
          <a:p>
            <a:r>
              <a:rPr dirty="0" smtClean="0"/>
              <a:t>Keep </a:t>
            </a:r>
            <a:r>
              <a:rPr dirty="0"/>
              <a:t>Learning, Keep Building! 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an AI-based personalized learning system.</a:t>
            </a:r>
          </a:p>
          <a:p>
            <a:r>
              <a:t>Recommend resources (videos/articles/quizzes) based on test score and user preference.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in education helps personalize learning experiences.</a:t>
            </a:r>
          </a:p>
          <a:p>
            <a:r>
              <a:t>This project simulates a recommender system for students based on their performance and preferred learning styles.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JSON (to store content)</a:t>
            </a:r>
          </a:p>
          <a:p>
            <a:r>
              <a:t>- Rule-based logic (if-else)</a:t>
            </a:r>
          </a:p>
          <a:p>
            <a:r>
              <a:t>- Terminal-based interaction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inputs quiz/test score (0–100)</a:t>
            </a:r>
          </a:p>
          <a:p>
            <a:r>
              <a:t>2. Chooses preferred learning format: Video, Article, or Quiz</a:t>
            </a:r>
          </a:p>
          <a:p>
            <a:r>
              <a:t>3. System checks difficulty level (Beginner/Intermediate/Advanced)</a:t>
            </a:r>
          </a:p>
          <a:p>
            <a:r>
              <a:t>4. Recommends suitable learning resources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Resource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Stored in a JSON file</a:t>
            </a:r>
          </a:p>
          <a:p>
            <a:r>
              <a:t>- Divided into 3 levels: Beginner, Intermediate, Advanced</a:t>
            </a:r>
          </a:p>
          <a:p>
            <a:r>
              <a:t>- Each level has 3 formats: Video, Article, Quiz</a:t>
            </a:r>
          </a:p>
          <a:p>
            <a:r>
              <a:t>- Easy to update and expand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Input: Score = 35, Style = Video</a:t>
            </a:r>
          </a:p>
          <a:p>
            <a:r>
              <a:t>Output:</a:t>
            </a:r>
          </a:p>
          <a:p>
            <a:r>
              <a:t>- 'Python for Absolute Beginners' (YouTube)</a:t>
            </a:r>
          </a:p>
          <a:p>
            <a:r>
              <a:t>- 'AI Basics Explained' (YouTube)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College mini project or major project</a:t>
            </a:r>
          </a:p>
          <a:p>
            <a:r>
              <a:t>- Internship submission (AI/ML/Education)</a:t>
            </a:r>
          </a:p>
          <a:p>
            <a:r>
              <a:t>- GitHub portfolio project</a:t>
            </a:r>
          </a:p>
          <a:p>
            <a:r>
              <a:t>- Great for resume &amp; interviews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Machine Learning for smarter predictions</a:t>
            </a:r>
          </a:p>
          <a:p>
            <a:r>
              <a:t>- Add GUI using Tkinter or web using Flask</a:t>
            </a:r>
          </a:p>
          <a:p>
            <a:r>
              <a:t>- Store real-time user data in database</a:t>
            </a:r>
          </a:p>
          <a:p>
            <a:r>
              <a:t>- Voice-based personalized learning assistant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265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 in Education: Personalized Learning System</vt:lpstr>
      <vt:lpstr>Objective</vt:lpstr>
      <vt:lpstr>Introduction</vt:lpstr>
      <vt:lpstr>Tools &amp; Technologies Used</vt:lpstr>
      <vt:lpstr>Project Workflow</vt:lpstr>
      <vt:lpstr>Learning Resource Structure</vt:lpstr>
      <vt:lpstr>Sample Output</vt:lpstr>
      <vt:lpstr>Use Cases &amp; Applications</vt:lpstr>
      <vt:lpstr>Future Scope</vt:lpstr>
      <vt:lpstr>Thank You!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Education: Personalized Learning System</dc:title>
  <dc:subject/>
  <dc:creator/>
  <cp:keywords/>
  <dc:description>generated using python-pptx</dc:description>
  <cp:lastModifiedBy>ABHISHEK</cp:lastModifiedBy>
  <cp:revision>2</cp:revision>
  <dcterms:created xsi:type="dcterms:W3CDTF">2013-01-27T09:14:16Z</dcterms:created>
  <dcterms:modified xsi:type="dcterms:W3CDTF">2025-06-23T16:37:19Z</dcterms:modified>
  <cp:category/>
</cp:coreProperties>
</file>