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 snapToObjects="1">
      <p:cViewPr varScale="1">
        <p:scale>
          <a:sx n="90" d="100"/>
          <a:sy n="90" d="100"/>
        </p:scale>
        <p:origin x="23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44C70-182C-4F4E-8113-EE4225C7C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D2A1D-D95A-7644-AA3B-EEBB51BE7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6D723-F000-2341-A529-355C29700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87BF-4F1E-AE47-996A-22C3681BF371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2A2E3-1B5C-B447-99BB-1C773285D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E6B23-A288-7342-8132-F22081C6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BBAB-8FF0-8F4D-9832-F4C2726D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3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10DCF-9740-5B48-9381-691A7771C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57E8D-EAF9-7E44-9C11-57822BBBB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0E760-7107-3645-9D9C-C8E445BA9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87BF-4F1E-AE47-996A-22C3681BF371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A4D93-D8B2-D04C-8A67-DD751128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D39CC-C121-BE43-9B10-D863BB007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BBAB-8FF0-8F4D-9832-F4C2726D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0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37B202-9397-DE46-8F7C-64D291B93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C3D789-B791-4546-BB6F-F6D960268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1013A-9311-6F47-9E26-33179362D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87BF-4F1E-AE47-996A-22C3681BF371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31BB7-ECD5-D64F-9811-B0795C3D3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9D908-ED7D-4E4E-B8CF-705FE9D99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BBAB-8FF0-8F4D-9832-F4C2726D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1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24084-E227-7940-8D3F-61C711E24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C9A5-1CC3-CF42-BC60-2E202275F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C1713-B27F-6247-82B7-7CA3B968C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87BF-4F1E-AE47-996A-22C3681BF371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833BC-40C1-8440-AC15-61B2DF9DF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56480-203A-6245-840A-49A7395E7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BBAB-8FF0-8F4D-9832-F4C2726D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42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B1A90-AFBA-C942-BF61-57BD56A6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EEBB6-3033-4343-858D-6AD96518F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5CA93-38D9-E246-8F5C-CF33B1E86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87BF-4F1E-AE47-996A-22C3681BF371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E8456-A36F-4542-9707-62C43BB2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22C92-F60E-8D4B-BA0C-49161F7A6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BBAB-8FF0-8F4D-9832-F4C2726D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5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FE76-FC45-1941-8313-238B9CEB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CFB7-7CDA-7748-ABDD-F67DFB27C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E060E-04E2-3D4F-9D99-667C6D939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02371-7E27-864C-B728-F7A15CF7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87BF-4F1E-AE47-996A-22C3681BF371}" type="datetimeFigureOut">
              <a:rPr lang="en-US" smtClean="0"/>
              <a:t>7/15/20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39D11-177B-744D-9ABA-CD94432FC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CBD4E-6E75-844B-8870-012147D5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BBAB-8FF0-8F4D-9832-F4C2726D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96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F0F24-E896-4A46-868B-8F26AC2A0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706CC-3797-A145-9313-8BC0E7DBE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CAF74-D99D-744A-93A3-CC1BDC377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6A648-D425-4349-8260-17BA53DEF2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495935-CE99-7646-8ECD-90F2232E82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44A5F7-1859-B24B-854B-AE2F7916F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87BF-4F1E-AE47-996A-22C3681BF371}" type="datetimeFigureOut">
              <a:rPr lang="en-US" smtClean="0"/>
              <a:t>7/15/20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C52B25-B8FA-BD4F-9D3E-386F12F29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D3DAA3-3F21-404B-9E77-54A54322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BBAB-8FF0-8F4D-9832-F4C2726D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2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9245-0972-1F41-92A2-ED906AD9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D8DA43-C5A5-8B4D-9BC6-35EFF24E1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87BF-4F1E-AE47-996A-22C3681BF371}" type="datetimeFigureOut">
              <a:rPr lang="en-US" smtClean="0"/>
              <a:t>7/15/20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79FB6E-D7A5-EB47-AF31-EF2C3B11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8CFA0-35B5-B34B-8D00-7C4F11B2C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BBAB-8FF0-8F4D-9832-F4C2726D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4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B5279-7D4F-FA4A-81B4-174CC7829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87BF-4F1E-AE47-996A-22C3681BF371}" type="datetimeFigureOut">
              <a:rPr lang="en-US" smtClean="0"/>
              <a:t>7/15/20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56E3A-9911-9C40-AF5E-B94E5E064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97D43-351C-BE4B-BB47-4D02076DC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BBAB-8FF0-8F4D-9832-F4C2726D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87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0C136-F222-E941-84D2-66723A3CF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773C5-3A31-194F-84F3-2C7B6B2BC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85907F-5ACC-E847-8DE9-CF6305CB1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3C8F3-137E-4E48-B6CB-9B4309A28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87BF-4F1E-AE47-996A-22C3681BF371}" type="datetimeFigureOut">
              <a:rPr lang="en-US" smtClean="0"/>
              <a:t>7/15/20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8733B-CD7C-7946-A62C-5AE0F0B65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EA886-FB43-944E-A4F1-482C1A26C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BBAB-8FF0-8F4D-9832-F4C2726D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5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3C0A0-AC87-1244-8E3E-56E2760C6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9033A-037D-2C4D-9602-B5E4946EC9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6A16A-8019-8145-8AD2-D8F5C1F0D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9BEB5-85C1-024B-9AD7-18E3665BC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87BF-4F1E-AE47-996A-22C3681BF371}" type="datetimeFigureOut">
              <a:rPr lang="en-US" smtClean="0"/>
              <a:t>7/15/20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42503-F41F-4E41-96B3-35F08E8D8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C6FFF-1CE9-AF4A-9685-2659D083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BBAB-8FF0-8F4D-9832-F4C2726D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6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7AB6CB-F61B-1B4D-9D8A-6DB0AC876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FC7A0-6B7B-E34A-92B8-C576849E8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C6EAF-3A3C-1D44-B145-FC40730DA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F87BF-4F1E-AE47-996A-22C3681BF371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F7C0A-0A15-C147-848C-9ECF775E3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7C82A-A706-E144-ACDB-98CB215FC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BBAB-8FF0-8F4D-9832-F4C2726D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6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DCBD1A2-BD39-164E-99FD-2F4EC23D57AF}"/>
              </a:ext>
            </a:extLst>
          </p:cNvPr>
          <p:cNvSpPr/>
          <p:nvPr/>
        </p:nvSpPr>
        <p:spPr>
          <a:xfrm>
            <a:off x="1834356" y="914400"/>
            <a:ext cx="3271838" cy="44934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Front End </a:t>
            </a:r>
          </a:p>
          <a:p>
            <a:pPr algn="ctr"/>
            <a:r>
              <a:rPr lang="en-US" dirty="0"/>
              <a:t>React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7A4354-2DCE-BB45-B2DC-71F458AB57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85975" y="1966913"/>
            <a:ext cx="2768601" cy="193357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4AFA51-6B1A-9B42-8891-546B2C46D505}"/>
              </a:ext>
            </a:extLst>
          </p:cNvPr>
          <p:cNvCxnSpPr>
            <a:cxnSpLocks/>
          </p:cNvCxnSpPr>
          <p:nvPr/>
        </p:nvCxnSpPr>
        <p:spPr>
          <a:xfrm>
            <a:off x="5106194" y="2343150"/>
            <a:ext cx="234962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91CB2F7-709A-3247-92B0-D72CB8A61003}"/>
              </a:ext>
            </a:extLst>
          </p:cNvPr>
          <p:cNvSpPr txBox="1"/>
          <p:nvPr/>
        </p:nvSpPr>
        <p:spPr>
          <a:xfrm>
            <a:off x="5694884" y="1924821"/>
            <a:ext cx="111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90B74-9A21-CC48-A6EE-E9C2F6DA4D75}"/>
              </a:ext>
            </a:extLst>
          </p:cNvPr>
          <p:cNvSpPr txBox="1"/>
          <p:nvPr/>
        </p:nvSpPr>
        <p:spPr>
          <a:xfrm>
            <a:off x="6315076" y="3916537"/>
            <a:ext cx="2018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in Google through python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EE3385-4A9E-1246-9D20-6DC4AD94D22E}"/>
              </a:ext>
            </a:extLst>
          </p:cNvPr>
          <p:cNvCxnSpPr>
            <a:cxnSpLocks/>
          </p:cNvCxnSpPr>
          <p:nvPr/>
        </p:nvCxnSpPr>
        <p:spPr>
          <a:xfrm flipH="1" flipV="1">
            <a:off x="5028092" y="2761092"/>
            <a:ext cx="3225762" cy="1678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loud 14">
            <a:extLst>
              <a:ext uri="{FF2B5EF4-FFF2-40B4-BE49-F238E27FC236}">
                <a16:creationId xmlns:a16="http://schemas.microsoft.com/office/drawing/2014/main" id="{2F6C457A-25AF-CC43-AF19-A6BBD7E9024E}"/>
              </a:ext>
            </a:extLst>
          </p:cNvPr>
          <p:cNvSpPr/>
          <p:nvPr/>
        </p:nvSpPr>
        <p:spPr>
          <a:xfrm rot="177452">
            <a:off x="7523958" y="400050"/>
            <a:ext cx="3991767" cy="274427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Cloud</a:t>
            </a:r>
          </a:p>
          <a:p>
            <a:pPr algn="ctr"/>
            <a:r>
              <a:rPr lang="en-US" dirty="0"/>
              <a:t>Looks up the query in database, If it does not exists executes the search. If it does retrieves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DBCEF22-05CB-BC43-8AFF-7C2AF9F054C8}"/>
              </a:ext>
            </a:extLst>
          </p:cNvPr>
          <p:cNvCxnSpPr>
            <a:cxnSpLocks/>
          </p:cNvCxnSpPr>
          <p:nvPr/>
        </p:nvCxnSpPr>
        <p:spPr>
          <a:xfrm>
            <a:off x="10449719" y="2800350"/>
            <a:ext cx="0" cy="14393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n 17">
            <a:extLst>
              <a:ext uri="{FF2B5EF4-FFF2-40B4-BE49-F238E27FC236}">
                <a16:creationId xmlns:a16="http://schemas.microsoft.com/office/drawing/2014/main" id="{F72EE490-448D-6146-8ABE-A2771A21776A}"/>
              </a:ext>
            </a:extLst>
          </p:cNvPr>
          <p:cNvSpPr/>
          <p:nvPr/>
        </p:nvSpPr>
        <p:spPr>
          <a:xfrm>
            <a:off x="8972550" y="4514850"/>
            <a:ext cx="2611314" cy="2114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- </a:t>
            </a:r>
            <a:r>
              <a:rPr lang="en-US" dirty="0" err="1"/>
              <a:t>Sqllite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0029F5-69AB-1745-B644-387892962936}"/>
              </a:ext>
            </a:extLst>
          </p:cNvPr>
          <p:cNvSpPr/>
          <p:nvPr/>
        </p:nvSpPr>
        <p:spPr>
          <a:xfrm>
            <a:off x="6043613" y="4514850"/>
            <a:ext cx="2543175" cy="1871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4FBA019-2F58-C442-9D1D-7D17AD725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076" y="5156325"/>
            <a:ext cx="2016880" cy="106759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DAEE5E8-A35C-4446-AE36-EF92BE7D6D85}"/>
              </a:ext>
            </a:extLst>
          </p:cNvPr>
          <p:cNvSpPr txBox="1"/>
          <p:nvPr/>
        </p:nvSpPr>
        <p:spPr>
          <a:xfrm>
            <a:off x="5668962" y="2842307"/>
            <a:ext cx="111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3D4CD0-0EED-6844-AF1A-0A189E619E88}"/>
              </a:ext>
            </a:extLst>
          </p:cNvPr>
          <p:cNvCxnSpPr>
            <a:cxnSpLocks/>
          </p:cNvCxnSpPr>
          <p:nvPr/>
        </p:nvCxnSpPr>
        <p:spPr>
          <a:xfrm>
            <a:off x="8586788" y="2933700"/>
            <a:ext cx="0" cy="14393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36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35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Arumugam Agastheswaran</dc:creator>
  <cp:lastModifiedBy>Arumugam Agastheswaran</cp:lastModifiedBy>
  <cp:revision>2</cp:revision>
  <dcterms:created xsi:type="dcterms:W3CDTF">2020-07-15T22:38:15Z</dcterms:created>
  <dcterms:modified xsi:type="dcterms:W3CDTF">2020-07-15T22:56:07Z</dcterms:modified>
</cp:coreProperties>
</file>