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315" r:id="rId5"/>
    <p:sldId id="316" r:id="rId6"/>
    <p:sldId id="259" r:id="rId7"/>
    <p:sldId id="31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CB6BD-4567-423D-8B48-1516AF955E42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8163D-8F9C-4CCD-8FC1-2B42C1A470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7E89-B953-436A-B76F-761ACBB505F7}" type="datetime5">
              <a:rPr lang="en-GB" smtClean="0"/>
              <a:t>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590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CDF5-46D4-4BDA-B5EB-1C763FEA8DC1}" type="datetime5">
              <a:rPr lang="en-GB" smtClean="0"/>
              <a:t>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590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D940-4B92-4CB5-9A2E-259B4589ED82}" type="datetime5">
              <a:rPr lang="en-GB" smtClean="0"/>
              <a:t>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590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4D8E-ED46-4332-9EF2-E5FBF21F292E}" type="datetime5">
              <a:rPr lang="en-GB" smtClean="0"/>
              <a:t>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590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6045-4E9A-4797-813A-D30C22766BB9}" type="datetime5">
              <a:rPr lang="en-GB" smtClean="0"/>
              <a:t>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590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00CB-ED89-4F5A-A3CE-4611881C6DE1}" type="datetime5">
              <a:rPr lang="en-GB" smtClean="0"/>
              <a:t>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590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8A0E-07FF-4D1E-A812-C3FB6E21258A}" type="datetime5">
              <a:rPr lang="en-GB" smtClean="0"/>
              <a:t>4-Sep-20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590 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B5C7-0538-4F82-9B36-A6FB3598323F}" type="datetime5">
              <a:rPr lang="en-GB" smtClean="0"/>
              <a:t>4-Sep-20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590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44AE-130A-45FB-93CB-333EB0E4764E}" type="datetime5">
              <a:rPr lang="en-GB" smtClean="0"/>
              <a:t>4-Sep-20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590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9780-2ABB-43CF-9F75-74C536B5315E}" type="datetime5">
              <a:rPr lang="en-GB" smtClean="0"/>
              <a:t>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590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623C-DD18-420A-936A-B5C0B148D146}" type="datetime5">
              <a:rPr lang="en-GB" smtClean="0"/>
              <a:t>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590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34D3-511E-40B1-8673-0D686AF83F52}" type="datetime5">
              <a:rPr lang="en-GB" smtClean="0"/>
              <a:t>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590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book.org/" TargetMode="External"/><Relationship Id="rId2" Type="http://schemas.openxmlformats.org/officeDocument/2006/relationships/hyperlink" Target="https://www.dai.fmph.uniba.sk/courses/NN/haykin.neural-networks.3ed.2009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2286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Deep Learning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590)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 – 0 – 0 – 6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September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November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2020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5800" y="3733800"/>
            <a:ext cx="7772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Multimedia Lab</a:t>
            </a: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Computer Science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IIT Guwahati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EBDD-1890-47C3-9385-49332577CBF3}" type="datetime5">
              <a:rPr lang="en-GB" smtClean="0"/>
              <a:t>4-Sep-20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590 Deep Learning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Syllabus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548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2000" dirty="0" smtClean="0"/>
          </a:p>
          <a:p>
            <a:pPr algn="just"/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Module I: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ML Basics: Fundamentals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Neural Network: SLP, MLP, Back Propagation, Over-fitting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Regularization. 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Module II: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Deep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Networks (Definition, Motivation, Applications),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CNN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(Basic architecture, activation function, pooling, handling vanishing gradient problem, Dropout, Greedy Layer-wise Pre-training, Better weight initialization methods, Batch Normalization), Different CNN Models (Alex Net, VGG Net, Google Net, Res Net, Dense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Net), Sequence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Learning (1D CNN, RNN, Gated RNN, LSTM), Generative Modelling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(GAN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), Zero Shot Learning,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Applications for Computer Vision.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Module III: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Application for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NLP: Data Embedding;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lvl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12707B35-1F08-47ED-996C-84762A25EC73}" type="datetime5">
              <a:rPr lang="en-GB" smtClean="0"/>
              <a:t>4-Sep-20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GB" smtClean="0"/>
              <a:t>CS 590 Deep Learning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BD18191-99BA-4B75-9F3A-607A0496C54B}" type="slidenum">
              <a:rPr lang="en-GB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842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Books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788" y="1143000"/>
            <a:ext cx="8382000" cy="5181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Text Books: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Neural Networks and Learning Machines, 3rd edition, Simon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Haykin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Pearson Prentice Hall.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Link: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www.dai.fmph.uniba.sk/courses/NN/haykin.neural-networks.3ed.2009.pdf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Deep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Learning: By Ian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Goodfellow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Yoshua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Bengio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Aaron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Courville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MIT 	Press,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2016</a:t>
            </a:r>
          </a:p>
          <a:p>
            <a:pPr marL="457200" lvl="1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Link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IN" sz="2000" dirty="0">
                <a:latin typeface="Times New Roman" pitchFamily="18" charset="0"/>
                <a:cs typeface="Times New Roman" pitchFamily="18" charset="0"/>
                <a:hlinkClick r:id="rId3"/>
              </a:rPr>
              <a:t>https://www.deeplearningbook.org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 Books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Deep Learning for Computer Vision  By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Shanmugamani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Rajalingappaa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Packt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Publishing Limited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Deep Learning with Tensor Flow  By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Zaccone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Giancarlo,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Packt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Publishing Limited</a:t>
            </a:r>
          </a:p>
          <a:p>
            <a:pPr lvl="1"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214BFE3-D549-46CD-9530-CC789A3B5917}" type="datetime5">
              <a:rPr lang="en-GB" smtClean="0"/>
              <a:t>4-Sep-20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GB" smtClean="0"/>
              <a:t>CS 590 Deep Learning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BD18191-99BA-4B75-9F3A-607A0496C54B}" type="slidenum">
              <a:rPr lang="en-GB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6460"/>
            <a:ext cx="8229600" cy="4566140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Percentage of Grade 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Continuous Evaluation throughout the semester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Date of Test: TBA (Hints: Mostly Saturday Slots)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Four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Tests (Tentative)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Online Mode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Probably short answer type questions (Tentative)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2CAE-D846-436A-A3A4-56B52DDC2887}" type="datetime5">
              <a:rPr lang="en-GB" smtClean="0"/>
              <a:t>4-Sep-20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590 Deep Learning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8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Platform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Teams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Meet (alternative choice)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registered students are asked to submit their Gmail address and Phone no. in the given google sheet.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attendance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4D8E-ED46-4332-9EF2-E5FBF21F292E}" type="datetime5">
              <a:rPr lang="en-GB" smtClean="0"/>
              <a:t>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590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2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318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Grades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TBA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210DEA2-FD7A-424B-B24A-213FA2079450}" type="datetime5">
              <a:rPr lang="en-GB" smtClean="0"/>
              <a:t>4-Sep-20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GB" smtClean="0"/>
              <a:t>CS 590 Deep Learning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BD18191-99BA-4B75-9F3A-607A0496C54B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FA63-CCBD-4586-98C9-1FC0EFBEFBB7}" type="datetime5">
              <a:rPr lang="en-GB" smtClean="0"/>
              <a:t>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590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24461" y="2967335"/>
            <a:ext cx="4295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</a:rPr>
              <a:t>Best Wishes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85482F63892F42835B5C05EEBA888F" ma:contentTypeVersion="8" ma:contentTypeDescription="Create a new document." ma:contentTypeScope="" ma:versionID="15837ff7c877fc4cd2160c95a5dc3e35">
  <xsd:schema xmlns:xsd="http://www.w3.org/2001/XMLSchema" xmlns:xs="http://www.w3.org/2001/XMLSchema" xmlns:p="http://schemas.microsoft.com/office/2006/metadata/properties" xmlns:ns2="9fe66776-f581-4490-b5de-4f963b3aa180" xmlns:ns3="70324c92-755e-499f-afbb-34300eb97afa" targetNamespace="http://schemas.microsoft.com/office/2006/metadata/properties" ma:root="true" ma:fieldsID="4386c1e61ba60377822b8f98bdc88273" ns2:_="" ns3:_="">
    <xsd:import namespace="9fe66776-f581-4490-b5de-4f963b3aa180"/>
    <xsd:import namespace="70324c92-755e-499f-afbb-34300eb97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e66776-f581-4490-b5de-4f963b3aa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24c92-755e-499f-afbb-34300eb97af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FBC5BB-51FC-46B2-BEEE-E5B52D521D42}"/>
</file>

<file path=customXml/itemProps2.xml><?xml version="1.0" encoding="utf-8"?>
<ds:datastoreItem xmlns:ds="http://schemas.openxmlformats.org/officeDocument/2006/customXml" ds:itemID="{F174EBDF-8966-4DBA-8A4F-7DA4C0EEFFBD}"/>
</file>

<file path=customXml/itemProps3.xml><?xml version="1.0" encoding="utf-8"?>
<ds:datastoreItem xmlns:ds="http://schemas.openxmlformats.org/officeDocument/2006/customXml" ds:itemID="{7523B531-14D5-4EBD-9C3C-A886A03BE914}"/>
</file>

<file path=docProps/app.xml><?xml version="1.0" encoding="utf-8"?>
<Properties xmlns="http://schemas.openxmlformats.org/officeDocument/2006/extended-properties" xmlns:vt="http://schemas.openxmlformats.org/officeDocument/2006/docPropsVTypes">
  <TotalTime>28512</TotalTime>
  <Words>284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 Deep Learning (CS 590) 3 – 0 – 0 – 6 September - November 2020</vt:lpstr>
      <vt:lpstr>Syllabus</vt:lpstr>
      <vt:lpstr>Books</vt:lpstr>
      <vt:lpstr>Evaluation</vt:lpstr>
      <vt:lpstr>Online Platform</vt:lpstr>
      <vt:lpstr>Grades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 CS 346 3 – 0 – 0 – 6</dc:title>
  <dc:creator>arijit</dc:creator>
  <cp:lastModifiedBy>hp</cp:lastModifiedBy>
  <cp:revision>690</cp:revision>
  <dcterms:created xsi:type="dcterms:W3CDTF">2014-12-24T03:48:14Z</dcterms:created>
  <dcterms:modified xsi:type="dcterms:W3CDTF">2020-09-04T04:57:00Z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0x0101002B85482F63892F42835B5C05EEBA888F</vt:lpwstr>
  </property>
</Properties>
</file>