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E3C2CF0-E7D6-4FDE-B645-1CE8F9F367C7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8DB2FB9-29EC-427F-9A0F-F9B42F054B09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BA52796-9CE3-488F-8FEF-A079B0918E26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5520" y="1749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5520" y="1749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5520" y="1749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5520" y="1749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5520" y="1749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5520" y="1749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5520" y="1749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155520" y="17496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5520" y="1749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5520" y="1749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55520" y="1749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55520" y="1749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55520" y="1749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5520" y="1749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55520" y="1749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5520" y="1749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5520" y="1749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5520" y="1749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5520" y="17496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5520" y="1749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5520" y="1749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5520" y="1749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24/09/17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BA55FAD-4499-4413-B0AA-0415D6BB2705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55520" y="174960"/>
            <a:ext cx="10515240" cy="13251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24/09/17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13F9CD7-3594-49D4-9DED-93E7FB0AD4E8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10759680" y="6451920"/>
            <a:ext cx="1574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Andrew 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 1"/>
          <p:cNvSpPr/>
          <p:nvPr/>
        </p:nvSpPr>
        <p:spPr>
          <a:xfrm>
            <a:off x="4543920" y="3459600"/>
            <a:ext cx="7441920" cy="360"/>
          </a:xfrm>
          <a:prstGeom prst="line">
            <a:avLst/>
          </a:prstGeom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4626000" y="1135440"/>
            <a:ext cx="727776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Basics of Neural Network Programming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4519080" y="3831120"/>
            <a:ext cx="749196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Logistic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159120" y="4576320"/>
            <a:ext cx="4466520" cy="80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ctr">
              <a:lnSpc>
                <a:spcPct val="90000"/>
              </a:lnSpc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deeplearning.ai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Picture 17" descr=""/>
          <p:cNvPicPr/>
          <p:nvPr/>
        </p:nvPicPr>
        <p:blipFill>
          <a:blip r:embed="rId1"/>
          <a:stretch/>
        </p:blipFill>
        <p:spPr>
          <a:xfrm>
            <a:off x="472320" y="1135440"/>
            <a:ext cx="3840120" cy="371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55520" y="174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Logistic Regression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0" name="Ink 2" descr=""/>
          <p:cNvPicPr/>
          <p:nvPr/>
        </p:nvPicPr>
        <p:blipFill>
          <a:blip r:embed="rId1"/>
          <a:stretch/>
        </p:blipFill>
        <p:spPr>
          <a:xfrm>
            <a:off x="695520" y="28800"/>
            <a:ext cx="10635840" cy="662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Line 1"/>
          <p:cNvSpPr/>
          <p:nvPr/>
        </p:nvSpPr>
        <p:spPr>
          <a:xfrm>
            <a:off x="4543920" y="3459600"/>
            <a:ext cx="7441920" cy="360"/>
          </a:xfrm>
          <a:prstGeom prst="line">
            <a:avLst/>
          </a:prstGeom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4626000" y="1135440"/>
            <a:ext cx="727776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Basics of Neural Network Programming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4519080" y="3831120"/>
            <a:ext cx="749196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Logistic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cost function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159120" y="4576320"/>
            <a:ext cx="4466520" cy="80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ctr">
              <a:lnSpc>
                <a:spcPct val="90000"/>
              </a:lnSpc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deeplearning.ai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Picture 17" descr=""/>
          <p:cNvPicPr/>
          <p:nvPr/>
        </p:nvPicPr>
        <p:blipFill>
          <a:blip r:embed="rId1"/>
          <a:stretch/>
        </p:blipFill>
        <p:spPr>
          <a:xfrm>
            <a:off x="472320" y="1135440"/>
            <a:ext cx="3840120" cy="371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55520" y="174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Logistic Regression cost function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90600" y="1033920"/>
            <a:ext cx="10515240" cy="620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where 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entury Schoolbook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390600" y="1033920"/>
            <a:ext cx="10515240" cy="6202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390600" y="1855800"/>
            <a:ext cx="1028016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Given</a:t>
            </a: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entury Schoolbook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want 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792000" y="1622520"/>
            <a:ext cx="10280160" cy="610920"/>
          </a:xfrm>
          <a:prstGeom prst="rect">
            <a:avLst/>
          </a:prstGeom>
          <a:blipFill>
            <a:blip r:embed="rId2"/>
            <a:stretch>
              <a:fillRect l="-1360" t="-8906" r="0" b="-23721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390600" y="2548080"/>
            <a:ext cx="411768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Loss (error) function: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Ink 5" descr=""/>
          <p:cNvPicPr/>
          <p:nvPr/>
        </p:nvPicPr>
        <p:blipFill>
          <a:blip r:embed="rId3"/>
          <a:stretch/>
        </p:blipFill>
        <p:spPr>
          <a:xfrm>
            <a:off x="47880" y="962280"/>
            <a:ext cx="11810520" cy="1726920"/>
          </a:xfrm>
          <a:prstGeom prst="rect">
            <a:avLst/>
          </a:prstGeom>
          <a:ln>
            <a:noFill/>
          </a:ln>
        </p:spPr>
      </p:pic>
      <p:pic>
        <p:nvPicPr>
          <p:cNvPr id="103" name="Ink 6" descr=""/>
          <p:cNvPicPr/>
          <p:nvPr/>
        </p:nvPicPr>
        <p:blipFill>
          <a:blip r:embed="rId4"/>
          <a:stretch/>
        </p:blipFill>
        <p:spPr>
          <a:xfrm>
            <a:off x="130320" y="1622520"/>
            <a:ext cx="11950560" cy="487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Application>LibreOffice/5.1.6.2$Linux_X86_64 LibreOffice_project/10m0$Build-2</Application>
  <Words>54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2017-06-25T06:43:31Z</dcterms:created>
  <dc:creator>Younes Bensouda Mourri</dc:creator>
  <dc:description/>
  <dc:language>en-IN</dc:language>
  <cp:lastModifiedBy/>
  <dcterms:modified xsi:type="dcterms:W3CDTF">2017-09-24T15:01:05Z</dcterms:modified>
  <cp:revision>15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