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9" r:id="rId5"/>
    <p:sldId id="258" r:id="rId6"/>
    <p:sldId id="261" r:id="rId7"/>
    <p:sldId id="263" r:id="rId8"/>
    <p:sldId id="262" r:id="rId9"/>
    <p:sldId id="264" r:id="rId10"/>
    <p:sldId id="265" r:id="rId11"/>
    <p:sldId id="267" r:id="rId12"/>
    <p:sldId id="266"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73B993-5B15-4660-9270-05273BE0B6E1}" v="151" dt="2024-09-01T15:26:21.0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 shek" userId="2ddd6620e12382d5" providerId="LiveId" clId="{6273B993-5B15-4660-9270-05273BE0B6E1}"/>
    <pc:docChg chg="undo redo custSel addSld delSld modSld">
      <pc:chgData name="Abhi shek" userId="2ddd6620e12382d5" providerId="LiveId" clId="{6273B993-5B15-4660-9270-05273BE0B6E1}" dt="2024-09-01T15:26:21.004" v="771"/>
      <pc:docMkLst>
        <pc:docMk/>
      </pc:docMkLst>
      <pc:sldChg chg="modAnim">
        <pc:chgData name="Abhi shek" userId="2ddd6620e12382d5" providerId="LiveId" clId="{6273B993-5B15-4660-9270-05273BE0B6E1}" dt="2024-08-31T09:56:01.812" v="12"/>
        <pc:sldMkLst>
          <pc:docMk/>
          <pc:sldMk cId="2290151893" sldId="256"/>
        </pc:sldMkLst>
      </pc:sldChg>
      <pc:sldChg chg="addSp delSp modSp mod modAnim">
        <pc:chgData name="Abhi shek" userId="2ddd6620e12382d5" providerId="LiveId" clId="{6273B993-5B15-4660-9270-05273BE0B6E1}" dt="2024-08-31T16:20:58.176" v="484"/>
        <pc:sldMkLst>
          <pc:docMk/>
          <pc:sldMk cId="2002297972" sldId="257"/>
        </pc:sldMkLst>
        <pc:spChg chg="add del mod">
          <ac:chgData name="Abhi shek" userId="2ddd6620e12382d5" providerId="LiveId" clId="{6273B993-5B15-4660-9270-05273BE0B6E1}" dt="2024-08-31T14:04:25.928" v="28" actId="478"/>
          <ac:spMkLst>
            <pc:docMk/>
            <pc:sldMk cId="2002297972" sldId="257"/>
            <ac:spMk id="3" creationId="{73F3D7BC-D964-AB59-FE75-257228171A5D}"/>
          </ac:spMkLst>
        </pc:spChg>
        <pc:spChg chg="add mod">
          <ac:chgData name="Abhi shek" userId="2ddd6620e12382d5" providerId="LiveId" clId="{6273B993-5B15-4660-9270-05273BE0B6E1}" dt="2024-08-31T15:10:03.728" v="184" actId="1076"/>
          <ac:spMkLst>
            <pc:docMk/>
            <pc:sldMk cId="2002297972" sldId="257"/>
            <ac:spMk id="4" creationId="{3E8519B7-E903-68EE-BC48-641D1F4E9065}"/>
          </ac:spMkLst>
        </pc:spChg>
        <pc:spChg chg="add mod">
          <ac:chgData name="Abhi shek" userId="2ddd6620e12382d5" providerId="LiveId" clId="{6273B993-5B15-4660-9270-05273BE0B6E1}" dt="2024-08-31T15:08:13.831" v="181" actId="1076"/>
          <ac:spMkLst>
            <pc:docMk/>
            <pc:sldMk cId="2002297972" sldId="257"/>
            <ac:spMk id="5" creationId="{6D7176C1-3A46-141D-FFD5-813745C5EBAD}"/>
          </ac:spMkLst>
        </pc:spChg>
        <pc:picChg chg="add del mod">
          <ac:chgData name="Abhi shek" userId="2ddd6620e12382d5" providerId="LiveId" clId="{6273B993-5B15-4660-9270-05273BE0B6E1}" dt="2024-08-31T14:03:06.046" v="23" actId="478"/>
          <ac:picMkLst>
            <pc:docMk/>
            <pc:sldMk cId="2002297972" sldId="257"/>
            <ac:picMk id="2" creationId="{247F4FD8-BDF8-FA1B-B685-03FC7FEB88D3}"/>
          </ac:picMkLst>
        </pc:picChg>
        <pc:picChg chg="add mod">
          <ac:chgData name="Abhi shek" userId="2ddd6620e12382d5" providerId="LiveId" clId="{6273B993-5B15-4660-9270-05273BE0B6E1}" dt="2024-08-31T15:09:35.083" v="183" actId="1076"/>
          <ac:picMkLst>
            <pc:docMk/>
            <pc:sldMk cId="2002297972" sldId="257"/>
            <ac:picMk id="2050" creationId="{70F6C111-07BD-2443-9124-37C0A6ED5987}"/>
          </ac:picMkLst>
        </pc:picChg>
      </pc:sldChg>
      <pc:sldChg chg="addSp delSp modSp new mod modAnim">
        <pc:chgData name="Abhi shek" userId="2ddd6620e12382d5" providerId="LiveId" clId="{6273B993-5B15-4660-9270-05273BE0B6E1}" dt="2024-08-31T16:21:05.725" v="485"/>
        <pc:sldMkLst>
          <pc:docMk/>
          <pc:sldMk cId="3085613419" sldId="258"/>
        </pc:sldMkLst>
        <pc:spChg chg="del">
          <ac:chgData name="Abhi shek" userId="2ddd6620e12382d5" providerId="LiveId" clId="{6273B993-5B15-4660-9270-05273BE0B6E1}" dt="2024-08-31T15:04:33.758" v="166" actId="478"/>
          <ac:spMkLst>
            <pc:docMk/>
            <pc:sldMk cId="3085613419" sldId="258"/>
            <ac:spMk id="2" creationId="{5FEA0958-36E5-EA69-2A0F-0F505FE06890}"/>
          </ac:spMkLst>
        </pc:spChg>
        <pc:spChg chg="del">
          <ac:chgData name="Abhi shek" userId="2ddd6620e12382d5" providerId="LiveId" clId="{6273B993-5B15-4660-9270-05273BE0B6E1}" dt="2024-08-31T15:04:30.217" v="165" actId="931"/>
          <ac:spMkLst>
            <pc:docMk/>
            <pc:sldMk cId="3085613419" sldId="258"/>
            <ac:spMk id="3" creationId="{D215F090-35AE-F197-D641-7293EBA47899}"/>
          </ac:spMkLst>
        </pc:spChg>
        <pc:picChg chg="add mod">
          <ac:chgData name="Abhi shek" userId="2ddd6620e12382d5" providerId="LiveId" clId="{6273B993-5B15-4660-9270-05273BE0B6E1}" dt="2024-08-31T15:04:50.790" v="170" actId="1076"/>
          <ac:picMkLst>
            <pc:docMk/>
            <pc:sldMk cId="3085613419" sldId="258"/>
            <ac:picMk id="5" creationId="{AE76BF41-74FE-2BA3-B32E-AFB14AA7B59C}"/>
          </ac:picMkLst>
        </pc:picChg>
      </pc:sldChg>
      <pc:sldChg chg="addSp delSp modSp new mod setBg modAnim">
        <pc:chgData name="Abhi shek" userId="2ddd6620e12382d5" providerId="LiveId" clId="{6273B993-5B15-4660-9270-05273BE0B6E1}" dt="2024-08-31T14:50:06.033" v="164"/>
        <pc:sldMkLst>
          <pc:docMk/>
          <pc:sldMk cId="292913328" sldId="259"/>
        </pc:sldMkLst>
        <pc:spChg chg="add del">
          <ac:chgData name="Abhi shek" userId="2ddd6620e12382d5" providerId="LiveId" clId="{6273B993-5B15-4660-9270-05273BE0B6E1}" dt="2024-08-31T14:47:43.989" v="149" actId="478"/>
          <ac:spMkLst>
            <pc:docMk/>
            <pc:sldMk cId="292913328" sldId="259"/>
            <ac:spMk id="2" creationId="{994995C2-1191-18F1-FB4F-30A7F384E84D}"/>
          </ac:spMkLst>
        </pc:spChg>
        <pc:spChg chg="add del">
          <ac:chgData name="Abhi shek" userId="2ddd6620e12382d5" providerId="LiveId" clId="{6273B993-5B15-4660-9270-05273BE0B6E1}" dt="2024-08-31T14:47:47.021" v="150" actId="478"/>
          <ac:spMkLst>
            <pc:docMk/>
            <pc:sldMk cId="292913328" sldId="259"/>
            <ac:spMk id="3" creationId="{99D3D6BD-742D-5C97-C24A-55340F86FA02}"/>
          </ac:spMkLst>
        </pc:spChg>
        <pc:spChg chg="add mod">
          <ac:chgData name="Abhi shek" userId="2ddd6620e12382d5" providerId="LiveId" clId="{6273B993-5B15-4660-9270-05273BE0B6E1}" dt="2024-08-31T14:46:33.897" v="137"/>
          <ac:spMkLst>
            <pc:docMk/>
            <pc:sldMk cId="292913328" sldId="259"/>
            <ac:spMk id="5" creationId="{20C42A0E-1053-B6D1-A4EE-19C993F9AEF3}"/>
          </ac:spMkLst>
        </pc:spChg>
        <pc:spChg chg="add mod">
          <ac:chgData name="Abhi shek" userId="2ddd6620e12382d5" providerId="LiveId" clId="{6273B993-5B15-4660-9270-05273BE0B6E1}" dt="2024-08-31T14:46:33.897" v="137"/>
          <ac:spMkLst>
            <pc:docMk/>
            <pc:sldMk cId="292913328" sldId="259"/>
            <ac:spMk id="6" creationId="{A859562B-76DB-A9E3-9B18-B57CEDF39628}"/>
          </ac:spMkLst>
        </pc:spChg>
        <pc:spChg chg="add mod">
          <ac:chgData name="Abhi shek" userId="2ddd6620e12382d5" providerId="LiveId" clId="{6273B993-5B15-4660-9270-05273BE0B6E1}" dt="2024-08-31T14:46:33.897" v="137"/>
          <ac:spMkLst>
            <pc:docMk/>
            <pc:sldMk cId="292913328" sldId="259"/>
            <ac:spMk id="7" creationId="{28F9B617-97BD-DC4A-EAAC-4D701384EECD}"/>
          </ac:spMkLst>
        </pc:spChg>
        <pc:spChg chg="add mod">
          <ac:chgData name="Abhi shek" userId="2ddd6620e12382d5" providerId="LiveId" clId="{6273B993-5B15-4660-9270-05273BE0B6E1}" dt="2024-08-31T14:46:33.897" v="137"/>
          <ac:spMkLst>
            <pc:docMk/>
            <pc:sldMk cId="292913328" sldId="259"/>
            <ac:spMk id="8" creationId="{51A8D31C-1581-CBCE-7A04-6512623403C6}"/>
          </ac:spMkLst>
        </pc:spChg>
        <pc:spChg chg="add mod">
          <ac:chgData name="Abhi shek" userId="2ddd6620e12382d5" providerId="LiveId" clId="{6273B993-5B15-4660-9270-05273BE0B6E1}" dt="2024-08-31T14:46:33.897" v="137"/>
          <ac:spMkLst>
            <pc:docMk/>
            <pc:sldMk cId="292913328" sldId="259"/>
            <ac:spMk id="9" creationId="{A2E08417-A956-E002-39CB-2ACE289B881A}"/>
          </ac:spMkLst>
        </pc:spChg>
        <pc:spChg chg="add mod">
          <ac:chgData name="Abhi shek" userId="2ddd6620e12382d5" providerId="LiveId" clId="{6273B993-5B15-4660-9270-05273BE0B6E1}" dt="2024-08-31T14:46:33.897" v="137"/>
          <ac:spMkLst>
            <pc:docMk/>
            <pc:sldMk cId="292913328" sldId="259"/>
            <ac:spMk id="10" creationId="{FF564DF5-6C72-16F4-07DC-5F1A1D82B35E}"/>
          </ac:spMkLst>
        </pc:spChg>
        <pc:spChg chg="add mod">
          <ac:chgData name="Abhi shek" userId="2ddd6620e12382d5" providerId="LiveId" clId="{6273B993-5B15-4660-9270-05273BE0B6E1}" dt="2024-08-31T14:46:33.897" v="137"/>
          <ac:spMkLst>
            <pc:docMk/>
            <pc:sldMk cId="292913328" sldId="259"/>
            <ac:spMk id="11" creationId="{ACEF002D-3F77-B7CE-537E-7BFD303E6A8A}"/>
          </ac:spMkLst>
        </pc:spChg>
        <pc:spChg chg="add mod">
          <ac:chgData name="Abhi shek" userId="2ddd6620e12382d5" providerId="LiveId" clId="{6273B993-5B15-4660-9270-05273BE0B6E1}" dt="2024-08-31T14:46:33.897" v="137"/>
          <ac:spMkLst>
            <pc:docMk/>
            <pc:sldMk cId="292913328" sldId="259"/>
            <ac:spMk id="12" creationId="{0E99ABA9-DF63-67E3-FCD6-DDB62818CD77}"/>
          </ac:spMkLst>
        </pc:spChg>
        <pc:spChg chg="add mod">
          <ac:chgData name="Abhi shek" userId="2ddd6620e12382d5" providerId="LiveId" clId="{6273B993-5B15-4660-9270-05273BE0B6E1}" dt="2024-08-31T14:46:33.897" v="137"/>
          <ac:spMkLst>
            <pc:docMk/>
            <pc:sldMk cId="292913328" sldId="259"/>
            <ac:spMk id="13" creationId="{C0598938-D45F-F38F-E326-084DB10CD35F}"/>
          </ac:spMkLst>
        </pc:spChg>
        <pc:spChg chg="add mod">
          <ac:chgData name="Abhi shek" userId="2ddd6620e12382d5" providerId="LiveId" clId="{6273B993-5B15-4660-9270-05273BE0B6E1}" dt="2024-08-31T14:46:33.897" v="137"/>
          <ac:spMkLst>
            <pc:docMk/>
            <pc:sldMk cId="292913328" sldId="259"/>
            <ac:spMk id="14" creationId="{4BFE6C25-69ED-03CD-2598-A95BF84074E2}"/>
          </ac:spMkLst>
        </pc:spChg>
        <pc:spChg chg="add mod">
          <ac:chgData name="Abhi shek" userId="2ddd6620e12382d5" providerId="LiveId" clId="{6273B993-5B15-4660-9270-05273BE0B6E1}" dt="2024-08-31T14:46:33.897" v="137"/>
          <ac:spMkLst>
            <pc:docMk/>
            <pc:sldMk cId="292913328" sldId="259"/>
            <ac:spMk id="15" creationId="{E1DE96B7-CFCD-8496-C6DA-819B34AEFB8E}"/>
          </ac:spMkLst>
        </pc:spChg>
        <pc:spChg chg="add mod">
          <ac:chgData name="Abhi shek" userId="2ddd6620e12382d5" providerId="LiveId" clId="{6273B993-5B15-4660-9270-05273BE0B6E1}" dt="2024-08-31T14:46:33.897" v="137"/>
          <ac:spMkLst>
            <pc:docMk/>
            <pc:sldMk cId="292913328" sldId="259"/>
            <ac:spMk id="16" creationId="{CEB08938-BC57-68C6-D81B-35934AD5A3B2}"/>
          </ac:spMkLst>
        </pc:spChg>
        <pc:spChg chg="add mod">
          <ac:chgData name="Abhi shek" userId="2ddd6620e12382d5" providerId="LiveId" clId="{6273B993-5B15-4660-9270-05273BE0B6E1}" dt="2024-08-31T14:46:33.897" v="137"/>
          <ac:spMkLst>
            <pc:docMk/>
            <pc:sldMk cId="292913328" sldId="259"/>
            <ac:spMk id="17" creationId="{A4CB3051-85ED-D10A-1659-6A7C096735FD}"/>
          </ac:spMkLst>
        </pc:spChg>
        <pc:spChg chg="add mod">
          <ac:chgData name="Abhi shek" userId="2ddd6620e12382d5" providerId="LiveId" clId="{6273B993-5B15-4660-9270-05273BE0B6E1}" dt="2024-08-31T14:46:33.897" v="137"/>
          <ac:spMkLst>
            <pc:docMk/>
            <pc:sldMk cId="292913328" sldId="259"/>
            <ac:spMk id="18" creationId="{2233718B-32E8-08BB-1028-56E9A4643155}"/>
          </ac:spMkLst>
        </pc:spChg>
        <pc:spChg chg="add mod">
          <ac:chgData name="Abhi shek" userId="2ddd6620e12382d5" providerId="LiveId" clId="{6273B993-5B15-4660-9270-05273BE0B6E1}" dt="2024-08-31T14:46:33.897" v="137"/>
          <ac:spMkLst>
            <pc:docMk/>
            <pc:sldMk cId="292913328" sldId="259"/>
            <ac:spMk id="19" creationId="{3E28F791-2FF0-6716-889D-358F1FD97FE7}"/>
          </ac:spMkLst>
        </pc:spChg>
        <pc:spChg chg="add mod">
          <ac:chgData name="Abhi shek" userId="2ddd6620e12382d5" providerId="LiveId" clId="{6273B993-5B15-4660-9270-05273BE0B6E1}" dt="2024-08-31T14:46:33.897" v="137"/>
          <ac:spMkLst>
            <pc:docMk/>
            <pc:sldMk cId="292913328" sldId="259"/>
            <ac:spMk id="20" creationId="{5527CB4A-5898-B1C7-6615-A5486A114BDC}"/>
          </ac:spMkLst>
        </pc:spChg>
        <pc:spChg chg="add mod">
          <ac:chgData name="Abhi shek" userId="2ddd6620e12382d5" providerId="LiveId" clId="{6273B993-5B15-4660-9270-05273BE0B6E1}" dt="2024-08-31T14:46:33.897" v="137"/>
          <ac:spMkLst>
            <pc:docMk/>
            <pc:sldMk cId="292913328" sldId="259"/>
            <ac:spMk id="21" creationId="{451DFF29-20E2-9DE5-B497-374A3633299B}"/>
          </ac:spMkLst>
        </pc:spChg>
        <pc:spChg chg="add mod">
          <ac:chgData name="Abhi shek" userId="2ddd6620e12382d5" providerId="LiveId" clId="{6273B993-5B15-4660-9270-05273BE0B6E1}" dt="2024-08-31T14:46:33.897" v="137"/>
          <ac:spMkLst>
            <pc:docMk/>
            <pc:sldMk cId="292913328" sldId="259"/>
            <ac:spMk id="22" creationId="{FFF32EC4-AE09-0905-65E9-3A2D78530409}"/>
          </ac:spMkLst>
        </pc:spChg>
        <pc:spChg chg="add mod">
          <ac:chgData name="Abhi shek" userId="2ddd6620e12382d5" providerId="LiveId" clId="{6273B993-5B15-4660-9270-05273BE0B6E1}" dt="2024-08-31T14:46:33.897" v="137"/>
          <ac:spMkLst>
            <pc:docMk/>
            <pc:sldMk cId="292913328" sldId="259"/>
            <ac:spMk id="23" creationId="{22D79439-7395-F60C-A8BD-C3D98B9CB7B1}"/>
          </ac:spMkLst>
        </pc:spChg>
        <pc:spChg chg="add mod">
          <ac:chgData name="Abhi shek" userId="2ddd6620e12382d5" providerId="LiveId" clId="{6273B993-5B15-4660-9270-05273BE0B6E1}" dt="2024-08-31T14:46:33.897" v="137"/>
          <ac:spMkLst>
            <pc:docMk/>
            <pc:sldMk cId="292913328" sldId="259"/>
            <ac:spMk id="24" creationId="{13672048-0A37-8A3C-B8BB-801BD8DAF27D}"/>
          </ac:spMkLst>
        </pc:spChg>
        <pc:spChg chg="add mod">
          <ac:chgData name="Abhi shek" userId="2ddd6620e12382d5" providerId="LiveId" clId="{6273B993-5B15-4660-9270-05273BE0B6E1}" dt="2024-08-31T14:46:33.897" v="137"/>
          <ac:spMkLst>
            <pc:docMk/>
            <pc:sldMk cId="292913328" sldId="259"/>
            <ac:spMk id="25" creationId="{82F4A5DD-1629-7CAF-DCE1-068827B4A711}"/>
          </ac:spMkLst>
        </pc:spChg>
        <pc:spChg chg="add mod">
          <ac:chgData name="Abhi shek" userId="2ddd6620e12382d5" providerId="LiveId" clId="{6273B993-5B15-4660-9270-05273BE0B6E1}" dt="2024-08-31T14:46:33.897" v="137"/>
          <ac:spMkLst>
            <pc:docMk/>
            <pc:sldMk cId="292913328" sldId="259"/>
            <ac:spMk id="26" creationId="{AFCBCA33-01FC-208A-2B3A-4C3F6E457446}"/>
          </ac:spMkLst>
        </pc:spChg>
        <pc:spChg chg="add mod">
          <ac:chgData name="Abhi shek" userId="2ddd6620e12382d5" providerId="LiveId" clId="{6273B993-5B15-4660-9270-05273BE0B6E1}" dt="2024-08-31T14:46:33.897" v="137"/>
          <ac:spMkLst>
            <pc:docMk/>
            <pc:sldMk cId="292913328" sldId="259"/>
            <ac:spMk id="27" creationId="{4FF19091-8723-C57D-D792-EB41F16746B0}"/>
          </ac:spMkLst>
        </pc:spChg>
        <pc:spChg chg="add mod">
          <ac:chgData name="Abhi shek" userId="2ddd6620e12382d5" providerId="LiveId" clId="{6273B993-5B15-4660-9270-05273BE0B6E1}" dt="2024-08-31T14:46:33.897" v="137"/>
          <ac:spMkLst>
            <pc:docMk/>
            <pc:sldMk cId="292913328" sldId="259"/>
            <ac:spMk id="28" creationId="{993DCA92-3721-CDB0-AFB1-05CC6F2324B5}"/>
          </ac:spMkLst>
        </pc:spChg>
        <pc:spChg chg="add mod">
          <ac:chgData name="Abhi shek" userId="2ddd6620e12382d5" providerId="LiveId" clId="{6273B993-5B15-4660-9270-05273BE0B6E1}" dt="2024-08-31T14:46:33.897" v="137"/>
          <ac:spMkLst>
            <pc:docMk/>
            <pc:sldMk cId="292913328" sldId="259"/>
            <ac:spMk id="29" creationId="{0FD35225-45B7-BF9A-5CB3-9095379BBA08}"/>
          </ac:spMkLst>
        </pc:spChg>
        <pc:spChg chg="add mod">
          <ac:chgData name="Abhi shek" userId="2ddd6620e12382d5" providerId="LiveId" clId="{6273B993-5B15-4660-9270-05273BE0B6E1}" dt="2024-08-31T14:46:33.897" v="137"/>
          <ac:spMkLst>
            <pc:docMk/>
            <pc:sldMk cId="292913328" sldId="259"/>
            <ac:spMk id="30" creationId="{9F28CEB0-99FA-6E33-DB79-9815ED09D985}"/>
          </ac:spMkLst>
        </pc:spChg>
        <pc:spChg chg="add mod">
          <ac:chgData name="Abhi shek" userId="2ddd6620e12382d5" providerId="LiveId" clId="{6273B993-5B15-4660-9270-05273BE0B6E1}" dt="2024-08-31T14:46:33.897" v="137"/>
          <ac:spMkLst>
            <pc:docMk/>
            <pc:sldMk cId="292913328" sldId="259"/>
            <ac:spMk id="31" creationId="{6AC4D2F0-AA57-456C-3417-E5FDA6DE837E}"/>
          </ac:spMkLst>
        </pc:spChg>
        <pc:spChg chg="add mod">
          <ac:chgData name="Abhi shek" userId="2ddd6620e12382d5" providerId="LiveId" clId="{6273B993-5B15-4660-9270-05273BE0B6E1}" dt="2024-08-31T14:46:33.897" v="137"/>
          <ac:spMkLst>
            <pc:docMk/>
            <pc:sldMk cId="292913328" sldId="259"/>
            <ac:spMk id="32" creationId="{6C7B811E-9729-F757-694F-E21F8F3BDACE}"/>
          </ac:spMkLst>
        </pc:spChg>
        <pc:spChg chg="add mod">
          <ac:chgData name="Abhi shek" userId="2ddd6620e12382d5" providerId="LiveId" clId="{6273B993-5B15-4660-9270-05273BE0B6E1}" dt="2024-08-31T14:46:33.897" v="137"/>
          <ac:spMkLst>
            <pc:docMk/>
            <pc:sldMk cId="292913328" sldId="259"/>
            <ac:spMk id="33" creationId="{BAB90916-878D-AC75-CBA1-241F316C325F}"/>
          </ac:spMkLst>
        </pc:spChg>
        <pc:spChg chg="add mod">
          <ac:chgData name="Abhi shek" userId="2ddd6620e12382d5" providerId="LiveId" clId="{6273B993-5B15-4660-9270-05273BE0B6E1}" dt="2024-08-31T14:46:33.897" v="137"/>
          <ac:spMkLst>
            <pc:docMk/>
            <pc:sldMk cId="292913328" sldId="259"/>
            <ac:spMk id="34" creationId="{56A9F06D-D220-C324-9B68-00BFEC1B2DFD}"/>
          </ac:spMkLst>
        </pc:spChg>
        <pc:spChg chg="add mod">
          <ac:chgData name="Abhi shek" userId="2ddd6620e12382d5" providerId="LiveId" clId="{6273B993-5B15-4660-9270-05273BE0B6E1}" dt="2024-08-31T14:46:33.897" v="137"/>
          <ac:spMkLst>
            <pc:docMk/>
            <pc:sldMk cId="292913328" sldId="259"/>
            <ac:spMk id="35" creationId="{06367009-4A95-7DCB-93DE-2F58D8465C6D}"/>
          </ac:spMkLst>
        </pc:spChg>
        <pc:spChg chg="add mod">
          <ac:chgData name="Abhi shek" userId="2ddd6620e12382d5" providerId="LiveId" clId="{6273B993-5B15-4660-9270-05273BE0B6E1}" dt="2024-08-31T14:46:33.897" v="137"/>
          <ac:spMkLst>
            <pc:docMk/>
            <pc:sldMk cId="292913328" sldId="259"/>
            <ac:spMk id="36" creationId="{D8F3ACBE-A889-C2F4-1327-ADACF5FD07F6}"/>
          </ac:spMkLst>
        </pc:spChg>
        <pc:spChg chg="add mod">
          <ac:chgData name="Abhi shek" userId="2ddd6620e12382d5" providerId="LiveId" clId="{6273B993-5B15-4660-9270-05273BE0B6E1}" dt="2024-08-31T14:46:33.897" v="137"/>
          <ac:spMkLst>
            <pc:docMk/>
            <pc:sldMk cId="292913328" sldId="259"/>
            <ac:spMk id="37" creationId="{743F26C5-E608-1083-24FB-1C2C861F9DA4}"/>
          </ac:spMkLst>
        </pc:spChg>
        <pc:spChg chg="add mod">
          <ac:chgData name="Abhi shek" userId="2ddd6620e12382d5" providerId="LiveId" clId="{6273B993-5B15-4660-9270-05273BE0B6E1}" dt="2024-08-31T14:46:33.897" v="137"/>
          <ac:spMkLst>
            <pc:docMk/>
            <pc:sldMk cId="292913328" sldId="259"/>
            <ac:spMk id="38" creationId="{9D8048FD-1A58-55DE-AFFD-59D8C61A6044}"/>
          </ac:spMkLst>
        </pc:spChg>
        <pc:spChg chg="add mod">
          <ac:chgData name="Abhi shek" userId="2ddd6620e12382d5" providerId="LiveId" clId="{6273B993-5B15-4660-9270-05273BE0B6E1}" dt="2024-08-31T14:46:33.897" v="137"/>
          <ac:spMkLst>
            <pc:docMk/>
            <pc:sldMk cId="292913328" sldId="259"/>
            <ac:spMk id="39" creationId="{B2C9080F-5DF7-AC77-8A5C-6E5DE9C60B67}"/>
          </ac:spMkLst>
        </pc:spChg>
        <pc:spChg chg="add mod">
          <ac:chgData name="Abhi shek" userId="2ddd6620e12382d5" providerId="LiveId" clId="{6273B993-5B15-4660-9270-05273BE0B6E1}" dt="2024-08-31T14:46:33.897" v="137"/>
          <ac:spMkLst>
            <pc:docMk/>
            <pc:sldMk cId="292913328" sldId="259"/>
            <ac:spMk id="40" creationId="{1084FC37-C0E3-4617-23FA-F4AE2508A66B}"/>
          </ac:spMkLst>
        </pc:spChg>
        <pc:spChg chg="add mod">
          <ac:chgData name="Abhi shek" userId="2ddd6620e12382d5" providerId="LiveId" clId="{6273B993-5B15-4660-9270-05273BE0B6E1}" dt="2024-08-31T14:46:33.897" v="137"/>
          <ac:spMkLst>
            <pc:docMk/>
            <pc:sldMk cId="292913328" sldId="259"/>
            <ac:spMk id="41" creationId="{E3D76B1F-A319-6400-04F4-321207959F31}"/>
          </ac:spMkLst>
        </pc:spChg>
        <pc:spChg chg="add mod">
          <ac:chgData name="Abhi shek" userId="2ddd6620e12382d5" providerId="LiveId" clId="{6273B993-5B15-4660-9270-05273BE0B6E1}" dt="2024-08-31T14:46:33.897" v="137"/>
          <ac:spMkLst>
            <pc:docMk/>
            <pc:sldMk cId="292913328" sldId="259"/>
            <ac:spMk id="42" creationId="{6F26FAFF-F844-745F-A30C-968D692D0F18}"/>
          </ac:spMkLst>
        </pc:spChg>
        <pc:spChg chg="add mod">
          <ac:chgData name="Abhi shek" userId="2ddd6620e12382d5" providerId="LiveId" clId="{6273B993-5B15-4660-9270-05273BE0B6E1}" dt="2024-08-31T14:46:33.897" v="137"/>
          <ac:spMkLst>
            <pc:docMk/>
            <pc:sldMk cId="292913328" sldId="259"/>
            <ac:spMk id="43" creationId="{18505966-5E66-DFD5-652C-34150CCCB69B}"/>
          </ac:spMkLst>
        </pc:spChg>
        <pc:spChg chg="add mod">
          <ac:chgData name="Abhi shek" userId="2ddd6620e12382d5" providerId="LiveId" clId="{6273B993-5B15-4660-9270-05273BE0B6E1}" dt="2024-08-31T14:46:33.897" v="137"/>
          <ac:spMkLst>
            <pc:docMk/>
            <pc:sldMk cId="292913328" sldId="259"/>
            <ac:spMk id="44" creationId="{20A9B45B-0C0F-CD13-B6D6-5D7A9CFCEAF9}"/>
          </ac:spMkLst>
        </pc:spChg>
        <pc:spChg chg="add mod">
          <ac:chgData name="Abhi shek" userId="2ddd6620e12382d5" providerId="LiveId" clId="{6273B993-5B15-4660-9270-05273BE0B6E1}" dt="2024-08-31T14:46:33.897" v="137"/>
          <ac:spMkLst>
            <pc:docMk/>
            <pc:sldMk cId="292913328" sldId="259"/>
            <ac:spMk id="45" creationId="{4CA6403D-0543-AAC2-28B5-BF1AC2C5850B}"/>
          </ac:spMkLst>
        </pc:spChg>
        <pc:spChg chg="add mod">
          <ac:chgData name="Abhi shek" userId="2ddd6620e12382d5" providerId="LiveId" clId="{6273B993-5B15-4660-9270-05273BE0B6E1}" dt="2024-08-31T14:46:33.897" v="137"/>
          <ac:spMkLst>
            <pc:docMk/>
            <pc:sldMk cId="292913328" sldId="259"/>
            <ac:spMk id="46" creationId="{9DBA1ADE-2706-F3E4-8AC4-532C538211ED}"/>
          </ac:spMkLst>
        </pc:spChg>
        <pc:spChg chg="add mod">
          <ac:chgData name="Abhi shek" userId="2ddd6620e12382d5" providerId="LiveId" clId="{6273B993-5B15-4660-9270-05273BE0B6E1}" dt="2024-08-31T14:46:33.897" v="137"/>
          <ac:spMkLst>
            <pc:docMk/>
            <pc:sldMk cId="292913328" sldId="259"/>
            <ac:spMk id="47" creationId="{DBAA9E22-14DB-965E-139C-CCCF2A88EA7E}"/>
          </ac:spMkLst>
        </pc:spChg>
        <pc:spChg chg="add mod">
          <ac:chgData name="Abhi shek" userId="2ddd6620e12382d5" providerId="LiveId" clId="{6273B993-5B15-4660-9270-05273BE0B6E1}" dt="2024-08-31T14:46:33.897" v="137"/>
          <ac:spMkLst>
            <pc:docMk/>
            <pc:sldMk cId="292913328" sldId="259"/>
            <ac:spMk id="48" creationId="{B1C831C0-ACA7-EC47-B7AE-F00642802A34}"/>
          </ac:spMkLst>
        </pc:spChg>
        <pc:spChg chg="add mod">
          <ac:chgData name="Abhi shek" userId="2ddd6620e12382d5" providerId="LiveId" clId="{6273B993-5B15-4660-9270-05273BE0B6E1}" dt="2024-08-31T14:46:33.897" v="137"/>
          <ac:spMkLst>
            <pc:docMk/>
            <pc:sldMk cId="292913328" sldId="259"/>
            <ac:spMk id="49" creationId="{8DE6EB16-A303-BC1D-4C3F-BFE0AC4AA118}"/>
          </ac:spMkLst>
        </pc:spChg>
        <pc:spChg chg="add mod">
          <ac:chgData name="Abhi shek" userId="2ddd6620e12382d5" providerId="LiveId" clId="{6273B993-5B15-4660-9270-05273BE0B6E1}" dt="2024-08-31T14:46:33.897" v="137"/>
          <ac:spMkLst>
            <pc:docMk/>
            <pc:sldMk cId="292913328" sldId="259"/>
            <ac:spMk id="50" creationId="{2E2B556C-0499-5BE8-4C6E-DCD819499AAB}"/>
          </ac:spMkLst>
        </pc:spChg>
        <pc:spChg chg="add mod">
          <ac:chgData name="Abhi shek" userId="2ddd6620e12382d5" providerId="LiveId" clId="{6273B993-5B15-4660-9270-05273BE0B6E1}" dt="2024-08-31T14:46:33.897" v="137"/>
          <ac:spMkLst>
            <pc:docMk/>
            <pc:sldMk cId="292913328" sldId="259"/>
            <ac:spMk id="51" creationId="{6F5D5859-F43A-6E54-7755-1EECAD869F1C}"/>
          </ac:spMkLst>
        </pc:spChg>
        <pc:spChg chg="add mod">
          <ac:chgData name="Abhi shek" userId="2ddd6620e12382d5" providerId="LiveId" clId="{6273B993-5B15-4660-9270-05273BE0B6E1}" dt="2024-08-31T14:46:33.897" v="137"/>
          <ac:spMkLst>
            <pc:docMk/>
            <pc:sldMk cId="292913328" sldId="259"/>
            <ac:spMk id="52" creationId="{549F7E55-F835-B5A9-B338-28986E0A167E}"/>
          </ac:spMkLst>
        </pc:spChg>
        <pc:spChg chg="add mod">
          <ac:chgData name="Abhi shek" userId="2ddd6620e12382d5" providerId="LiveId" clId="{6273B993-5B15-4660-9270-05273BE0B6E1}" dt="2024-08-31T14:46:33.897" v="137"/>
          <ac:spMkLst>
            <pc:docMk/>
            <pc:sldMk cId="292913328" sldId="259"/>
            <ac:spMk id="53" creationId="{070566EC-1C51-7AE8-164F-E2A2B994ECD3}"/>
          </ac:spMkLst>
        </pc:spChg>
        <pc:spChg chg="add mod">
          <ac:chgData name="Abhi shek" userId="2ddd6620e12382d5" providerId="LiveId" clId="{6273B993-5B15-4660-9270-05273BE0B6E1}" dt="2024-08-31T14:46:33.897" v="137"/>
          <ac:spMkLst>
            <pc:docMk/>
            <pc:sldMk cId="292913328" sldId="259"/>
            <ac:spMk id="54" creationId="{300180AC-0CB3-D51C-E28A-425E4C1CCCD1}"/>
          </ac:spMkLst>
        </pc:spChg>
        <pc:spChg chg="add mod">
          <ac:chgData name="Abhi shek" userId="2ddd6620e12382d5" providerId="LiveId" clId="{6273B993-5B15-4660-9270-05273BE0B6E1}" dt="2024-08-31T14:46:33.897" v="137"/>
          <ac:spMkLst>
            <pc:docMk/>
            <pc:sldMk cId="292913328" sldId="259"/>
            <ac:spMk id="55" creationId="{E9FCE68A-3823-23E2-09E7-B37E3942FDF1}"/>
          </ac:spMkLst>
        </pc:spChg>
        <pc:spChg chg="add mod">
          <ac:chgData name="Abhi shek" userId="2ddd6620e12382d5" providerId="LiveId" clId="{6273B993-5B15-4660-9270-05273BE0B6E1}" dt="2024-08-31T14:46:33.897" v="137"/>
          <ac:spMkLst>
            <pc:docMk/>
            <pc:sldMk cId="292913328" sldId="259"/>
            <ac:spMk id="56" creationId="{357502A9-F4B3-A9E2-AF8D-4AC46592D2CB}"/>
          </ac:spMkLst>
        </pc:spChg>
        <pc:spChg chg="add mod">
          <ac:chgData name="Abhi shek" userId="2ddd6620e12382d5" providerId="LiveId" clId="{6273B993-5B15-4660-9270-05273BE0B6E1}" dt="2024-08-31T14:46:33.897" v="137"/>
          <ac:spMkLst>
            <pc:docMk/>
            <pc:sldMk cId="292913328" sldId="259"/>
            <ac:spMk id="57" creationId="{33FF7EF0-2804-94A1-404E-8EEAEEB37680}"/>
          </ac:spMkLst>
        </pc:spChg>
        <pc:spChg chg="add mod">
          <ac:chgData name="Abhi shek" userId="2ddd6620e12382d5" providerId="LiveId" clId="{6273B993-5B15-4660-9270-05273BE0B6E1}" dt="2024-08-31T14:46:33.897" v="137"/>
          <ac:spMkLst>
            <pc:docMk/>
            <pc:sldMk cId="292913328" sldId="259"/>
            <ac:spMk id="58" creationId="{61B7C745-55BB-ECA8-B803-8C296AC91F1D}"/>
          </ac:spMkLst>
        </pc:spChg>
        <pc:spChg chg="add mod">
          <ac:chgData name="Abhi shek" userId="2ddd6620e12382d5" providerId="LiveId" clId="{6273B993-5B15-4660-9270-05273BE0B6E1}" dt="2024-08-31T14:46:33.897" v="137"/>
          <ac:spMkLst>
            <pc:docMk/>
            <pc:sldMk cId="292913328" sldId="259"/>
            <ac:spMk id="59" creationId="{6994679D-56F9-C726-A641-8DFF686CA791}"/>
          </ac:spMkLst>
        </pc:spChg>
        <pc:spChg chg="add mod">
          <ac:chgData name="Abhi shek" userId="2ddd6620e12382d5" providerId="LiveId" clId="{6273B993-5B15-4660-9270-05273BE0B6E1}" dt="2024-08-31T14:46:33.897" v="137"/>
          <ac:spMkLst>
            <pc:docMk/>
            <pc:sldMk cId="292913328" sldId="259"/>
            <ac:spMk id="60" creationId="{90295E6D-8EF2-7FF8-0D1E-23ED0E155C4F}"/>
          </ac:spMkLst>
        </pc:spChg>
        <pc:spChg chg="add mod">
          <ac:chgData name="Abhi shek" userId="2ddd6620e12382d5" providerId="LiveId" clId="{6273B993-5B15-4660-9270-05273BE0B6E1}" dt="2024-08-31T14:46:33.897" v="137"/>
          <ac:spMkLst>
            <pc:docMk/>
            <pc:sldMk cId="292913328" sldId="259"/>
            <ac:spMk id="64" creationId="{F695727B-F279-044A-4AC1-9D9E937CE251}"/>
          </ac:spMkLst>
        </pc:spChg>
        <pc:spChg chg="add mod">
          <ac:chgData name="Abhi shek" userId="2ddd6620e12382d5" providerId="LiveId" clId="{6273B993-5B15-4660-9270-05273BE0B6E1}" dt="2024-08-31T14:46:33.897" v="137"/>
          <ac:spMkLst>
            <pc:docMk/>
            <pc:sldMk cId="292913328" sldId="259"/>
            <ac:spMk id="65" creationId="{E81B0FA2-A2DE-772A-D7E3-6746F3A700E5}"/>
          </ac:spMkLst>
        </pc:spChg>
        <pc:spChg chg="mod">
          <ac:chgData name="Abhi shek" userId="2ddd6620e12382d5" providerId="LiveId" clId="{6273B993-5B15-4660-9270-05273BE0B6E1}" dt="2024-08-31T14:46:33.897" v="137"/>
          <ac:spMkLst>
            <pc:docMk/>
            <pc:sldMk cId="292913328" sldId="259"/>
            <ac:spMk id="67" creationId="{8C10DA0C-D652-D97B-E711-836ED47930E7}"/>
          </ac:spMkLst>
        </pc:spChg>
        <pc:spChg chg="mod">
          <ac:chgData name="Abhi shek" userId="2ddd6620e12382d5" providerId="LiveId" clId="{6273B993-5B15-4660-9270-05273BE0B6E1}" dt="2024-08-31T14:46:33.897" v="137"/>
          <ac:spMkLst>
            <pc:docMk/>
            <pc:sldMk cId="292913328" sldId="259"/>
            <ac:spMk id="68" creationId="{A69ABADB-18E7-16FF-60CE-6D2080656877}"/>
          </ac:spMkLst>
        </pc:spChg>
        <pc:spChg chg="add mod">
          <ac:chgData name="Abhi shek" userId="2ddd6620e12382d5" providerId="LiveId" clId="{6273B993-5B15-4660-9270-05273BE0B6E1}" dt="2024-08-31T14:46:33.897" v="137"/>
          <ac:spMkLst>
            <pc:docMk/>
            <pc:sldMk cId="292913328" sldId="259"/>
            <ac:spMk id="69" creationId="{9F7AB0AD-13B6-2C8B-E129-6F4B0693B4B1}"/>
          </ac:spMkLst>
        </pc:spChg>
        <pc:spChg chg="add mod">
          <ac:chgData name="Abhi shek" userId="2ddd6620e12382d5" providerId="LiveId" clId="{6273B993-5B15-4660-9270-05273BE0B6E1}" dt="2024-08-31T14:46:33.897" v="137"/>
          <ac:spMkLst>
            <pc:docMk/>
            <pc:sldMk cId="292913328" sldId="259"/>
            <ac:spMk id="70" creationId="{7B3D7423-3A19-995A-549D-0E9893203907}"/>
          </ac:spMkLst>
        </pc:spChg>
        <pc:spChg chg="add mod">
          <ac:chgData name="Abhi shek" userId="2ddd6620e12382d5" providerId="LiveId" clId="{6273B993-5B15-4660-9270-05273BE0B6E1}" dt="2024-08-31T14:46:33.897" v="137"/>
          <ac:spMkLst>
            <pc:docMk/>
            <pc:sldMk cId="292913328" sldId="259"/>
            <ac:spMk id="71" creationId="{4D97073C-9A91-A1E8-4527-5F75392B618B}"/>
          </ac:spMkLst>
        </pc:spChg>
        <pc:spChg chg="mod">
          <ac:chgData name="Abhi shek" userId="2ddd6620e12382d5" providerId="LiveId" clId="{6273B993-5B15-4660-9270-05273BE0B6E1}" dt="2024-08-31T14:46:33.897" v="137"/>
          <ac:spMkLst>
            <pc:docMk/>
            <pc:sldMk cId="292913328" sldId="259"/>
            <ac:spMk id="73" creationId="{442FD9BA-B16B-ECF1-ECFF-6272AAE86071}"/>
          </ac:spMkLst>
        </pc:spChg>
        <pc:spChg chg="mod">
          <ac:chgData name="Abhi shek" userId="2ddd6620e12382d5" providerId="LiveId" clId="{6273B993-5B15-4660-9270-05273BE0B6E1}" dt="2024-08-31T14:46:33.897" v="137"/>
          <ac:spMkLst>
            <pc:docMk/>
            <pc:sldMk cId="292913328" sldId="259"/>
            <ac:spMk id="74" creationId="{99752E95-CFFB-DAE0-BC91-773AEE74A340}"/>
          </ac:spMkLst>
        </pc:spChg>
        <pc:spChg chg="mod">
          <ac:chgData name="Abhi shek" userId="2ddd6620e12382d5" providerId="LiveId" clId="{6273B993-5B15-4660-9270-05273BE0B6E1}" dt="2024-08-31T14:46:33.897" v="137"/>
          <ac:spMkLst>
            <pc:docMk/>
            <pc:sldMk cId="292913328" sldId="259"/>
            <ac:spMk id="75" creationId="{E348122B-A774-F3E8-3676-D018CE9DF0D6}"/>
          </ac:spMkLst>
        </pc:spChg>
        <pc:spChg chg="mod">
          <ac:chgData name="Abhi shek" userId="2ddd6620e12382d5" providerId="LiveId" clId="{6273B993-5B15-4660-9270-05273BE0B6E1}" dt="2024-08-31T14:46:33.897" v="137"/>
          <ac:spMkLst>
            <pc:docMk/>
            <pc:sldMk cId="292913328" sldId="259"/>
            <ac:spMk id="76" creationId="{5AB3F703-6A17-267B-A146-08000F73C804}"/>
          </ac:spMkLst>
        </pc:spChg>
        <pc:spChg chg="mod">
          <ac:chgData name="Abhi shek" userId="2ddd6620e12382d5" providerId="LiveId" clId="{6273B993-5B15-4660-9270-05273BE0B6E1}" dt="2024-08-31T14:46:33.897" v="137"/>
          <ac:spMkLst>
            <pc:docMk/>
            <pc:sldMk cId="292913328" sldId="259"/>
            <ac:spMk id="77" creationId="{CE34B81A-F276-092A-2F90-8EF4D2865FEF}"/>
          </ac:spMkLst>
        </pc:spChg>
        <pc:spChg chg="mod">
          <ac:chgData name="Abhi shek" userId="2ddd6620e12382d5" providerId="LiveId" clId="{6273B993-5B15-4660-9270-05273BE0B6E1}" dt="2024-08-31T14:46:33.897" v="137"/>
          <ac:spMkLst>
            <pc:docMk/>
            <pc:sldMk cId="292913328" sldId="259"/>
            <ac:spMk id="78" creationId="{FADEE4A6-9AF5-8AD7-F2B8-84E14C4D646A}"/>
          </ac:spMkLst>
        </pc:spChg>
        <pc:spChg chg="mod">
          <ac:chgData name="Abhi shek" userId="2ddd6620e12382d5" providerId="LiveId" clId="{6273B993-5B15-4660-9270-05273BE0B6E1}" dt="2024-08-31T14:46:33.897" v="137"/>
          <ac:spMkLst>
            <pc:docMk/>
            <pc:sldMk cId="292913328" sldId="259"/>
            <ac:spMk id="80" creationId="{C4387888-7EB5-598D-A1EE-09A7105EB6F7}"/>
          </ac:spMkLst>
        </pc:spChg>
        <pc:spChg chg="mod">
          <ac:chgData name="Abhi shek" userId="2ddd6620e12382d5" providerId="LiveId" clId="{6273B993-5B15-4660-9270-05273BE0B6E1}" dt="2024-08-31T14:46:33.897" v="137"/>
          <ac:spMkLst>
            <pc:docMk/>
            <pc:sldMk cId="292913328" sldId="259"/>
            <ac:spMk id="81" creationId="{D9BFF94B-3918-3135-3321-5529DB10DF29}"/>
          </ac:spMkLst>
        </pc:spChg>
        <pc:spChg chg="add mod">
          <ac:chgData name="Abhi shek" userId="2ddd6620e12382d5" providerId="LiveId" clId="{6273B993-5B15-4660-9270-05273BE0B6E1}" dt="2024-08-31T14:47:33.433" v="145" actId="1076"/>
          <ac:spMkLst>
            <pc:docMk/>
            <pc:sldMk cId="292913328" sldId="259"/>
            <ac:spMk id="82" creationId="{5139983A-B35B-B6B7-EF1B-E6EA5EC1A6BC}"/>
          </ac:spMkLst>
        </pc:spChg>
        <pc:spChg chg="add del">
          <ac:chgData name="Abhi shek" userId="2ddd6620e12382d5" providerId="LiveId" clId="{6273B993-5B15-4660-9270-05273BE0B6E1}" dt="2024-08-31T14:49:51.029" v="155" actId="26606"/>
          <ac:spMkLst>
            <pc:docMk/>
            <pc:sldMk cId="292913328" sldId="259"/>
            <ac:spMk id="89" creationId="{F3060C83-F051-4F0E-ABAD-AA0DFC48B218}"/>
          </ac:spMkLst>
        </pc:spChg>
        <pc:spChg chg="add del">
          <ac:chgData name="Abhi shek" userId="2ddd6620e12382d5" providerId="LiveId" clId="{6273B993-5B15-4660-9270-05273BE0B6E1}" dt="2024-08-31T14:49:51.029" v="155" actId="26606"/>
          <ac:spMkLst>
            <pc:docMk/>
            <pc:sldMk cId="292913328" sldId="259"/>
            <ac:spMk id="91" creationId="{83C98ABE-055B-441F-B07E-44F97F083C39}"/>
          </ac:spMkLst>
        </pc:spChg>
        <pc:spChg chg="add del">
          <ac:chgData name="Abhi shek" userId="2ddd6620e12382d5" providerId="LiveId" clId="{6273B993-5B15-4660-9270-05273BE0B6E1}" dt="2024-08-31T14:49:51.029" v="155" actId="26606"/>
          <ac:spMkLst>
            <pc:docMk/>
            <pc:sldMk cId="292913328" sldId="259"/>
            <ac:spMk id="93" creationId="{29FDB030-9B49-4CED-8CCD-4D99382388AC}"/>
          </ac:spMkLst>
        </pc:spChg>
        <pc:spChg chg="add del">
          <ac:chgData name="Abhi shek" userId="2ddd6620e12382d5" providerId="LiveId" clId="{6273B993-5B15-4660-9270-05273BE0B6E1}" dt="2024-08-31T14:49:51.029" v="155" actId="26606"/>
          <ac:spMkLst>
            <pc:docMk/>
            <pc:sldMk cId="292913328" sldId="259"/>
            <ac:spMk id="95" creationId="{3783CA14-24A1-485C-8B30-D6A5D87987AD}"/>
          </ac:spMkLst>
        </pc:spChg>
        <pc:spChg chg="add del">
          <ac:chgData name="Abhi shek" userId="2ddd6620e12382d5" providerId="LiveId" clId="{6273B993-5B15-4660-9270-05273BE0B6E1}" dt="2024-08-31T14:49:51.029" v="155" actId="26606"/>
          <ac:spMkLst>
            <pc:docMk/>
            <pc:sldMk cId="292913328" sldId="259"/>
            <ac:spMk id="97" creationId="{9A97C86A-04D6-40F7-AE84-31AB43E6A846}"/>
          </ac:spMkLst>
        </pc:spChg>
        <pc:spChg chg="add del">
          <ac:chgData name="Abhi shek" userId="2ddd6620e12382d5" providerId="LiveId" clId="{6273B993-5B15-4660-9270-05273BE0B6E1}" dt="2024-08-31T14:49:51.029" v="155" actId="26606"/>
          <ac:spMkLst>
            <pc:docMk/>
            <pc:sldMk cId="292913328" sldId="259"/>
            <ac:spMk id="99" creationId="{FF9F2414-84E8-453E-B1F3-389FDE8192D9}"/>
          </ac:spMkLst>
        </pc:spChg>
        <pc:spChg chg="add del">
          <ac:chgData name="Abhi shek" userId="2ddd6620e12382d5" providerId="LiveId" clId="{6273B993-5B15-4660-9270-05273BE0B6E1}" dt="2024-08-31T14:49:51.029" v="155" actId="26606"/>
          <ac:spMkLst>
            <pc:docMk/>
            <pc:sldMk cId="292913328" sldId="259"/>
            <ac:spMk id="101" creationId="{3ECA69A1-7536-43AC-85EF-C7106179F5ED}"/>
          </ac:spMkLst>
        </pc:spChg>
        <pc:spChg chg="add">
          <ac:chgData name="Abhi shek" userId="2ddd6620e12382d5" providerId="LiveId" clId="{6273B993-5B15-4660-9270-05273BE0B6E1}" dt="2024-08-31T14:49:51.029" v="156" actId="26606"/>
          <ac:spMkLst>
            <pc:docMk/>
            <pc:sldMk cId="292913328" sldId="259"/>
            <ac:spMk id="103" creationId="{42A4FC2C-047E-45A5-965D-8E1E3BF09BC6}"/>
          </ac:spMkLst>
        </pc:spChg>
        <pc:grpChg chg="add mod">
          <ac:chgData name="Abhi shek" userId="2ddd6620e12382d5" providerId="LiveId" clId="{6273B993-5B15-4660-9270-05273BE0B6E1}" dt="2024-08-31T14:46:33.897" v="137"/>
          <ac:grpSpMkLst>
            <pc:docMk/>
            <pc:sldMk cId="292913328" sldId="259"/>
            <ac:grpSpMk id="66" creationId="{DD8C704A-5A1E-67EA-71DD-DC02E44862CC}"/>
          </ac:grpSpMkLst>
        </pc:grpChg>
        <pc:grpChg chg="add mod">
          <ac:chgData name="Abhi shek" userId="2ddd6620e12382d5" providerId="LiveId" clId="{6273B993-5B15-4660-9270-05273BE0B6E1}" dt="2024-08-31T14:46:33.897" v="137"/>
          <ac:grpSpMkLst>
            <pc:docMk/>
            <pc:sldMk cId="292913328" sldId="259"/>
            <ac:grpSpMk id="72" creationId="{CD45F2F2-6640-A3F3-DD25-03882791E480}"/>
          </ac:grpSpMkLst>
        </pc:grpChg>
        <pc:grpChg chg="add mod">
          <ac:chgData name="Abhi shek" userId="2ddd6620e12382d5" providerId="LiveId" clId="{6273B993-5B15-4660-9270-05273BE0B6E1}" dt="2024-08-31T14:46:33.897" v="137"/>
          <ac:grpSpMkLst>
            <pc:docMk/>
            <pc:sldMk cId="292913328" sldId="259"/>
            <ac:grpSpMk id="79" creationId="{D31D9919-28A3-BA65-6F70-542952F4E3D0}"/>
          </ac:grpSpMkLst>
        </pc:grpChg>
        <pc:picChg chg="add mod">
          <ac:chgData name="Abhi shek" userId="2ddd6620e12382d5" providerId="LiveId" clId="{6273B993-5B15-4660-9270-05273BE0B6E1}" dt="2024-08-31T14:49:51.029" v="156" actId="26606"/>
          <ac:picMkLst>
            <pc:docMk/>
            <pc:sldMk cId="292913328" sldId="259"/>
            <ac:picMk id="84" creationId="{89E53601-EA7C-E160-3375-95A8E0F6C50D}"/>
          </ac:picMkLst>
        </pc:picChg>
        <pc:cxnChg chg="add mod">
          <ac:chgData name="Abhi shek" userId="2ddd6620e12382d5" providerId="LiveId" clId="{6273B993-5B15-4660-9270-05273BE0B6E1}" dt="2024-08-31T14:46:33.897" v="137"/>
          <ac:cxnSpMkLst>
            <pc:docMk/>
            <pc:sldMk cId="292913328" sldId="259"/>
            <ac:cxnSpMk id="4" creationId="{30123EBA-71D4-C858-ED4B-7E3A913369F2}"/>
          </ac:cxnSpMkLst>
        </pc:cxnChg>
        <pc:cxnChg chg="add mod">
          <ac:chgData name="Abhi shek" userId="2ddd6620e12382d5" providerId="LiveId" clId="{6273B993-5B15-4660-9270-05273BE0B6E1}" dt="2024-08-31T14:46:33.897" v="137"/>
          <ac:cxnSpMkLst>
            <pc:docMk/>
            <pc:sldMk cId="292913328" sldId="259"/>
            <ac:cxnSpMk id="61" creationId="{5E8FFE11-AC31-3C89-5B7E-DD892E2AB2A3}"/>
          </ac:cxnSpMkLst>
        </pc:cxnChg>
        <pc:cxnChg chg="add mod">
          <ac:chgData name="Abhi shek" userId="2ddd6620e12382d5" providerId="LiveId" clId="{6273B993-5B15-4660-9270-05273BE0B6E1}" dt="2024-08-31T14:46:33.897" v="137"/>
          <ac:cxnSpMkLst>
            <pc:docMk/>
            <pc:sldMk cId="292913328" sldId="259"/>
            <ac:cxnSpMk id="62" creationId="{8E8EA070-B6C9-9819-67C1-1BA680DB3D3A}"/>
          </ac:cxnSpMkLst>
        </pc:cxnChg>
        <pc:cxnChg chg="add mod">
          <ac:chgData name="Abhi shek" userId="2ddd6620e12382d5" providerId="LiveId" clId="{6273B993-5B15-4660-9270-05273BE0B6E1}" dt="2024-08-31T14:46:33.897" v="137"/>
          <ac:cxnSpMkLst>
            <pc:docMk/>
            <pc:sldMk cId="292913328" sldId="259"/>
            <ac:cxnSpMk id="63" creationId="{D7F758FD-F764-C497-EDA8-7B84FE2EAE85}"/>
          </ac:cxnSpMkLst>
        </pc:cxnChg>
      </pc:sldChg>
      <pc:sldChg chg="addSp delSp modSp add mod setBg modAnim">
        <pc:chgData name="Abhi shek" userId="2ddd6620e12382d5" providerId="LiveId" clId="{6273B993-5B15-4660-9270-05273BE0B6E1}" dt="2024-08-31T15:06:19.832" v="175" actId="478"/>
        <pc:sldMkLst>
          <pc:docMk/>
          <pc:sldMk cId="3381096086" sldId="260"/>
        </pc:sldMkLst>
        <pc:spChg chg="mod">
          <ac:chgData name="Abhi shek" userId="2ddd6620e12382d5" providerId="LiveId" clId="{6273B993-5B15-4660-9270-05273BE0B6E1}" dt="2024-08-31T14:34:26.959" v="77" actId="1076"/>
          <ac:spMkLst>
            <pc:docMk/>
            <pc:sldMk cId="3381096086" sldId="260"/>
            <ac:spMk id="2" creationId="{AEC94FB3-AD2A-B511-472F-90C8CAC61454}"/>
          </ac:spMkLst>
        </pc:spChg>
        <pc:spChg chg="mod">
          <ac:chgData name="Abhi shek" userId="2ddd6620e12382d5" providerId="LiveId" clId="{6273B993-5B15-4660-9270-05273BE0B6E1}" dt="2024-08-31T14:28:30.209" v="42" actId="120"/>
          <ac:spMkLst>
            <pc:docMk/>
            <pc:sldMk cId="3381096086" sldId="260"/>
            <ac:spMk id="3" creationId="{361CFB4B-C0E7-F95A-7928-F67BDD5B7FEF}"/>
          </ac:spMkLst>
        </pc:spChg>
        <pc:spChg chg="add mod">
          <ac:chgData name="Abhi shek" userId="2ddd6620e12382d5" providerId="LiveId" clId="{6273B993-5B15-4660-9270-05273BE0B6E1}" dt="2024-08-31T14:31:03.331" v="70" actId="14100"/>
          <ac:spMkLst>
            <pc:docMk/>
            <pc:sldMk cId="3381096086" sldId="260"/>
            <ac:spMk id="4" creationId="{C628C3C2-40D6-911E-2BE5-762CFC3CF816}"/>
          </ac:spMkLst>
        </pc:spChg>
        <pc:spChg chg="mod">
          <ac:chgData name="Abhi shek" userId="2ddd6620e12382d5" providerId="LiveId" clId="{6273B993-5B15-4660-9270-05273BE0B6E1}" dt="2024-08-31T14:31:20.759" v="71"/>
          <ac:spMkLst>
            <pc:docMk/>
            <pc:sldMk cId="3381096086" sldId="260"/>
            <ac:spMk id="6" creationId="{F9938248-8407-2F6F-709F-F14EDE484782}"/>
          </ac:spMkLst>
        </pc:spChg>
        <pc:spChg chg="mod">
          <ac:chgData name="Abhi shek" userId="2ddd6620e12382d5" providerId="LiveId" clId="{6273B993-5B15-4660-9270-05273BE0B6E1}" dt="2024-08-31T14:31:20.759" v="71"/>
          <ac:spMkLst>
            <pc:docMk/>
            <pc:sldMk cId="3381096086" sldId="260"/>
            <ac:spMk id="7" creationId="{BDE35CB4-E659-B2C8-DB16-D1C9F877743A}"/>
          </ac:spMkLst>
        </pc:spChg>
        <pc:spChg chg="mod">
          <ac:chgData name="Abhi shek" userId="2ddd6620e12382d5" providerId="LiveId" clId="{6273B993-5B15-4660-9270-05273BE0B6E1}" dt="2024-08-31T14:31:20.759" v="71"/>
          <ac:spMkLst>
            <pc:docMk/>
            <pc:sldMk cId="3381096086" sldId="260"/>
            <ac:spMk id="8" creationId="{D16965D5-4AB2-1D7E-4A7F-B14ED83EDB02}"/>
          </ac:spMkLst>
        </pc:spChg>
        <pc:spChg chg="mod">
          <ac:chgData name="Abhi shek" userId="2ddd6620e12382d5" providerId="LiveId" clId="{6273B993-5B15-4660-9270-05273BE0B6E1}" dt="2024-08-31T14:31:20.759" v="71"/>
          <ac:spMkLst>
            <pc:docMk/>
            <pc:sldMk cId="3381096086" sldId="260"/>
            <ac:spMk id="9" creationId="{15FFC03A-C426-E6D1-DFF3-AF81E6E0611E}"/>
          </ac:spMkLst>
        </pc:spChg>
        <pc:spChg chg="mod">
          <ac:chgData name="Abhi shek" userId="2ddd6620e12382d5" providerId="LiveId" clId="{6273B993-5B15-4660-9270-05273BE0B6E1}" dt="2024-08-31T14:31:20.759" v="71"/>
          <ac:spMkLst>
            <pc:docMk/>
            <pc:sldMk cId="3381096086" sldId="260"/>
            <ac:spMk id="10" creationId="{6DDD6F71-7015-6480-3FD9-917D6C1CA48E}"/>
          </ac:spMkLst>
        </pc:spChg>
        <pc:spChg chg="mod">
          <ac:chgData name="Abhi shek" userId="2ddd6620e12382d5" providerId="LiveId" clId="{6273B993-5B15-4660-9270-05273BE0B6E1}" dt="2024-08-31T14:31:20.759" v="71"/>
          <ac:spMkLst>
            <pc:docMk/>
            <pc:sldMk cId="3381096086" sldId="260"/>
            <ac:spMk id="11" creationId="{599F8E8B-54E3-5A2C-C09B-62F0137DD8D4}"/>
          </ac:spMkLst>
        </pc:spChg>
        <pc:spChg chg="mod">
          <ac:chgData name="Abhi shek" userId="2ddd6620e12382d5" providerId="LiveId" clId="{6273B993-5B15-4660-9270-05273BE0B6E1}" dt="2024-08-31T14:31:20.759" v="71"/>
          <ac:spMkLst>
            <pc:docMk/>
            <pc:sldMk cId="3381096086" sldId="260"/>
            <ac:spMk id="12" creationId="{36A47C10-1FF1-B126-2FD8-02D103880AA4}"/>
          </ac:spMkLst>
        </pc:spChg>
        <pc:spChg chg="mod">
          <ac:chgData name="Abhi shek" userId="2ddd6620e12382d5" providerId="LiveId" clId="{6273B993-5B15-4660-9270-05273BE0B6E1}" dt="2024-08-31T14:31:20.759" v="71"/>
          <ac:spMkLst>
            <pc:docMk/>
            <pc:sldMk cId="3381096086" sldId="260"/>
            <ac:spMk id="13" creationId="{399D0E7C-8837-0842-D45C-31BFE3C530E0}"/>
          </ac:spMkLst>
        </pc:spChg>
        <pc:spChg chg="mod">
          <ac:chgData name="Abhi shek" userId="2ddd6620e12382d5" providerId="LiveId" clId="{6273B993-5B15-4660-9270-05273BE0B6E1}" dt="2024-08-31T14:31:20.759" v="71"/>
          <ac:spMkLst>
            <pc:docMk/>
            <pc:sldMk cId="3381096086" sldId="260"/>
            <ac:spMk id="14" creationId="{9AB7477C-00AE-B26A-A636-48DB24F64C8A}"/>
          </ac:spMkLst>
        </pc:spChg>
        <pc:spChg chg="mod">
          <ac:chgData name="Abhi shek" userId="2ddd6620e12382d5" providerId="LiveId" clId="{6273B993-5B15-4660-9270-05273BE0B6E1}" dt="2024-08-31T14:31:20.759" v="71"/>
          <ac:spMkLst>
            <pc:docMk/>
            <pc:sldMk cId="3381096086" sldId="260"/>
            <ac:spMk id="15" creationId="{E59C80A9-6C94-B227-983A-4556AEAA4DCF}"/>
          </ac:spMkLst>
        </pc:spChg>
        <pc:spChg chg="mod">
          <ac:chgData name="Abhi shek" userId="2ddd6620e12382d5" providerId="LiveId" clId="{6273B993-5B15-4660-9270-05273BE0B6E1}" dt="2024-08-31T14:31:20.759" v="71"/>
          <ac:spMkLst>
            <pc:docMk/>
            <pc:sldMk cId="3381096086" sldId="260"/>
            <ac:spMk id="16" creationId="{C123AD1D-8C96-1816-C590-1CD2D2F28E14}"/>
          </ac:spMkLst>
        </pc:spChg>
        <pc:spChg chg="mod">
          <ac:chgData name="Abhi shek" userId="2ddd6620e12382d5" providerId="LiveId" clId="{6273B993-5B15-4660-9270-05273BE0B6E1}" dt="2024-08-31T14:31:20.759" v="71"/>
          <ac:spMkLst>
            <pc:docMk/>
            <pc:sldMk cId="3381096086" sldId="260"/>
            <ac:spMk id="17" creationId="{DBD3CDB1-0988-AA78-13CF-AC88D0737C43}"/>
          </ac:spMkLst>
        </pc:spChg>
        <pc:spChg chg="mod">
          <ac:chgData name="Abhi shek" userId="2ddd6620e12382d5" providerId="LiveId" clId="{6273B993-5B15-4660-9270-05273BE0B6E1}" dt="2024-08-31T14:31:20.759" v="71"/>
          <ac:spMkLst>
            <pc:docMk/>
            <pc:sldMk cId="3381096086" sldId="260"/>
            <ac:spMk id="18" creationId="{B13CE008-469F-DA2B-53DC-653FFBEF1092}"/>
          </ac:spMkLst>
        </pc:spChg>
        <pc:spChg chg="mod">
          <ac:chgData name="Abhi shek" userId="2ddd6620e12382d5" providerId="LiveId" clId="{6273B993-5B15-4660-9270-05273BE0B6E1}" dt="2024-08-31T14:31:20.759" v="71"/>
          <ac:spMkLst>
            <pc:docMk/>
            <pc:sldMk cId="3381096086" sldId="260"/>
            <ac:spMk id="19" creationId="{D913901B-71F1-F8A1-1756-0D788FD956F7}"/>
          </ac:spMkLst>
        </pc:spChg>
        <pc:spChg chg="mod">
          <ac:chgData name="Abhi shek" userId="2ddd6620e12382d5" providerId="LiveId" clId="{6273B993-5B15-4660-9270-05273BE0B6E1}" dt="2024-08-31T14:31:20.759" v="71"/>
          <ac:spMkLst>
            <pc:docMk/>
            <pc:sldMk cId="3381096086" sldId="260"/>
            <ac:spMk id="20" creationId="{5425C976-61C7-C720-FCBE-42610D6340CE}"/>
          </ac:spMkLst>
        </pc:spChg>
        <pc:spChg chg="mod">
          <ac:chgData name="Abhi shek" userId="2ddd6620e12382d5" providerId="LiveId" clId="{6273B993-5B15-4660-9270-05273BE0B6E1}" dt="2024-08-31T14:31:20.759" v="71"/>
          <ac:spMkLst>
            <pc:docMk/>
            <pc:sldMk cId="3381096086" sldId="260"/>
            <ac:spMk id="21" creationId="{55F080AC-9398-FDA5-D9C0-7E9109C94D94}"/>
          </ac:spMkLst>
        </pc:spChg>
        <pc:spChg chg="mod">
          <ac:chgData name="Abhi shek" userId="2ddd6620e12382d5" providerId="LiveId" clId="{6273B993-5B15-4660-9270-05273BE0B6E1}" dt="2024-08-31T14:31:20.759" v="71"/>
          <ac:spMkLst>
            <pc:docMk/>
            <pc:sldMk cId="3381096086" sldId="260"/>
            <ac:spMk id="22" creationId="{9B2AAB02-7021-D5A1-74E2-5F76823D2D1E}"/>
          </ac:spMkLst>
        </pc:spChg>
        <pc:spChg chg="mod">
          <ac:chgData name="Abhi shek" userId="2ddd6620e12382d5" providerId="LiveId" clId="{6273B993-5B15-4660-9270-05273BE0B6E1}" dt="2024-08-31T14:31:20.759" v="71"/>
          <ac:spMkLst>
            <pc:docMk/>
            <pc:sldMk cId="3381096086" sldId="260"/>
            <ac:spMk id="23" creationId="{8CDE344B-3E62-349C-6E74-46D5B250D275}"/>
          </ac:spMkLst>
        </pc:spChg>
        <pc:spChg chg="mod">
          <ac:chgData name="Abhi shek" userId="2ddd6620e12382d5" providerId="LiveId" clId="{6273B993-5B15-4660-9270-05273BE0B6E1}" dt="2024-08-31T14:31:20.759" v="71"/>
          <ac:spMkLst>
            <pc:docMk/>
            <pc:sldMk cId="3381096086" sldId="260"/>
            <ac:spMk id="24" creationId="{B545BF70-EABC-EB5F-8123-4BB4D3B338F6}"/>
          </ac:spMkLst>
        </pc:spChg>
        <pc:spChg chg="mod">
          <ac:chgData name="Abhi shek" userId="2ddd6620e12382d5" providerId="LiveId" clId="{6273B993-5B15-4660-9270-05273BE0B6E1}" dt="2024-08-31T14:31:20.759" v="71"/>
          <ac:spMkLst>
            <pc:docMk/>
            <pc:sldMk cId="3381096086" sldId="260"/>
            <ac:spMk id="25" creationId="{EDF88B4D-F9AB-28B4-26F7-06EC23407EEE}"/>
          </ac:spMkLst>
        </pc:spChg>
        <pc:spChg chg="mod">
          <ac:chgData name="Abhi shek" userId="2ddd6620e12382d5" providerId="LiveId" clId="{6273B993-5B15-4660-9270-05273BE0B6E1}" dt="2024-08-31T14:31:20.759" v="71"/>
          <ac:spMkLst>
            <pc:docMk/>
            <pc:sldMk cId="3381096086" sldId="260"/>
            <ac:spMk id="26" creationId="{EE8ECA63-310C-E61E-9FCE-4AE51AE66D8A}"/>
          </ac:spMkLst>
        </pc:spChg>
        <pc:spChg chg="mod">
          <ac:chgData name="Abhi shek" userId="2ddd6620e12382d5" providerId="LiveId" clId="{6273B993-5B15-4660-9270-05273BE0B6E1}" dt="2024-08-31T14:31:20.759" v="71"/>
          <ac:spMkLst>
            <pc:docMk/>
            <pc:sldMk cId="3381096086" sldId="260"/>
            <ac:spMk id="27" creationId="{FA8A5DF8-494F-7025-7C10-1E0F784C9AA1}"/>
          </ac:spMkLst>
        </pc:spChg>
        <pc:spChg chg="mod">
          <ac:chgData name="Abhi shek" userId="2ddd6620e12382d5" providerId="LiveId" clId="{6273B993-5B15-4660-9270-05273BE0B6E1}" dt="2024-08-31T14:31:20.759" v="71"/>
          <ac:spMkLst>
            <pc:docMk/>
            <pc:sldMk cId="3381096086" sldId="260"/>
            <ac:spMk id="28" creationId="{EC9F334B-2E6F-906E-6AD6-5079FB7879CC}"/>
          </ac:spMkLst>
        </pc:spChg>
        <pc:spChg chg="mod">
          <ac:chgData name="Abhi shek" userId="2ddd6620e12382d5" providerId="LiveId" clId="{6273B993-5B15-4660-9270-05273BE0B6E1}" dt="2024-08-31T14:31:20.759" v="71"/>
          <ac:spMkLst>
            <pc:docMk/>
            <pc:sldMk cId="3381096086" sldId="260"/>
            <ac:spMk id="29" creationId="{C13E63B5-0916-C7AD-C7F8-EA7191DF9503}"/>
          </ac:spMkLst>
        </pc:spChg>
        <pc:spChg chg="mod">
          <ac:chgData name="Abhi shek" userId="2ddd6620e12382d5" providerId="LiveId" clId="{6273B993-5B15-4660-9270-05273BE0B6E1}" dt="2024-08-31T14:31:20.759" v="71"/>
          <ac:spMkLst>
            <pc:docMk/>
            <pc:sldMk cId="3381096086" sldId="260"/>
            <ac:spMk id="30" creationId="{D3E984F6-E71D-4DD0-D665-2C21DA8062EE}"/>
          </ac:spMkLst>
        </pc:spChg>
        <pc:spChg chg="mod">
          <ac:chgData name="Abhi shek" userId="2ddd6620e12382d5" providerId="LiveId" clId="{6273B993-5B15-4660-9270-05273BE0B6E1}" dt="2024-08-31T14:31:20.759" v="71"/>
          <ac:spMkLst>
            <pc:docMk/>
            <pc:sldMk cId="3381096086" sldId="260"/>
            <ac:spMk id="31" creationId="{AA342A34-7AD6-9172-03C0-C7D6B2141630}"/>
          </ac:spMkLst>
        </pc:spChg>
        <pc:spChg chg="mod">
          <ac:chgData name="Abhi shek" userId="2ddd6620e12382d5" providerId="LiveId" clId="{6273B993-5B15-4660-9270-05273BE0B6E1}" dt="2024-08-31T14:31:20.759" v="71"/>
          <ac:spMkLst>
            <pc:docMk/>
            <pc:sldMk cId="3381096086" sldId="260"/>
            <ac:spMk id="32" creationId="{A9B61E2D-B266-3ABC-3048-B7CF397FB743}"/>
          </ac:spMkLst>
        </pc:spChg>
        <pc:spChg chg="mod">
          <ac:chgData name="Abhi shek" userId="2ddd6620e12382d5" providerId="LiveId" clId="{6273B993-5B15-4660-9270-05273BE0B6E1}" dt="2024-08-31T14:31:20.759" v="71"/>
          <ac:spMkLst>
            <pc:docMk/>
            <pc:sldMk cId="3381096086" sldId="260"/>
            <ac:spMk id="33" creationId="{1927EF24-A379-BC6E-CBBF-FA36E01A9AAA}"/>
          </ac:spMkLst>
        </pc:spChg>
        <pc:spChg chg="mod">
          <ac:chgData name="Abhi shek" userId="2ddd6620e12382d5" providerId="LiveId" clId="{6273B993-5B15-4660-9270-05273BE0B6E1}" dt="2024-08-31T14:31:20.759" v="71"/>
          <ac:spMkLst>
            <pc:docMk/>
            <pc:sldMk cId="3381096086" sldId="260"/>
            <ac:spMk id="34" creationId="{43B09AE7-1A3F-C9D5-0193-FA67BF5884AD}"/>
          </ac:spMkLst>
        </pc:spChg>
        <pc:spChg chg="mod">
          <ac:chgData name="Abhi shek" userId="2ddd6620e12382d5" providerId="LiveId" clId="{6273B993-5B15-4660-9270-05273BE0B6E1}" dt="2024-08-31T14:31:20.759" v="71"/>
          <ac:spMkLst>
            <pc:docMk/>
            <pc:sldMk cId="3381096086" sldId="260"/>
            <ac:spMk id="35" creationId="{634F12D6-3F5F-3CF2-EA51-C70F8571D16F}"/>
          </ac:spMkLst>
        </pc:spChg>
        <pc:spChg chg="mod">
          <ac:chgData name="Abhi shek" userId="2ddd6620e12382d5" providerId="LiveId" clId="{6273B993-5B15-4660-9270-05273BE0B6E1}" dt="2024-08-31T14:31:20.759" v="71"/>
          <ac:spMkLst>
            <pc:docMk/>
            <pc:sldMk cId="3381096086" sldId="260"/>
            <ac:spMk id="36" creationId="{F4A51120-5097-245E-92F5-9D825CE8D475}"/>
          </ac:spMkLst>
        </pc:spChg>
        <pc:spChg chg="mod">
          <ac:chgData name="Abhi shek" userId="2ddd6620e12382d5" providerId="LiveId" clId="{6273B993-5B15-4660-9270-05273BE0B6E1}" dt="2024-08-31T14:31:20.759" v="71"/>
          <ac:spMkLst>
            <pc:docMk/>
            <pc:sldMk cId="3381096086" sldId="260"/>
            <ac:spMk id="37" creationId="{18145C55-7F2D-D629-6E81-78CB8D7378A8}"/>
          </ac:spMkLst>
        </pc:spChg>
        <pc:spChg chg="mod">
          <ac:chgData name="Abhi shek" userId="2ddd6620e12382d5" providerId="LiveId" clId="{6273B993-5B15-4660-9270-05273BE0B6E1}" dt="2024-08-31T14:31:20.759" v="71"/>
          <ac:spMkLst>
            <pc:docMk/>
            <pc:sldMk cId="3381096086" sldId="260"/>
            <ac:spMk id="38" creationId="{1D8A642C-75D4-F863-50F6-1453E98BE6E2}"/>
          </ac:spMkLst>
        </pc:spChg>
        <pc:spChg chg="mod">
          <ac:chgData name="Abhi shek" userId="2ddd6620e12382d5" providerId="LiveId" clId="{6273B993-5B15-4660-9270-05273BE0B6E1}" dt="2024-08-31T14:31:20.759" v="71"/>
          <ac:spMkLst>
            <pc:docMk/>
            <pc:sldMk cId="3381096086" sldId="260"/>
            <ac:spMk id="39" creationId="{4D80E3EF-D07A-BA42-BCA2-D274D10C4EB0}"/>
          </ac:spMkLst>
        </pc:spChg>
        <pc:spChg chg="mod">
          <ac:chgData name="Abhi shek" userId="2ddd6620e12382d5" providerId="LiveId" clId="{6273B993-5B15-4660-9270-05273BE0B6E1}" dt="2024-08-31T14:31:20.759" v="71"/>
          <ac:spMkLst>
            <pc:docMk/>
            <pc:sldMk cId="3381096086" sldId="260"/>
            <ac:spMk id="40" creationId="{15B0C8C8-8D14-9A8E-95FB-70D8635BA203}"/>
          </ac:spMkLst>
        </pc:spChg>
        <pc:spChg chg="mod">
          <ac:chgData name="Abhi shek" userId="2ddd6620e12382d5" providerId="LiveId" clId="{6273B993-5B15-4660-9270-05273BE0B6E1}" dt="2024-08-31T14:31:20.759" v="71"/>
          <ac:spMkLst>
            <pc:docMk/>
            <pc:sldMk cId="3381096086" sldId="260"/>
            <ac:spMk id="41" creationId="{08782B42-99FC-B15E-AEE7-97E25D19C110}"/>
          </ac:spMkLst>
        </pc:spChg>
        <pc:spChg chg="mod">
          <ac:chgData name="Abhi shek" userId="2ddd6620e12382d5" providerId="LiveId" clId="{6273B993-5B15-4660-9270-05273BE0B6E1}" dt="2024-08-31T14:31:20.759" v="71"/>
          <ac:spMkLst>
            <pc:docMk/>
            <pc:sldMk cId="3381096086" sldId="260"/>
            <ac:spMk id="42" creationId="{DABCC5AE-5E3E-6887-4ACE-8090C6E3D38D}"/>
          </ac:spMkLst>
        </pc:spChg>
        <pc:spChg chg="mod">
          <ac:chgData name="Abhi shek" userId="2ddd6620e12382d5" providerId="LiveId" clId="{6273B993-5B15-4660-9270-05273BE0B6E1}" dt="2024-08-31T14:31:20.759" v="71"/>
          <ac:spMkLst>
            <pc:docMk/>
            <pc:sldMk cId="3381096086" sldId="260"/>
            <ac:spMk id="43" creationId="{1F86BB8C-8EF0-2649-B54E-797863742A18}"/>
          </ac:spMkLst>
        </pc:spChg>
        <pc:spChg chg="mod">
          <ac:chgData name="Abhi shek" userId="2ddd6620e12382d5" providerId="LiveId" clId="{6273B993-5B15-4660-9270-05273BE0B6E1}" dt="2024-08-31T14:31:20.759" v="71"/>
          <ac:spMkLst>
            <pc:docMk/>
            <pc:sldMk cId="3381096086" sldId="260"/>
            <ac:spMk id="44" creationId="{7FCA2972-854B-0476-EA24-C2D3D09CAEED}"/>
          </ac:spMkLst>
        </pc:spChg>
        <pc:spChg chg="mod">
          <ac:chgData name="Abhi shek" userId="2ddd6620e12382d5" providerId="LiveId" clId="{6273B993-5B15-4660-9270-05273BE0B6E1}" dt="2024-08-31T14:31:20.759" v="71"/>
          <ac:spMkLst>
            <pc:docMk/>
            <pc:sldMk cId="3381096086" sldId="260"/>
            <ac:spMk id="45" creationId="{7BAAE2AA-3D31-8319-7AC9-41B26411106D}"/>
          </ac:spMkLst>
        </pc:spChg>
        <pc:spChg chg="mod">
          <ac:chgData name="Abhi shek" userId="2ddd6620e12382d5" providerId="LiveId" clId="{6273B993-5B15-4660-9270-05273BE0B6E1}" dt="2024-08-31T14:31:20.759" v="71"/>
          <ac:spMkLst>
            <pc:docMk/>
            <pc:sldMk cId="3381096086" sldId="260"/>
            <ac:spMk id="46" creationId="{4FD434AE-B306-C3A9-4A8F-E2423461E86C}"/>
          </ac:spMkLst>
        </pc:spChg>
        <pc:spChg chg="mod">
          <ac:chgData name="Abhi shek" userId="2ddd6620e12382d5" providerId="LiveId" clId="{6273B993-5B15-4660-9270-05273BE0B6E1}" dt="2024-08-31T14:31:20.759" v="71"/>
          <ac:spMkLst>
            <pc:docMk/>
            <pc:sldMk cId="3381096086" sldId="260"/>
            <ac:spMk id="47" creationId="{069C0BD7-66DD-EBF3-FFF1-1F9F37C0B80D}"/>
          </ac:spMkLst>
        </pc:spChg>
        <pc:spChg chg="mod">
          <ac:chgData name="Abhi shek" userId="2ddd6620e12382d5" providerId="LiveId" clId="{6273B993-5B15-4660-9270-05273BE0B6E1}" dt="2024-08-31T14:31:20.759" v="71"/>
          <ac:spMkLst>
            <pc:docMk/>
            <pc:sldMk cId="3381096086" sldId="260"/>
            <ac:spMk id="48" creationId="{1F8E61C9-E502-054D-A3F5-1640652E76F9}"/>
          </ac:spMkLst>
        </pc:spChg>
        <pc:spChg chg="mod">
          <ac:chgData name="Abhi shek" userId="2ddd6620e12382d5" providerId="LiveId" clId="{6273B993-5B15-4660-9270-05273BE0B6E1}" dt="2024-08-31T14:31:20.759" v="71"/>
          <ac:spMkLst>
            <pc:docMk/>
            <pc:sldMk cId="3381096086" sldId="260"/>
            <ac:spMk id="49" creationId="{2FB4E593-5FC4-EF55-C888-28FE47666D36}"/>
          </ac:spMkLst>
        </pc:spChg>
        <pc:spChg chg="mod">
          <ac:chgData name="Abhi shek" userId="2ddd6620e12382d5" providerId="LiveId" clId="{6273B993-5B15-4660-9270-05273BE0B6E1}" dt="2024-08-31T14:31:20.759" v="71"/>
          <ac:spMkLst>
            <pc:docMk/>
            <pc:sldMk cId="3381096086" sldId="260"/>
            <ac:spMk id="50" creationId="{C8E681FF-959B-2CDA-84A4-D91491098D27}"/>
          </ac:spMkLst>
        </pc:spChg>
        <pc:spChg chg="mod">
          <ac:chgData name="Abhi shek" userId="2ddd6620e12382d5" providerId="LiveId" clId="{6273B993-5B15-4660-9270-05273BE0B6E1}" dt="2024-08-31T14:31:20.759" v="71"/>
          <ac:spMkLst>
            <pc:docMk/>
            <pc:sldMk cId="3381096086" sldId="260"/>
            <ac:spMk id="51" creationId="{ADFB061D-F43A-4262-222E-668069A8D563}"/>
          </ac:spMkLst>
        </pc:spChg>
        <pc:spChg chg="mod">
          <ac:chgData name="Abhi shek" userId="2ddd6620e12382d5" providerId="LiveId" clId="{6273B993-5B15-4660-9270-05273BE0B6E1}" dt="2024-08-31T14:31:20.759" v="71"/>
          <ac:spMkLst>
            <pc:docMk/>
            <pc:sldMk cId="3381096086" sldId="260"/>
            <ac:spMk id="52" creationId="{3C511128-128B-F4E2-784B-8EB0C65A4E1A}"/>
          </ac:spMkLst>
        </pc:spChg>
        <pc:spChg chg="mod">
          <ac:chgData name="Abhi shek" userId="2ddd6620e12382d5" providerId="LiveId" clId="{6273B993-5B15-4660-9270-05273BE0B6E1}" dt="2024-08-31T14:31:20.759" v="71"/>
          <ac:spMkLst>
            <pc:docMk/>
            <pc:sldMk cId="3381096086" sldId="260"/>
            <ac:spMk id="53" creationId="{81F9282B-20A2-6D40-542E-C590AD7034ED}"/>
          </ac:spMkLst>
        </pc:spChg>
        <pc:spChg chg="mod">
          <ac:chgData name="Abhi shek" userId="2ddd6620e12382d5" providerId="LiveId" clId="{6273B993-5B15-4660-9270-05273BE0B6E1}" dt="2024-08-31T14:31:20.759" v="71"/>
          <ac:spMkLst>
            <pc:docMk/>
            <pc:sldMk cId="3381096086" sldId="260"/>
            <ac:spMk id="54" creationId="{6C9F3F01-5556-AA08-0891-50E7DD2E9876}"/>
          </ac:spMkLst>
        </pc:spChg>
        <pc:spChg chg="mod">
          <ac:chgData name="Abhi shek" userId="2ddd6620e12382d5" providerId="LiveId" clId="{6273B993-5B15-4660-9270-05273BE0B6E1}" dt="2024-08-31T14:31:20.759" v="71"/>
          <ac:spMkLst>
            <pc:docMk/>
            <pc:sldMk cId="3381096086" sldId="260"/>
            <ac:spMk id="55" creationId="{F4E3857D-BFF3-FECE-D806-66F47B3615FD}"/>
          </ac:spMkLst>
        </pc:spChg>
        <pc:spChg chg="mod">
          <ac:chgData name="Abhi shek" userId="2ddd6620e12382d5" providerId="LiveId" clId="{6273B993-5B15-4660-9270-05273BE0B6E1}" dt="2024-08-31T14:31:20.759" v="71"/>
          <ac:spMkLst>
            <pc:docMk/>
            <pc:sldMk cId="3381096086" sldId="260"/>
            <ac:spMk id="56" creationId="{26978AD6-82A5-3A4A-B1EC-8B56395794F4}"/>
          </ac:spMkLst>
        </pc:spChg>
        <pc:spChg chg="mod">
          <ac:chgData name="Abhi shek" userId="2ddd6620e12382d5" providerId="LiveId" clId="{6273B993-5B15-4660-9270-05273BE0B6E1}" dt="2024-08-31T14:31:20.759" v="71"/>
          <ac:spMkLst>
            <pc:docMk/>
            <pc:sldMk cId="3381096086" sldId="260"/>
            <ac:spMk id="57" creationId="{015E62C3-147F-4F71-0AAE-4E5277C351CA}"/>
          </ac:spMkLst>
        </pc:spChg>
        <pc:spChg chg="mod">
          <ac:chgData name="Abhi shek" userId="2ddd6620e12382d5" providerId="LiveId" clId="{6273B993-5B15-4660-9270-05273BE0B6E1}" dt="2024-08-31T14:31:20.759" v="71"/>
          <ac:spMkLst>
            <pc:docMk/>
            <pc:sldMk cId="3381096086" sldId="260"/>
            <ac:spMk id="58" creationId="{004BA892-9E2B-7A58-F7AD-23B83DB864A8}"/>
          </ac:spMkLst>
        </pc:spChg>
        <pc:spChg chg="mod">
          <ac:chgData name="Abhi shek" userId="2ddd6620e12382d5" providerId="LiveId" clId="{6273B993-5B15-4660-9270-05273BE0B6E1}" dt="2024-08-31T14:31:20.759" v="71"/>
          <ac:spMkLst>
            <pc:docMk/>
            <pc:sldMk cId="3381096086" sldId="260"/>
            <ac:spMk id="59" creationId="{1D3B5FF7-25D6-16DD-88DD-BC0B2094B9CD}"/>
          </ac:spMkLst>
        </pc:spChg>
        <pc:spChg chg="mod">
          <ac:chgData name="Abhi shek" userId="2ddd6620e12382d5" providerId="LiveId" clId="{6273B993-5B15-4660-9270-05273BE0B6E1}" dt="2024-08-31T14:31:20.759" v="71"/>
          <ac:spMkLst>
            <pc:docMk/>
            <pc:sldMk cId="3381096086" sldId="260"/>
            <ac:spMk id="60" creationId="{51D6363C-03D8-3677-D4D9-371B3A1A5A01}"/>
          </ac:spMkLst>
        </pc:spChg>
        <pc:spChg chg="mod">
          <ac:chgData name="Abhi shek" userId="2ddd6620e12382d5" providerId="LiveId" clId="{6273B993-5B15-4660-9270-05273BE0B6E1}" dt="2024-08-31T14:31:20.759" v="71"/>
          <ac:spMkLst>
            <pc:docMk/>
            <pc:sldMk cId="3381096086" sldId="260"/>
            <ac:spMk id="61" creationId="{768AFE67-272E-12D9-A353-9557D44E8CCE}"/>
          </ac:spMkLst>
        </pc:spChg>
        <pc:spChg chg="mod">
          <ac:chgData name="Abhi shek" userId="2ddd6620e12382d5" providerId="LiveId" clId="{6273B993-5B15-4660-9270-05273BE0B6E1}" dt="2024-08-31T14:31:20.759" v="71"/>
          <ac:spMkLst>
            <pc:docMk/>
            <pc:sldMk cId="3381096086" sldId="260"/>
            <ac:spMk id="62" creationId="{49F79F60-AB30-87C0-0206-6424AD63FB4A}"/>
          </ac:spMkLst>
        </pc:spChg>
        <pc:spChg chg="mod">
          <ac:chgData name="Abhi shek" userId="2ddd6620e12382d5" providerId="LiveId" clId="{6273B993-5B15-4660-9270-05273BE0B6E1}" dt="2024-08-31T14:31:20.759" v="71"/>
          <ac:spMkLst>
            <pc:docMk/>
            <pc:sldMk cId="3381096086" sldId="260"/>
            <ac:spMk id="63" creationId="{B4AFC3E7-3527-F794-722C-3DCEF37BF5C8}"/>
          </ac:spMkLst>
        </pc:spChg>
        <pc:spChg chg="mod">
          <ac:chgData name="Abhi shek" userId="2ddd6620e12382d5" providerId="LiveId" clId="{6273B993-5B15-4660-9270-05273BE0B6E1}" dt="2024-08-31T14:31:20.759" v="71"/>
          <ac:spMkLst>
            <pc:docMk/>
            <pc:sldMk cId="3381096086" sldId="260"/>
            <ac:spMk id="1024" creationId="{0DD3136E-D0FA-697F-9A91-1B6F989B7E88}"/>
          </ac:spMkLst>
        </pc:spChg>
        <pc:spChg chg="mod">
          <ac:chgData name="Abhi shek" userId="2ddd6620e12382d5" providerId="LiveId" clId="{6273B993-5B15-4660-9270-05273BE0B6E1}" dt="2024-08-31T14:31:20.759" v="71"/>
          <ac:spMkLst>
            <pc:docMk/>
            <pc:sldMk cId="3381096086" sldId="260"/>
            <ac:spMk id="1025" creationId="{0D0F70C3-8D9A-ACD6-7791-1AF922E3C710}"/>
          </ac:spMkLst>
        </pc:spChg>
        <pc:spChg chg="mod">
          <ac:chgData name="Abhi shek" userId="2ddd6620e12382d5" providerId="LiveId" clId="{6273B993-5B15-4660-9270-05273BE0B6E1}" dt="2024-08-31T14:31:20.759" v="71"/>
          <ac:spMkLst>
            <pc:docMk/>
            <pc:sldMk cId="3381096086" sldId="260"/>
            <ac:spMk id="1027" creationId="{9805DACC-9D0F-08DA-5FC5-8E0F11C1A15A}"/>
          </ac:spMkLst>
        </pc:spChg>
        <pc:spChg chg="mod">
          <ac:chgData name="Abhi shek" userId="2ddd6620e12382d5" providerId="LiveId" clId="{6273B993-5B15-4660-9270-05273BE0B6E1}" dt="2024-08-31T14:31:20.759" v="71"/>
          <ac:spMkLst>
            <pc:docMk/>
            <pc:sldMk cId="3381096086" sldId="260"/>
            <ac:spMk id="1028" creationId="{7F65FDA6-64CB-BCB2-BC8D-BC54E4743146}"/>
          </ac:spMkLst>
        </pc:spChg>
        <pc:spChg chg="mod">
          <ac:chgData name="Abhi shek" userId="2ddd6620e12382d5" providerId="LiveId" clId="{6273B993-5B15-4660-9270-05273BE0B6E1}" dt="2024-08-31T14:31:20.759" v="71"/>
          <ac:spMkLst>
            <pc:docMk/>
            <pc:sldMk cId="3381096086" sldId="260"/>
            <ac:spMk id="1029" creationId="{DF563583-8E56-894D-F400-6E8860969E3D}"/>
          </ac:spMkLst>
        </pc:spChg>
        <pc:spChg chg="mod">
          <ac:chgData name="Abhi shek" userId="2ddd6620e12382d5" providerId="LiveId" clId="{6273B993-5B15-4660-9270-05273BE0B6E1}" dt="2024-08-31T14:31:20.759" v="71"/>
          <ac:spMkLst>
            <pc:docMk/>
            <pc:sldMk cId="3381096086" sldId="260"/>
            <ac:spMk id="1030" creationId="{C42164CE-576F-10B0-F1D4-2B296AACB249}"/>
          </ac:spMkLst>
        </pc:spChg>
        <pc:spChg chg="mod">
          <ac:chgData name="Abhi shek" userId="2ddd6620e12382d5" providerId="LiveId" clId="{6273B993-5B15-4660-9270-05273BE0B6E1}" dt="2024-08-31T14:31:20.759" v="71"/>
          <ac:spMkLst>
            <pc:docMk/>
            <pc:sldMk cId="3381096086" sldId="260"/>
            <ac:spMk id="1031" creationId="{3C79EAA3-1FD3-EBCA-68CE-8406921AF682}"/>
          </ac:spMkLst>
        </pc:spChg>
        <pc:spChg chg="mod">
          <ac:chgData name="Abhi shek" userId="2ddd6620e12382d5" providerId="LiveId" clId="{6273B993-5B15-4660-9270-05273BE0B6E1}" dt="2024-08-31T14:31:20.759" v="71"/>
          <ac:spMkLst>
            <pc:docMk/>
            <pc:sldMk cId="3381096086" sldId="260"/>
            <ac:spMk id="1032" creationId="{CD4E8319-A037-8EA0-0D34-08520A2BC5EB}"/>
          </ac:spMkLst>
        </pc:spChg>
        <pc:spChg chg="mod">
          <ac:chgData name="Abhi shek" userId="2ddd6620e12382d5" providerId="LiveId" clId="{6273B993-5B15-4660-9270-05273BE0B6E1}" dt="2024-08-31T14:31:20.759" v="71"/>
          <ac:spMkLst>
            <pc:docMk/>
            <pc:sldMk cId="3381096086" sldId="260"/>
            <ac:spMk id="1033" creationId="{0F763A78-B0D6-1AFA-F758-3F6F971E55F8}"/>
          </ac:spMkLst>
        </pc:spChg>
        <pc:spChg chg="mod">
          <ac:chgData name="Abhi shek" userId="2ddd6620e12382d5" providerId="LiveId" clId="{6273B993-5B15-4660-9270-05273BE0B6E1}" dt="2024-08-31T14:31:20.759" v="71"/>
          <ac:spMkLst>
            <pc:docMk/>
            <pc:sldMk cId="3381096086" sldId="260"/>
            <ac:spMk id="1034" creationId="{DC6D352D-C870-5392-03DB-62A5F16575DE}"/>
          </ac:spMkLst>
        </pc:spChg>
        <pc:spChg chg="mod">
          <ac:chgData name="Abhi shek" userId="2ddd6620e12382d5" providerId="LiveId" clId="{6273B993-5B15-4660-9270-05273BE0B6E1}" dt="2024-08-31T14:31:20.759" v="71"/>
          <ac:spMkLst>
            <pc:docMk/>
            <pc:sldMk cId="3381096086" sldId="260"/>
            <ac:spMk id="1035" creationId="{8ED16D64-DFCE-7E18-FCD4-381D0B4097B4}"/>
          </ac:spMkLst>
        </pc:spChg>
        <pc:spChg chg="mod">
          <ac:chgData name="Abhi shek" userId="2ddd6620e12382d5" providerId="LiveId" clId="{6273B993-5B15-4660-9270-05273BE0B6E1}" dt="2024-08-31T14:31:20.759" v="71"/>
          <ac:spMkLst>
            <pc:docMk/>
            <pc:sldMk cId="3381096086" sldId="260"/>
            <ac:spMk id="1036" creationId="{801DD52D-793F-AA64-58A1-081E15051466}"/>
          </ac:spMkLst>
        </pc:spChg>
        <pc:spChg chg="mod">
          <ac:chgData name="Abhi shek" userId="2ddd6620e12382d5" providerId="LiveId" clId="{6273B993-5B15-4660-9270-05273BE0B6E1}" dt="2024-08-31T14:31:20.759" v="71"/>
          <ac:spMkLst>
            <pc:docMk/>
            <pc:sldMk cId="3381096086" sldId="260"/>
            <ac:spMk id="1037" creationId="{F3179014-6EA0-55C5-5F63-8C68BAFAA967}"/>
          </ac:spMkLst>
        </pc:spChg>
        <pc:spChg chg="mod">
          <ac:chgData name="Abhi shek" userId="2ddd6620e12382d5" providerId="LiveId" clId="{6273B993-5B15-4660-9270-05273BE0B6E1}" dt="2024-08-31T14:31:20.759" v="71"/>
          <ac:spMkLst>
            <pc:docMk/>
            <pc:sldMk cId="3381096086" sldId="260"/>
            <ac:spMk id="1038" creationId="{834E181F-A6F8-A09A-EC6B-DD9C6115A5C9}"/>
          </ac:spMkLst>
        </pc:spChg>
        <pc:spChg chg="mod">
          <ac:chgData name="Abhi shek" userId="2ddd6620e12382d5" providerId="LiveId" clId="{6273B993-5B15-4660-9270-05273BE0B6E1}" dt="2024-08-31T14:31:20.759" v="71"/>
          <ac:spMkLst>
            <pc:docMk/>
            <pc:sldMk cId="3381096086" sldId="260"/>
            <ac:spMk id="1039" creationId="{8EFD6ABB-91B0-9479-4EDB-68F9E4B5EC63}"/>
          </ac:spMkLst>
        </pc:spChg>
        <pc:spChg chg="mod">
          <ac:chgData name="Abhi shek" userId="2ddd6620e12382d5" providerId="LiveId" clId="{6273B993-5B15-4660-9270-05273BE0B6E1}" dt="2024-08-31T14:31:20.759" v="71"/>
          <ac:spMkLst>
            <pc:docMk/>
            <pc:sldMk cId="3381096086" sldId="260"/>
            <ac:spMk id="1040" creationId="{808A9F0D-1673-DEF2-C70D-B6C401A1C63A}"/>
          </ac:spMkLst>
        </pc:spChg>
        <pc:spChg chg="mod">
          <ac:chgData name="Abhi shek" userId="2ddd6620e12382d5" providerId="LiveId" clId="{6273B993-5B15-4660-9270-05273BE0B6E1}" dt="2024-08-31T14:31:20.759" v="71"/>
          <ac:spMkLst>
            <pc:docMk/>
            <pc:sldMk cId="3381096086" sldId="260"/>
            <ac:spMk id="1041" creationId="{115FBC7D-09F3-5E98-D98A-189789558F88}"/>
          </ac:spMkLst>
        </pc:spChg>
        <pc:spChg chg="mod">
          <ac:chgData name="Abhi shek" userId="2ddd6620e12382d5" providerId="LiveId" clId="{6273B993-5B15-4660-9270-05273BE0B6E1}" dt="2024-08-31T14:31:20.759" v="71"/>
          <ac:spMkLst>
            <pc:docMk/>
            <pc:sldMk cId="3381096086" sldId="260"/>
            <ac:spMk id="1042" creationId="{39ADA807-2108-66B5-B5B7-B83FBF3019DB}"/>
          </ac:spMkLst>
        </pc:spChg>
        <pc:spChg chg="mod">
          <ac:chgData name="Abhi shek" userId="2ddd6620e12382d5" providerId="LiveId" clId="{6273B993-5B15-4660-9270-05273BE0B6E1}" dt="2024-08-31T14:31:20.759" v="71"/>
          <ac:spMkLst>
            <pc:docMk/>
            <pc:sldMk cId="3381096086" sldId="260"/>
            <ac:spMk id="1043" creationId="{84E6A5FC-A361-A390-50C4-A37BA5B94288}"/>
          </ac:spMkLst>
        </pc:spChg>
        <pc:spChg chg="mod">
          <ac:chgData name="Abhi shek" userId="2ddd6620e12382d5" providerId="LiveId" clId="{6273B993-5B15-4660-9270-05273BE0B6E1}" dt="2024-08-31T14:31:20.759" v="71"/>
          <ac:spMkLst>
            <pc:docMk/>
            <pc:sldMk cId="3381096086" sldId="260"/>
            <ac:spMk id="1044" creationId="{ABFF86CC-BB81-E2E5-21EE-53738EFDA8FC}"/>
          </ac:spMkLst>
        </pc:spChg>
        <pc:spChg chg="mod">
          <ac:chgData name="Abhi shek" userId="2ddd6620e12382d5" providerId="LiveId" clId="{6273B993-5B15-4660-9270-05273BE0B6E1}" dt="2024-08-31T14:31:20.759" v="71"/>
          <ac:spMkLst>
            <pc:docMk/>
            <pc:sldMk cId="3381096086" sldId="260"/>
            <ac:spMk id="1045" creationId="{1A9D25D6-FCD2-D1DA-C59D-0D2CB403E0B4}"/>
          </ac:spMkLst>
        </pc:spChg>
        <pc:spChg chg="mod">
          <ac:chgData name="Abhi shek" userId="2ddd6620e12382d5" providerId="LiveId" clId="{6273B993-5B15-4660-9270-05273BE0B6E1}" dt="2024-08-31T14:31:20.759" v="71"/>
          <ac:spMkLst>
            <pc:docMk/>
            <pc:sldMk cId="3381096086" sldId="260"/>
            <ac:spMk id="1046" creationId="{C7D83AA2-5E56-AFDB-3EA8-AEBB2A5BB174}"/>
          </ac:spMkLst>
        </pc:spChg>
        <pc:spChg chg="mod">
          <ac:chgData name="Abhi shek" userId="2ddd6620e12382d5" providerId="LiveId" clId="{6273B993-5B15-4660-9270-05273BE0B6E1}" dt="2024-08-31T14:31:20.759" v="71"/>
          <ac:spMkLst>
            <pc:docMk/>
            <pc:sldMk cId="3381096086" sldId="260"/>
            <ac:spMk id="1047" creationId="{3B91447D-5FA7-A4AC-9BB9-8B9491DEC5DA}"/>
          </ac:spMkLst>
        </pc:spChg>
        <pc:spChg chg="mod">
          <ac:chgData name="Abhi shek" userId="2ddd6620e12382d5" providerId="LiveId" clId="{6273B993-5B15-4660-9270-05273BE0B6E1}" dt="2024-08-31T14:31:20.759" v="71"/>
          <ac:spMkLst>
            <pc:docMk/>
            <pc:sldMk cId="3381096086" sldId="260"/>
            <ac:spMk id="1048" creationId="{2F5772AB-0643-EEFA-BA0E-2F76AD9633EE}"/>
          </ac:spMkLst>
        </pc:spChg>
        <pc:spChg chg="mod">
          <ac:chgData name="Abhi shek" userId="2ddd6620e12382d5" providerId="LiveId" clId="{6273B993-5B15-4660-9270-05273BE0B6E1}" dt="2024-08-31T14:31:20.759" v="71"/>
          <ac:spMkLst>
            <pc:docMk/>
            <pc:sldMk cId="3381096086" sldId="260"/>
            <ac:spMk id="1049" creationId="{ADF89F24-0571-EA2E-0D68-27EFB26F73B7}"/>
          </ac:spMkLst>
        </pc:spChg>
        <pc:spChg chg="mod">
          <ac:chgData name="Abhi shek" userId="2ddd6620e12382d5" providerId="LiveId" clId="{6273B993-5B15-4660-9270-05273BE0B6E1}" dt="2024-08-31T14:31:20.759" v="71"/>
          <ac:spMkLst>
            <pc:docMk/>
            <pc:sldMk cId="3381096086" sldId="260"/>
            <ac:spMk id="1050" creationId="{3EBACEDE-B004-23D8-7284-51423CE9D384}"/>
          </ac:spMkLst>
        </pc:spChg>
        <pc:spChg chg="mod">
          <ac:chgData name="Abhi shek" userId="2ddd6620e12382d5" providerId="LiveId" clId="{6273B993-5B15-4660-9270-05273BE0B6E1}" dt="2024-08-31T14:31:20.759" v="71"/>
          <ac:spMkLst>
            <pc:docMk/>
            <pc:sldMk cId="3381096086" sldId="260"/>
            <ac:spMk id="1051" creationId="{9CC71705-33DD-2E2B-8E21-B447B7493481}"/>
          </ac:spMkLst>
        </pc:spChg>
        <pc:spChg chg="mod">
          <ac:chgData name="Abhi shek" userId="2ddd6620e12382d5" providerId="LiveId" clId="{6273B993-5B15-4660-9270-05273BE0B6E1}" dt="2024-08-31T14:31:20.759" v="71"/>
          <ac:spMkLst>
            <pc:docMk/>
            <pc:sldMk cId="3381096086" sldId="260"/>
            <ac:spMk id="1052" creationId="{E4F5D019-D3BD-E012-C0E8-6AD40744A336}"/>
          </ac:spMkLst>
        </pc:spChg>
        <pc:spChg chg="mod">
          <ac:chgData name="Abhi shek" userId="2ddd6620e12382d5" providerId="LiveId" clId="{6273B993-5B15-4660-9270-05273BE0B6E1}" dt="2024-08-31T14:31:20.759" v="71"/>
          <ac:spMkLst>
            <pc:docMk/>
            <pc:sldMk cId="3381096086" sldId="260"/>
            <ac:spMk id="1053" creationId="{1EF955AF-361B-088A-F0D0-E89364CAB6F7}"/>
          </ac:spMkLst>
        </pc:spChg>
        <pc:spChg chg="mod">
          <ac:chgData name="Abhi shek" userId="2ddd6620e12382d5" providerId="LiveId" clId="{6273B993-5B15-4660-9270-05273BE0B6E1}" dt="2024-08-31T14:31:20.759" v="71"/>
          <ac:spMkLst>
            <pc:docMk/>
            <pc:sldMk cId="3381096086" sldId="260"/>
            <ac:spMk id="1054" creationId="{3E6F6FD6-5151-1145-D6CB-078F7E51A3E4}"/>
          </ac:spMkLst>
        </pc:spChg>
        <pc:spChg chg="mod">
          <ac:chgData name="Abhi shek" userId="2ddd6620e12382d5" providerId="LiveId" clId="{6273B993-5B15-4660-9270-05273BE0B6E1}" dt="2024-08-31T14:31:20.759" v="71"/>
          <ac:spMkLst>
            <pc:docMk/>
            <pc:sldMk cId="3381096086" sldId="260"/>
            <ac:spMk id="1055" creationId="{362CB7E1-E621-3628-3427-F6C5FBFEDF0B}"/>
          </ac:spMkLst>
        </pc:spChg>
        <pc:spChg chg="mod">
          <ac:chgData name="Abhi shek" userId="2ddd6620e12382d5" providerId="LiveId" clId="{6273B993-5B15-4660-9270-05273BE0B6E1}" dt="2024-08-31T14:31:20.759" v="71"/>
          <ac:spMkLst>
            <pc:docMk/>
            <pc:sldMk cId="3381096086" sldId="260"/>
            <ac:spMk id="1056" creationId="{72059478-A969-C7A8-AC48-6A6809734D9B}"/>
          </ac:spMkLst>
        </pc:spChg>
        <pc:spChg chg="mod">
          <ac:chgData name="Abhi shek" userId="2ddd6620e12382d5" providerId="LiveId" clId="{6273B993-5B15-4660-9270-05273BE0B6E1}" dt="2024-08-31T14:31:20.759" v="71"/>
          <ac:spMkLst>
            <pc:docMk/>
            <pc:sldMk cId="3381096086" sldId="260"/>
            <ac:spMk id="1057" creationId="{52E69CBC-33DC-60D4-B90B-A460975845BF}"/>
          </ac:spMkLst>
        </pc:spChg>
        <pc:spChg chg="mod">
          <ac:chgData name="Abhi shek" userId="2ddd6620e12382d5" providerId="LiveId" clId="{6273B993-5B15-4660-9270-05273BE0B6E1}" dt="2024-08-31T14:31:20.759" v="71"/>
          <ac:spMkLst>
            <pc:docMk/>
            <pc:sldMk cId="3381096086" sldId="260"/>
            <ac:spMk id="1058" creationId="{40AA03D7-7B96-5087-4454-C79942723199}"/>
          </ac:spMkLst>
        </pc:spChg>
        <pc:spChg chg="mod">
          <ac:chgData name="Abhi shek" userId="2ddd6620e12382d5" providerId="LiveId" clId="{6273B993-5B15-4660-9270-05273BE0B6E1}" dt="2024-08-31T14:31:20.759" v="71"/>
          <ac:spMkLst>
            <pc:docMk/>
            <pc:sldMk cId="3381096086" sldId="260"/>
            <ac:spMk id="1059" creationId="{991E8BC2-4341-F404-CE64-B49920C6F74D}"/>
          </ac:spMkLst>
        </pc:spChg>
        <pc:spChg chg="mod">
          <ac:chgData name="Abhi shek" userId="2ddd6620e12382d5" providerId="LiveId" clId="{6273B993-5B15-4660-9270-05273BE0B6E1}" dt="2024-08-31T14:31:20.759" v="71"/>
          <ac:spMkLst>
            <pc:docMk/>
            <pc:sldMk cId="3381096086" sldId="260"/>
            <ac:spMk id="1060" creationId="{06C2B6DA-5214-E785-1D57-96B21986AF37}"/>
          </ac:spMkLst>
        </pc:spChg>
        <pc:spChg chg="mod">
          <ac:chgData name="Abhi shek" userId="2ddd6620e12382d5" providerId="LiveId" clId="{6273B993-5B15-4660-9270-05273BE0B6E1}" dt="2024-08-31T14:31:20.759" v="71"/>
          <ac:spMkLst>
            <pc:docMk/>
            <pc:sldMk cId="3381096086" sldId="260"/>
            <ac:spMk id="1061" creationId="{86F06D25-E9E2-7FAE-1E51-6B067BBB8759}"/>
          </ac:spMkLst>
        </pc:spChg>
        <pc:spChg chg="mod">
          <ac:chgData name="Abhi shek" userId="2ddd6620e12382d5" providerId="LiveId" clId="{6273B993-5B15-4660-9270-05273BE0B6E1}" dt="2024-08-31T14:31:20.759" v="71"/>
          <ac:spMkLst>
            <pc:docMk/>
            <pc:sldMk cId="3381096086" sldId="260"/>
            <ac:spMk id="1062" creationId="{5EA6E1F6-D326-B422-125F-0C6243BD8336}"/>
          </ac:spMkLst>
        </pc:spChg>
        <pc:spChg chg="mod">
          <ac:chgData name="Abhi shek" userId="2ddd6620e12382d5" providerId="LiveId" clId="{6273B993-5B15-4660-9270-05273BE0B6E1}" dt="2024-08-31T14:31:20.759" v="71"/>
          <ac:spMkLst>
            <pc:docMk/>
            <pc:sldMk cId="3381096086" sldId="260"/>
            <ac:spMk id="1063" creationId="{ADD86D45-880C-81EB-CDA2-ADEECF4DBFE1}"/>
          </ac:spMkLst>
        </pc:spChg>
        <pc:spChg chg="mod">
          <ac:chgData name="Abhi shek" userId="2ddd6620e12382d5" providerId="LiveId" clId="{6273B993-5B15-4660-9270-05273BE0B6E1}" dt="2024-08-31T14:31:20.759" v="71"/>
          <ac:spMkLst>
            <pc:docMk/>
            <pc:sldMk cId="3381096086" sldId="260"/>
            <ac:spMk id="1064" creationId="{D44059F9-979F-E7CC-50C5-A04861BE2145}"/>
          </ac:spMkLst>
        </pc:spChg>
        <pc:spChg chg="mod">
          <ac:chgData name="Abhi shek" userId="2ddd6620e12382d5" providerId="LiveId" clId="{6273B993-5B15-4660-9270-05273BE0B6E1}" dt="2024-08-31T14:31:20.759" v="71"/>
          <ac:spMkLst>
            <pc:docMk/>
            <pc:sldMk cId="3381096086" sldId="260"/>
            <ac:spMk id="1065" creationId="{30AB135C-5612-346A-02F1-745E0D9A4E98}"/>
          </ac:spMkLst>
        </pc:spChg>
        <pc:spChg chg="mod">
          <ac:chgData name="Abhi shek" userId="2ddd6620e12382d5" providerId="LiveId" clId="{6273B993-5B15-4660-9270-05273BE0B6E1}" dt="2024-08-31T14:31:20.759" v="71"/>
          <ac:spMkLst>
            <pc:docMk/>
            <pc:sldMk cId="3381096086" sldId="260"/>
            <ac:spMk id="1066" creationId="{D80ECADE-58CD-718A-6837-700F4E6B57E9}"/>
          </ac:spMkLst>
        </pc:spChg>
        <pc:spChg chg="mod">
          <ac:chgData name="Abhi shek" userId="2ddd6620e12382d5" providerId="LiveId" clId="{6273B993-5B15-4660-9270-05273BE0B6E1}" dt="2024-08-31T14:31:20.759" v="71"/>
          <ac:spMkLst>
            <pc:docMk/>
            <pc:sldMk cId="3381096086" sldId="260"/>
            <ac:spMk id="1067" creationId="{7984E26F-8D9C-2F32-2C1F-349BD294274A}"/>
          </ac:spMkLst>
        </pc:spChg>
        <pc:spChg chg="mod">
          <ac:chgData name="Abhi shek" userId="2ddd6620e12382d5" providerId="LiveId" clId="{6273B993-5B15-4660-9270-05273BE0B6E1}" dt="2024-08-31T14:31:20.759" v="71"/>
          <ac:spMkLst>
            <pc:docMk/>
            <pc:sldMk cId="3381096086" sldId="260"/>
            <ac:spMk id="1068" creationId="{CE8F0FB8-9A30-1572-CD66-76A4A7DC5261}"/>
          </ac:spMkLst>
        </pc:spChg>
        <pc:spChg chg="mod">
          <ac:chgData name="Abhi shek" userId="2ddd6620e12382d5" providerId="LiveId" clId="{6273B993-5B15-4660-9270-05273BE0B6E1}" dt="2024-08-31T14:31:20.759" v="71"/>
          <ac:spMkLst>
            <pc:docMk/>
            <pc:sldMk cId="3381096086" sldId="260"/>
            <ac:spMk id="1069" creationId="{4D748293-70D1-8504-B743-A2CAC9FF3B36}"/>
          </ac:spMkLst>
        </pc:spChg>
        <pc:spChg chg="mod">
          <ac:chgData name="Abhi shek" userId="2ddd6620e12382d5" providerId="LiveId" clId="{6273B993-5B15-4660-9270-05273BE0B6E1}" dt="2024-08-31T14:31:20.759" v="71"/>
          <ac:spMkLst>
            <pc:docMk/>
            <pc:sldMk cId="3381096086" sldId="260"/>
            <ac:spMk id="1070" creationId="{52B39616-678A-4238-A7D6-1DDE967A2119}"/>
          </ac:spMkLst>
        </pc:spChg>
        <pc:spChg chg="mod">
          <ac:chgData name="Abhi shek" userId="2ddd6620e12382d5" providerId="LiveId" clId="{6273B993-5B15-4660-9270-05273BE0B6E1}" dt="2024-08-31T14:31:20.759" v="71"/>
          <ac:spMkLst>
            <pc:docMk/>
            <pc:sldMk cId="3381096086" sldId="260"/>
            <ac:spMk id="1071" creationId="{CC9B54F1-49B9-69EF-1CBE-7F34F4463DF6}"/>
          </ac:spMkLst>
        </pc:spChg>
        <pc:spChg chg="mod">
          <ac:chgData name="Abhi shek" userId="2ddd6620e12382d5" providerId="LiveId" clId="{6273B993-5B15-4660-9270-05273BE0B6E1}" dt="2024-08-31T14:31:20.759" v="71"/>
          <ac:spMkLst>
            <pc:docMk/>
            <pc:sldMk cId="3381096086" sldId="260"/>
            <ac:spMk id="1072" creationId="{0045BB0B-6987-FD91-36B3-6CB32B1B3269}"/>
          </ac:spMkLst>
        </pc:spChg>
        <pc:spChg chg="mod">
          <ac:chgData name="Abhi shek" userId="2ddd6620e12382d5" providerId="LiveId" clId="{6273B993-5B15-4660-9270-05273BE0B6E1}" dt="2024-08-31T14:31:20.759" v="71"/>
          <ac:spMkLst>
            <pc:docMk/>
            <pc:sldMk cId="3381096086" sldId="260"/>
            <ac:spMk id="1073" creationId="{BE52CE80-3F78-2E1B-A2A0-CF17A15FC846}"/>
          </ac:spMkLst>
        </pc:spChg>
        <pc:spChg chg="mod">
          <ac:chgData name="Abhi shek" userId="2ddd6620e12382d5" providerId="LiveId" clId="{6273B993-5B15-4660-9270-05273BE0B6E1}" dt="2024-08-31T14:31:20.759" v="71"/>
          <ac:spMkLst>
            <pc:docMk/>
            <pc:sldMk cId="3381096086" sldId="260"/>
            <ac:spMk id="1074" creationId="{9D37A02A-5FA2-0864-DBDA-98BA1F1A7C1F}"/>
          </ac:spMkLst>
        </pc:spChg>
        <pc:spChg chg="mod">
          <ac:chgData name="Abhi shek" userId="2ddd6620e12382d5" providerId="LiveId" clId="{6273B993-5B15-4660-9270-05273BE0B6E1}" dt="2024-08-31T14:31:20.759" v="71"/>
          <ac:spMkLst>
            <pc:docMk/>
            <pc:sldMk cId="3381096086" sldId="260"/>
            <ac:spMk id="1075" creationId="{0CDBD042-B3CD-0133-429C-C3461547761E}"/>
          </ac:spMkLst>
        </pc:spChg>
        <pc:spChg chg="mod">
          <ac:chgData name="Abhi shek" userId="2ddd6620e12382d5" providerId="LiveId" clId="{6273B993-5B15-4660-9270-05273BE0B6E1}" dt="2024-08-31T14:31:20.759" v="71"/>
          <ac:spMkLst>
            <pc:docMk/>
            <pc:sldMk cId="3381096086" sldId="260"/>
            <ac:spMk id="1076" creationId="{F35DE343-BEBA-CBD6-D463-8F5A8518FED8}"/>
          </ac:spMkLst>
        </pc:spChg>
        <pc:spChg chg="mod">
          <ac:chgData name="Abhi shek" userId="2ddd6620e12382d5" providerId="LiveId" clId="{6273B993-5B15-4660-9270-05273BE0B6E1}" dt="2024-08-31T14:31:20.759" v="71"/>
          <ac:spMkLst>
            <pc:docMk/>
            <pc:sldMk cId="3381096086" sldId="260"/>
            <ac:spMk id="1077" creationId="{14915B08-75FE-7E28-8C74-ACF203A29DF6}"/>
          </ac:spMkLst>
        </pc:spChg>
        <pc:spChg chg="mod">
          <ac:chgData name="Abhi shek" userId="2ddd6620e12382d5" providerId="LiveId" clId="{6273B993-5B15-4660-9270-05273BE0B6E1}" dt="2024-08-31T14:31:20.759" v="71"/>
          <ac:spMkLst>
            <pc:docMk/>
            <pc:sldMk cId="3381096086" sldId="260"/>
            <ac:spMk id="1078" creationId="{195D675D-D4AC-1A1A-9CFF-A64AD3350F4C}"/>
          </ac:spMkLst>
        </pc:spChg>
        <pc:spChg chg="mod">
          <ac:chgData name="Abhi shek" userId="2ddd6620e12382d5" providerId="LiveId" clId="{6273B993-5B15-4660-9270-05273BE0B6E1}" dt="2024-08-31T14:31:20.759" v="71"/>
          <ac:spMkLst>
            <pc:docMk/>
            <pc:sldMk cId="3381096086" sldId="260"/>
            <ac:spMk id="1079" creationId="{A3B6905D-5350-DEFC-4AAF-D5ED929BB2B3}"/>
          </ac:spMkLst>
        </pc:spChg>
        <pc:spChg chg="mod">
          <ac:chgData name="Abhi shek" userId="2ddd6620e12382d5" providerId="LiveId" clId="{6273B993-5B15-4660-9270-05273BE0B6E1}" dt="2024-08-31T14:31:20.759" v="71"/>
          <ac:spMkLst>
            <pc:docMk/>
            <pc:sldMk cId="3381096086" sldId="260"/>
            <ac:spMk id="1080" creationId="{D3989D66-140A-F033-D9BC-8C7AE8EF8FA4}"/>
          </ac:spMkLst>
        </pc:spChg>
        <pc:spChg chg="mod">
          <ac:chgData name="Abhi shek" userId="2ddd6620e12382d5" providerId="LiveId" clId="{6273B993-5B15-4660-9270-05273BE0B6E1}" dt="2024-08-31T14:31:20.759" v="71"/>
          <ac:spMkLst>
            <pc:docMk/>
            <pc:sldMk cId="3381096086" sldId="260"/>
            <ac:spMk id="1081" creationId="{51E7DB4A-ADFB-4A72-2860-172C0817809B}"/>
          </ac:spMkLst>
        </pc:spChg>
        <pc:spChg chg="mod">
          <ac:chgData name="Abhi shek" userId="2ddd6620e12382d5" providerId="LiveId" clId="{6273B993-5B15-4660-9270-05273BE0B6E1}" dt="2024-08-31T14:31:20.759" v="71"/>
          <ac:spMkLst>
            <pc:docMk/>
            <pc:sldMk cId="3381096086" sldId="260"/>
            <ac:spMk id="1082" creationId="{C1F61285-3E94-F4C1-BAE1-2E4419A64AFA}"/>
          </ac:spMkLst>
        </pc:spChg>
        <pc:spChg chg="mod">
          <ac:chgData name="Abhi shek" userId="2ddd6620e12382d5" providerId="LiveId" clId="{6273B993-5B15-4660-9270-05273BE0B6E1}" dt="2024-08-31T14:31:20.759" v="71"/>
          <ac:spMkLst>
            <pc:docMk/>
            <pc:sldMk cId="3381096086" sldId="260"/>
            <ac:spMk id="1083" creationId="{10047A2F-119B-009A-A58E-64E697B81E1C}"/>
          </ac:spMkLst>
        </pc:spChg>
        <pc:spChg chg="mod">
          <ac:chgData name="Abhi shek" userId="2ddd6620e12382d5" providerId="LiveId" clId="{6273B993-5B15-4660-9270-05273BE0B6E1}" dt="2024-08-31T14:31:20.759" v="71"/>
          <ac:spMkLst>
            <pc:docMk/>
            <pc:sldMk cId="3381096086" sldId="260"/>
            <ac:spMk id="1084" creationId="{C806448F-DBB5-FDE5-A28B-99E6E386DFA3}"/>
          </ac:spMkLst>
        </pc:spChg>
        <pc:spChg chg="mod">
          <ac:chgData name="Abhi shek" userId="2ddd6620e12382d5" providerId="LiveId" clId="{6273B993-5B15-4660-9270-05273BE0B6E1}" dt="2024-08-31T14:31:20.759" v="71"/>
          <ac:spMkLst>
            <pc:docMk/>
            <pc:sldMk cId="3381096086" sldId="260"/>
            <ac:spMk id="1085" creationId="{A4534DC8-F25B-5F33-1430-B2DAE986D237}"/>
          </ac:spMkLst>
        </pc:spChg>
        <pc:spChg chg="mod">
          <ac:chgData name="Abhi shek" userId="2ddd6620e12382d5" providerId="LiveId" clId="{6273B993-5B15-4660-9270-05273BE0B6E1}" dt="2024-08-31T14:31:20.759" v="71"/>
          <ac:spMkLst>
            <pc:docMk/>
            <pc:sldMk cId="3381096086" sldId="260"/>
            <ac:spMk id="1086" creationId="{9E1CC5BD-FE61-8B84-21ED-3FFBA049B5B2}"/>
          </ac:spMkLst>
        </pc:spChg>
        <pc:spChg chg="mod">
          <ac:chgData name="Abhi shek" userId="2ddd6620e12382d5" providerId="LiveId" clId="{6273B993-5B15-4660-9270-05273BE0B6E1}" dt="2024-08-31T14:31:20.759" v="71"/>
          <ac:spMkLst>
            <pc:docMk/>
            <pc:sldMk cId="3381096086" sldId="260"/>
            <ac:spMk id="1087" creationId="{141506CA-2952-4910-5943-0F470C311C43}"/>
          </ac:spMkLst>
        </pc:spChg>
        <pc:spChg chg="mod">
          <ac:chgData name="Abhi shek" userId="2ddd6620e12382d5" providerId="LiveId" clId="{6273B993-5B15-4660-9270-05273BE0B6E1}" dt="2024-08-31T14:31:20.759" v="71"/>
          <ac:spMkLst>
            <pc:docMk/>
            <pc:sldMk cId="3381096086" sldId="260"/>
            <ac:spMk id="1088" creationId="{615B4C25-1646-1E15-A36D-D4D152816E53}"/>
          </ac:spMkLst>
        </pc:spChg>
        <pc:spChg chg="mod">
          <ac:chgData name="Abhi shek" userId="2ddd6620e12382d5" providerId="LiveId" clId="{6273B993-5B15-4660-9270-05273BE0B6E1}" dt="2024-08-31T14:31:20.759" v="71"/>
          <ac:spMkLst>
            <pc:docMk/>
            <pc:sldMk cId="3381096086" sldId="260"/>
            <ac:spMk id="1089" creationId="{CB1B008C-952D-3BFD-0C5E-B18CE606EBBB}"/>
          </ac:spMkLst>
        </pc:spChg>
        <pc:spChg chg="mod">
          <ac:chgData name="Abhi shek" userId="2ddd6620e12382d5" providerId="LiveId" clId="{6273B993-5B15-4660-9270-05273BE0B6E1}" dt="2024-08-31T14:31:20.759" v="71"/>
          <ac:spMkLst>
            <pc:docMk/>
            <pc:sldMk cId="3381096086" sldId="260"/>
            <ac:spMk id="1090" creationId="{21C3CD6E-B029-3FCF-3AD3-56BFA9068A20}"/>
          </ac:spMkLst>
        </pc:spChg>
        <pc:spChg chg="mod">
          <ac:chgData name="Abhi shek" userId="2ddd6620e12382d5" providerId="LiveId" clId="{6273B993-5B15-4660-9270-05273BE0B6E1}" dt="2024-08-31T14:31:20.759" v="71"/>
          <ac:spMkLst>
            <pc:docMk/>
            <pc:sldMk cId="3381096086" sldId="260"/>
            <ac:spMk id="1091" creationId="{9B7238B6-3171-04D6-4652-2B713579EC5C}"/>
          </ac:spMkLst>
        </pc:spChg>
        <pc:spChg chg="mod">
          <ac:chgData name="Abhi shek" userId="2ddd6620e12382d5" providerId="LiveId" clId="{6273B993-5B15-4660-9270-05273BE0B6E1}" dt="2024-08-31T14:31:20.759" v="71"/>
          <ac:spMkLst>
            <pc:docMk/>
            <pc:sldMk cId="3381096086" sldId="260"/>
            <ac:spMk id="1092" creationId="{835A8E07-AF0C-4119-36AB-C2C31F8D143F}"/>
          </ac:spMkLst>
        </pc:spChg>
        <pc:spChg chg="mod">
          <ac:chgData name="Abhi shek" userId="2ddd6620e12382d5" providerId="LiveId" clId="{6273B993-5B15-4660-9270-05273BE0B6E1}" dt="2024-08-31T14:31:20.759" v="71"/>
          <ac:spMkLst>
            <pc:docMk/>
            <pc:sldMk cId="3381096086" sldId="260"/>
            <ac:spMk id="1093" creationId="{7DD92599-78E4-0E89-8CE7-4820EA4116F6}"/>
          </ac:spMkLst>
        </pc:spChg>
        <pc:spChg chg="mod">
          <ac:chgData name="Abhi shek" userId="2ddd6620e12382d5" providerId="LiveId" clId="{6273B993-5B15-4660-9270-05273BE0B6E1}" dt="2024-08-31T14:31:20.759" v="71"/>
          <ac:spMkLst>
            <pc:docMk/>
            <pc:sldMk cId="3381096086" sldId="260"/>
            <ac:spMk id="1094" creationId="{F88DFFC1-E46B-213D-5516-1416F90A8E0A}"/>
          </ac:spMkLst>
        </pc:spChg>
        <pc:spChg chg="mod">
          <ac:chgData name="Abhi shek" userId="2ddd6620e12382d5" providerId="LiveId" clId="{6273B993-5B15-4660-9270-05273BE0B6E1}" dt="2024-08-31T14:31:20.759" v="71"/>
          <ac:spMkLst>
            <pc:docMk/>
            <pc:sldMk cId="3381096086" sldId="260"/>
            <ac:spMk id="1095" creationId="{86B36365-3F54-C36F-7156-CAA6A91C8EFD}"/>
          </ac:spMkLst>
        </pc:spChg>
        <pc:spChg chg="mod">
          <ac:chgData name="Abhi shek" userId="2ddd6620e12382d5" providerId="LiveId" clId="{6273B993-5B15-4660-9270-05273BE0B6E1}" dt="2024-08-31T14:31:20.759" v="71"/>
          <ac:spMkLst>
            <pc:docMk/>
            <pc:sldMk cId="3381096086" sldId="260"/>
            <ac:spMk id="1096" creationId="{62598A2E-E07C-5331-0D5F-44C905C1301F}"/>
          </ac:spMkLst>
        </pc:spChg>
        <pc:spChg chg="mod">
          <ac:chgData name="Abhi shek" userId="2ddd6620e12382d5" providerId="LiveId" clId="{6273B993-5B15-4660-9270-05273BE0B6E1}" dt="2024-08-31T14:31:20.759" v="71"/>
          <ac:spMkLst>
            <pc:docMk/>
            <pc:sldMk cId="3381096086" sldId="260"/>
            <ac:spMk id="1097" creationId="{EFE37A92-16FA-8558-E2C1-DC0BDF917865}"/>
          </ac:spMkLst>
        </pc:spChg>
        <pc:spChg chg="mod">
          <ac:chgData name="Abhi shek" userId="2ddd6620e12382d5" providerId="LiveId" clId="{6273B993-5B15-4660-9270-05273BE0B6E1}" dt="2024-08-31T14:31:20.759" v="71"/>
          <ac:spMkLst>
            <pc:docMk/>
            <pc:sldMk cId="3381096086" sldId="260"/>
            <ac:spMk id="1098" creationId="{2F2B4F3B-3C64-02BB-967C-28E222E07724}"/>
          </ac:spMkLst>
        </pc:spChg>
        <pc:spChg chg="mod">
          <ac:chgData name="Abhi shek" userId="2ddd6620e12382d5" providerId="LiveId" clId="{6273B993-5B15-4660-9270-05273BE0B6E1}" dt="2024-08-31T14:31:20.759" v="71"/>
          <ac:spMkLst>
            <pc:docMk/>
            <pc:sldMk cId="3381096086" sldId="260"/>
            <ac:spMk id="1099" creationId="{EDF253DC-EE7F-2BF2-E1A5-1F2D6B92178C}"/>
          </ac:spMkLst>
        </pc:spChg>
        <pc:spChg chg="mod">
          <ac:chgData name="Abhi shek" userId="2ddd6620e12382d5" providerId="LiveId" clId="{6273B993-5B15-4660-9270-05273BE0B6E1}" dt="2024-08-31T14:31:20.759" v="71"/>
          <ac:spMkLst>
            <pc:docMk/>
            <pc:sldMk cId="3381096086" sldId="260"/>
            <ac:spMk id="1100" creationId="{E56201A5-8A20-7104-0ED1-DDC2975A81EF}"/>
          </ac:spMkLst>
        </pc:spChg>
        <pc:spChg chg="mod">
          <ac:chgData name="Abhi shek" userId="2ddd6620e12382d5" providerId="LiveId" clId="{6273B993-5B15-4660-9270-05273BE0B6E1}" dt="2024-08-31T14:31:20.759" v="71"/>
          <ac:spMkLst>
            <pc:docMk/>
            <pc:sldMk cId="3381096086" sldId="260"/>
            <ac:spMk id="1101" creationId="{3F63E2FC-CCE8-4DEC-FA0F-BCF7BCC57CB9}"/>
          </ac:spMkLst>
        </pc:spChg>
        <pc:spChg chg="mod">
          <ac:chgData name="Abhi shek" userId="2ddd6620e12382d5" providerId="LiveId" clId="{6273B993-5B15-4660-9270-05273BE0B6E1}" dt="2024-08-31T14:31:20.759" v="71"/>
          <ac:spMkLst>
            <pc:docMk/>
            <pc:sldMk cId="3381096086" sldId="260"/>
            <ac:spMk id="1102" creationId="{DEB08D50-3821-2B86-6486-3FA11C4C5710}"/>
          </ac:spMkLst>
        </pc:spChg>
        <pc:spChg chg="mod">
          <ac:chgData name="Abhi shek" userId="2ddd6620e12382d5" providerId="LiveId" clId="{6273B993-5B15-4660-9270-05273BE0B6E1}" dt="2024-08-31T14:31:20.759" v="71"/>
          <ac:spMkLst>
            <pc:docMk/>
            <pc:sldMk cId="3381096086" sldId="260"/>
            <ac:spMk id="1103" creationId="{410464A5-01BF-22F8-86BF-E17906970382}"/>
          </ac:spMkLst>
        </pc:spChg>
        <pc:spChg chg="mod">
          <ac:chgData name="Abhi shek" userId="2ddd6620e12382d5" providerId="LiveId" clId="{6273B993-5B15-4660-9270-05273BE0B6E1}" dt="2024-08-31T14:31:20.759" v="71"/>
          <ac:spMkLst>
            <pc:docMk/>
            <pc:sldMk cId="3381096086" sldId="260"/>
            <ac:spMk id="1104" creationId="{72DB9CBD-70C5-13E5-458D-4220648BC9A3}"/>
          </ac:spMkLst>
        </pc:spChg>
        <pc:spChg chg="mod">
          <ac:chgData name="Abhi shek" userId="2ddd6620e12382d5" providerId="LiveId" clId="{6273B993-5B15-4660-9270-05273BE0B6E1}" dt="2024-08-31T14:31:20.759" v="71"/>
          <ac:spMkLst>
            <pc:docMk/>
            <pc:sldMk cId="3381096086" sldId="260"/>
            <ac:spMk id="1105" creationId="{F2047EA2-FE08-1F30-9D63-CD9A59CA29A1}"/>
          </ac:spMkLst>
        </pc:spChg>
        <pc:spChg chg="mod">
          <ac:chgData name="Abhi shek" userId="2ddd6620e12382d5" providerId="LiveId" clId="{6273B993-5B15-4660-9270-05273BE0B6E1}" dt="2024-08-31T14:31:20.759" v="71"/>
          <ac:spMkLst>
            <pc:docMk/>
            <pc:sldMk cId="3381096086" sldId="260"/>
            <ac:spMk id="1106" creationId="{991B4986-67F8-B418-FF26-72B47BAFFE75}"/>
          </ac:spMkLst>
        </pc:spChg>
        <pc:grpChg chg="add mod">
          <ac:chgData name="Abhi shek" userId="2ddd6620e12382d5" providerId="LiveId" clId="{6273B993-5B15-4660-9270-05273BE0B6E1}" dt="2024-08-31T14:31:32.323" v="76" actId="1076"/>
          <ac:grpSpMkLst>
            <pc:docMk/>
            <pc:sldMk cId="3381096086" sldId="260"/>
            <ac:grpSpMk id="5" creationId="{D95C8758-D707-D6E7-02B1-409ADFC65827}"/>
          </ac:grpSpMkLst>
        </pc:grpChg>
        <pc:picChg chg="del">
          <ac:chgData name="Abhi shek" userId="2ddd6620e12382d5" providerId="LiveId" clId="{6273B993-5B15-4660-9270-05273BE0B6E1}" dt="2024-08-31T14:04:31.906" v="30" actId="478"/>
          <ac:picMkLst>
            <pc:docMk/>
            <pc:sldMk cId="3381096086" sldId="260"/>
            <ac:picMk id="1026" creationId="{3865777B-14E7-C2D3-722A-E54B43363AA1}"/>
          </ac:picMkLst>
        </pc:picChg>
        <pc:picChg chg="add del mod">
          <ac:chgData name="Abhi shek" userId="2ddd6620e12382d5" providerId="LiveId" clId="{6273B993-5B15-4660-9270-05273BE0B6E1}" dt="2024-08-31T15:06:19.832" v="175" actId="478"/>
          <ac:picMkLst>
            <pc:docMk/>
            <pc:sldMk cId="3381096086" sldId="260"/>
            <ac:picMk id="1107" creationId="{EE4A7103-D126-6064-12F8-829206977862}"/>
          </ac:picMkLst>
        </pc:picChg>
      </pc:sldChg>
      <pc:sldChg chg="addSp delSp modSp new mod modAnim">
        <pc:chgData name="Abhi shek" userId="2ddd6620e12382d5" providerId="LiveId" clId="{6273B993-5B15-4660-9270-05273BE0B6E1}" dt="2024-08-31T16:21:09.931" v="486"/>
        <pc:sldMkLst>
          <pc:docMk/>
          <pc:sldMk cId="2448639115" sldId="261"/>
        </pc:sldMkLst>
        <pc:spChg chg="del">
          <ac:chgData name="Abhi shek" userId="2ddd6620e12382d5" providerId="LiveId" clId="{6273B993-5B15-4660-9270-05273BE0B6E1}" dt="2024-08-31T15:05:08.790" v="172" actId="478"/>
          <ac:spMkLst>
            <pc:docMk/>
            <pc:sldMk cId="2448639115" sldId="261"/>
            <ac:spMk id="2" creationId="{8713906C-8B6A-CC11-D04D-96869B6049B6}"/>
          </ac:spMkLst>
        </pc:spChg>
        <pc:spChg chg="del">
          <ac:chgData name="Abhi shek" userId="2ddd6620e12382d5" providerId="LiveId" clId="{6273B993-5B15-4660-9270-05273BE0B6E1}" dt="2024-08-31T15:05:10.926" v="173" actId="478"/>
          <ac:spMkLst>
            <pc:docMk/>
            <pc:sldMk cId="2448639115" sldId="261"/>
            <ac:spMk id="3" creationId="{D0D0E2C3-6D78-0676-F000-BBADA5F4BDDE}"/>
          </ac:spMkLst>
        </pc:spChg>
        <pc:spChg chg="add mod">
          <ac:chgData name="Abhi shek" userId="2ddd6620e12382d5" providerId="LiveId" clId="{6273B993-5B15-4660-9270-05273BE0B6E1}" dt="2024-08-31T15:26:21.981" v="190" actId="14100"/>
          <ac:spMkLst>
            <pc:docMk/>
            <pc:sldMk cId="2448639115" sldId="261"/>
            <ac:spMk id="4" creationId="{46539E39-3A7E-6AE9-263C-18DFA100D698}"/>
          </ac:spMkLst>
        </pc:spChg>
        <pc:picChg chg="add mod">
          <ac:chgData name="Abhi shek" userId="2ddd6620e12382d5" providerId="LiveId" clId="{6273B993-5B15-4660-9270-05273BE0B6E1}" dt="2024-08-31T15:26:50.771" v="195" actId="14100"/>
          <ac:picMkLst>
            <pc:docMk/>
            <pc:sldMk cId="2448639115" sldId="261"/>
            <ac:picMk id="6" creationId="{FF3D4C11-B5F5-C5CA-6D7B-024B83784DB1}"/>
          </ac:picMkLst>
        </pc:picChg>
      </pc:sldChg>
      <pc:sldChg chg="addSp delSp modSp new mod setBg modAnim">
        <pc:chgData name="Abhi shek" userId="2ddd6620e12382d5" providerId="LiveId" clId="{6273B993-5B15-4660-9270-05273BE0B6E1}" dt="2024-08-31T16:54:07.532" v="510" actId="1076"/>
        <pc:sldMkLst>
          <pc:docMk/>
          <pc:sldMk cId="2257186437" sldId="262"/>
        </pc:sldMkLst>
        <pc:spChg chg="mod">
          <ac:chgData name="Abhi shek" userId="2ddd6620e12382d5" providerId="LiveId" clId="{6273B993-5B15-4660-9270-05273BE0B6E1}" dt="2024-08-31T16:54:01.984" v="509" actId="20577"/>
          <ac:spMkLst>
            <pc:docMk/>
            <pc:sldMk cId="2257186437" sldId="262"/>
            <ac:spMk id="2" creationId="{D59AC3A8-0189-F74E-C964-F7AB54AB368A}"/>
          </ac:spMkLst>
        </pc:spChg>
        <pc:spChg chg="add del mod">
          <ac:chgData name="Abhi shek" userId="2ddd6620e12382d5" providerId="LiveId" clId="{6273B993-5B15-4660-9270-05273BE0B6E1}" dt="2024-08-31T15:55:22.962" v="276" actId="26606"/>
          <ac:spMkLst>
            <pc:docMk/>
            <pc:sldMk cId="2257186437" sldId="262"/>
            <ac:spMk id="3" creationId="{3AC7F21E-79FE-4AF3-6996-2904443880C7}"/>
          </ac:spMkLst>
        </pc:spChg>
        <pc:spChg chg="add mod">
          <ac:chgData name="Abhi shek" userId="2ddd6620e12382d5" providerId="LiveId" clId="{6273B993-5B15-4660-9270-05273BE0B6E1}" dt="2024-08-31T15:57:30.667" v="299" actId="403"/>
          <ac:spMkLst>
            <pc:docMk/>
            <pc:sldMk cId="2257186437" sldId="262"/>
            <ac:spMk id="4" creationId="{311FBB5B-D0E7-1B58-B3D2-96DBF3BE99EC}"/>
          </ac:spMkLst>
        </pc:spChg>
        <pc:spChg chg="add del">
          <ac:chgData name="Abhi shek" userId="2ddd6620e12382d5" providerId="LiveId" clId="{6273B993-5B15-4660-9270-05273BE0B6E1}" dt="2024-08-31T15:55:22.931" v="275" actId="26606"/>
          <ac:spMkLst>
            <pc:docMk/>
            <pc:sldMk cId="2257186437" sldId="262"/>
            <ac:spMk id="11" creationId="{E0CBAC23-2E3F-4A90-BA59-F8299F6A5439}"/>
          </ac:spMkLst>
        </pc:spChg>
        <pc:spChg chg="add del">
          <ac:chgData name="Abhi shek" userId="2ddd6620e12382d5" providerId="LiveId" clId="{6273B993-5B15-4660-9270-05273BE0B6E1}" dt="2024-08-31T15:55:22.931" v="275" actId="26606"/>
          <ac:spMkLst>
            <pc:docMk/>
            <pc:sldMk cId="2257186437" sldId="262"/>
            <ac:spMk id="12" creationId="{35DB3719-6FDC-4E5D-891D-FF40B7300F64}"/>
          </ac:spMkLst>
        </pc:spChg>
        <pc:spChg chg="add mod">
          <ac:chgData name="Abhi shek" userId="2ddd6620e12382d5" providerId="LiveId" clId="{6273B993-5B15-4660-9270-05273BE0B6E1}" dt="2024-08-31T16:54:07.532" v="510" actId="1076"/>
          <ac:spMkLst>
            <pc:docMk/>
            <pc:sldMk cId="2257186437" sldId="262"/>
            <ac:spMk id="17" creationId="{3AC7F21E-79FE-4AF3-6996-2904443880C7}"/>
          </ac:spMkLst>
        </pc:spChg>
        <pc:graphicFrameChg chg="add del">
          <ac:chgData name="Abhi shek" userId="2ddd6620e12382d5" providerId="LiveId" clId="{6273B993-5B15-4660-9270-05273BE0B6E1}" dt="2024-08-31T15:55:22.931" v="275" actId="26606"/>
          <ac:graphicFrameMkLst>
            <pc:docMk/>
            <pc:sldMk cId="2257186437" sldId="262"/>
            <ac:graphicFrameMk id="13" creationId="{A35DCE99-E2B8-A13A-2159-04AD593F93C2}"/>
          </ac:graphicFrameMkLst>
        </pc:graphicFrameChg>
        <pc:picChg chg="add del">
          <ac:chgData name="Abhi shek" userId="2ddd6620e12382d5" providerId="LiveId" clId="{6273B993-5B15-4660-9270-05273BE0B6E1}" dt="2024-08-31T15:55:19.262" v="273" actId="26606"/>
          <ac:picMkLst>
            <pc:docMk/>
            <pc:sldMk cId="2257186437" sldId="262"/>
            <ac:picMk id="5" creationId="{99ACEC07-94DA-1AE2-932A-13E9267DCF38}"/>
          </ac:picMkLst>
        </pc:picChg>
        <pc:picChg chg="add">
          <ac:chgData name="Abhi shek" userId="2ddd6620e12382d5" providerId="LiveId" clId="{6273B993-5B15-4660-9270-05273BE0B6E1}" dt="2024-08-31T15:55:22.962" v="276" actId="26606"/>
          <ac:picMkLst>
            <pc:docMk/>
            <pc:sldMk cId="2257186437" sldId="262"/>
            <ac:picMk id="15" creationId="{99ACEC07-94DA-1AE2-932A-13E9267DCF38}"/>
          </ac:picMkLst>
        </pc:picChg>
        <pc:cxnChg chg="add del">
          <ac:chgData name="Abhi shek" userId="2ddd6620e12382d5" providerId="LiveId" clId="{6273B993-5B15-4660-9270-05273BE0B6E1}" dt="2024-08-31T15:55:19.262" v="273" actId="26606"/>
          <ac:cxnSpMkLst>
            <pc:docMk/>
            <pc:sldMk cId="2257186437" sldId="262"/>
            <ac:cxnSpMk id="9" creationId="{1503BFE4-729B-D9D0-C17B-501E6AF1127A}"/>
          </ac:cxnSpMkLst>
        </pc:cxnChg>
        <pc:cxnChg chg="add">
          <ac:chgData name="Abhi shek" userId="2ddd6620e12382d5" providerId="LiveId" clId="{6273B993-5B15-4660-9270-05273BE0B6E1}" dt="2024-08-31T15:55:22.962" v="276" actId="26606"/>
          <ac:cxnSpMkLst>
            <pc:docMk/>
            <pc:sldMk cId="2257186437" sldId="262"/>
            <ac:cxnSpMk id="16" creationId="{1503BFE4-729B-D9D0-C17B-501E6AF1127A}"/>
          </ac:cxnSpMkLst>
        </pc:cxnChg>
      </pc:sldChg>
      <pc:sldChg chg="addSp delSp modSp add mod modAnim">
        <pc:chgData name="Abhi shek" userId="2ddd6620e12382d5" providerId="LiveId" clId="{6273B993-5B15-4660-9270-05273BE0B6E1}" dt="2024-08-31T16:21:12.846" v="487"/>
        <pc:sldMkLst>
          <pc:docMk/>
          <pc:sldMk cId="194876177" sldId="263"/>
        </pc:sldMkLst>
        <pc:spChg chg="mod">
          <ac:chgData name="Abhi shek" userId="2ddd6620e12382d5" providerId="LiveId" clId="{6273B993-5B15-4660-9270-05273BE0B6E1}" dt="2024-08-31T15:30:00.454" v="242" actId="14100"/>
          <ac:spMkLst>
            <pc:docMk/>
            <pc:sldMk cId="194876177" sldId="263"/>
            <ac:spMk id="4" creationId="{46539E39-3A7E-6AE9-263C-18DFA100D698}"/>
          </ac:spMkLst>
        </pc:spChg>
        <pc:picChg chg="add mod ord">
          <ac:chgData name="Abhi shek" userId="2ddd6620e12382d5" providerId="LiveId" clId="{6273B993-5B15-4660-9270-05273BE0B6E1}" dt="2024-08-31T15:29:56.859" v="241" actId="1076"/>
          <ac:picMkLst>
            <pc:docMk/>
            <pc:sldMk cId="194876177" sldId="263"/>
            <ac:picMk id="3" creationId="{D0D8F364-871D-B398-D2D6-2AA0D2505201}"/>
          </ac:picMkLst>
        </pc:picChg>
        <pc:picChg chg="del">
          <ac:chgData name="Abhi shek" userId="2ddd6620e12382d5" providerId="LiveId" clId="{6273B993-5B15-4660-9270-05273BE0B6E1}" dt="2024-08-31T15:29:26.177" v="233" actId="478"/>
          <ac:picMkLst>
            <pc:docMk/>
            <pc:sldMk cId="194876177" sldId="263"/>
            <ac:picMk id="6" creationId="{FF3D4C11-B5F5-C5CA-6D7B-024B83784DB1}"/>
          </ac:picMkLst>
        </pc:picChg>
      </pc:sldChg>
      <pc:sldChg chg="addSp delSp modSp add del mod setBg">
        <pc:chgData name="Abhi shek" userId="2ddd6620e12382d5" providerId="LiveId" clId="{6273B993-5B15-4660-9270-05273BE0B6E1}" dt="2024-08-31T15:29:20.051" v="231" actId="2696"/>
        <pc:sldMkLst>
          <pc:docMk/>
          <pc:sldMk cId="1720897285" sldId="263"/>
        </pc:sldMkLst>
        <pc:spChg chg="mod ord">
          <ac:chgData name="Abhi shek" userId="2ddd6620e12382d5" providerId="LiveId" clId="{6273B993-5B15-4660-9270-05273BE0B6E1}" dt="2024-08-31T15:29:11.401" v="228" actId="166"/>
          <ac:spMkLst>
            <pc:docMk/>
            <pc:sldMk cId="1720897285" sldId="263"/>
            <ac:spMk id="4" creationId="{46539E39-3A7E-6AE9-263C-18DFA100D698}"/>
          </ac:spMkLst>
        </pc:spChg>
        <pc:spChg chg="add del">
          <ac:chgData name="Abhi shek" userId="2ddd6620e12382d5" providerId="LiveId" clId="{6273B993-5B15-4660-9270-05273BE0B6E1}" dt="2024-08-31T15:28:14.724" v="215" actId="26606"/>
          <ac:spMkLst>
            <pc:docMk/>
            <pc:sldMk cId="1720897285" sldId="263"/>
            <ac:spMk id="9" creationId="{0288C6B4-AFC3-407F-A595-EFFD38D4CCAF}"/>
          </ac:spMkLst>
        </pc:spChg>
        <pc:spChg chg="add del">
          <ac:chgData name="Abhi shek" userId="2ddd6620e12382d5" providerId="LiveId" clId="{6273B993-5B15-4660-9270-05273BE0B6E1}" dt="2024-08-31T15:28:14.724" v="215" actId="26606"/>
          <ac:spMkLst>
            <pc:docMk/>
            <pc:sldMk cId="1720897285" sldId="263"/>
            <ac:spMk id="11" creationId="{CF236821-17FE-429B-8D2C-08E13A64EA40}"/>
          </ac:spMkLst>
        </pc:spChg>
        <pc:spChg chg="add del">
          <ac:chgData name="Abhi shek" userId="2ddd6620e12382d5" providerId="LiveId" clId="{6273B993-5B15-4660-9270-05273BE0B6E1}" dt="2024-08-31T15:28:14.724" v="215" actId="26606"/>
          <ac:spMkLst>
            <pc:docMk/>
            <pc:sldMk cId="1720897285" sldId="263"/>
            <ac:spMk id="13" creationId="{C0BDBCD2-E081-43AB-9119-C55465E59757}"/>
          </ac:spMkLst>
        </pc:spChg>
        <pc:spChg chg="add del">
          <ac:chgData name="Abhi shek" userId="2ddd6620e12382d5" providerId="LiveId" clId="{6273B993-5B15-4660-9270-05273BE0B6E1}" dt="2024-08-31T15:28:14.724" v="215" actId="26606"/>
          <ac:spMkLst>
            <pc:docMk/>
            <pc:sldMk cId="1720897285" sldId="263"/>
            <ac:spMk id="15" creationId="{98E79BE4-34FE-485A-98A5-92CE8F7C4743}"/>
          </ac:spMkLst>
        </pc:spChg>
        <pc:spChg chg="add del">
          <ac:chgData name="Abhi shek" userId="2ddd6620e12382d5" providerId="LiveId" clId="{6273B993-5B15-4660-9270-05273BE0B6E1}" dt="2024-08-31T15:28:14.724" v="215" actId="26606"/>
          <ac:spMkLst>
            <pc:docMk/>
            <pc:sldMk cId="1720897285" sldId="263"/>
            <ac:spMk id="17" creationId="{7A5F0580-5EE9-419F-96EE-B6529EF6E7D0}"/>
          </ac:spMkLst>
        </pc:spChg>
        <pc:picChg chg="add mod">
          <ac:chgData name="Abhi shek" userId="2ddd6620e12382d5" providerId="LiveId" clId="{6273B993-5B15-4660-9270-05273BE0B6E1}" dt="2024-08-31T15:29:12.055" v="230" actId="14100"/>
          <ac:picMkLst>
            <pc:docMk/>
            <pc:sldMk cId="1720897285" sldId="263"/>
            <ac:picMk id="3" creationId="{975742EE-9BC8-8521-1018-4C31053D2CDE}"/>
          </ac:picMkLst>
        </pc:picChg>
        <pc:picChg chg="del">
          <ac:chgData name="Abhi shek" userId="2ddd6620e12382d5" providerId="LiveId" clId="{6273B993-5B15-4660-9270-05273BE0B6E1}" dt="2024-08-31T15:27:29.192" v="198" actId="478"/>
          <ac:picMkLst>
            <pc:docMk/>
            <pc:sldMk cId="1720897285" sldId="263"/>
            <ac:picMk id="6" creationId="{FF3D4C11-B5F5-C5CA-6D7B-024B83784DB1}"/>
          </ac:picMkLst>
        </pc:picChg>
      </pc:sldChg>
      <pc:sldChg chg="addSp delSp modSp new mod setBg modAnim">
        <pc:chgData name="Abhi shek" userId="2ddd6620e12382d5" providerId="LiveId" clId="{6273B993-5B15-4660-9270-05273BE0B6E1}" dt="2024-08-31T16:21:25.915" v="491"/>
        <pc:sldMkLst>
          <pc:docMk/>
          <pc:sldMk cId="4078619224" sldId="264"/>
        </pc:sldMkLst>
        <pc:spChg chg="mod">
          <ac:chgData name="Abhi shek" userId="2ddd6620e12382d5" providerId="LiveId" clId="{6273B993-5B15-4660-9270-05273BE0B6E1}" dt="2024-08-31T16:02:32.575" v="370" actId="2711"/>
          <ac:spMkLst>
            <pc:docMk/>
            <pc:sldMk cId="4078619224" sldId="264"/>
            <ac:spMk id="2" creationId="{F9B36408-531F-6F65-318A-7E8C62459FEF}"/>
          </ac:spMkLst>
        </pc:spChg>
        <pc:spChg chg="del mod">
          <ac:chgData name="Abhi shek" userId="2ddd6620e12382d5" providerId="LiveId" clId="{6273B993-5B15-4660-9270-05273BE0B6E1}" dt="2024-08-31T15:59:13.006" v="312"/>
          <ac:spMkLst>
            <pc:docMk/>
            <pc:sldMk cId="4078619224" sldId="264"/>
            <ac:spMk id="3" creationId="{6EE8F79C-E6D9-69DB-E8C4-77E54DA5BF96}"/>
          </ac:spMkLst>
        </pc:spChg>
        <pc:spChg chg="add mod">
          <ac:chgData name="Abhi shek" userId="2ddd6620e12382d5" providerId="LiveId" clId="{6273B993-5B15-4660-9270-05273BE0B6E1}" dt="2024-08-31T16:02:13.797" v="368" actId="20577"/>
          <ac:spMkLst>
            <pc:docMk/>
            <pc:sldMk cId="4078619224" sldId="264"/>
            <ac:spMk id="4" creationId="{0E02CFF6-F347-7D7D-102D-3ABF8A875F89}"/>
          </ac:spMkLst>
        </pc:spChg>
        <pc:spChg chg="add del">
          <ac:chgData name="Abhi shek" userId="2ddd6620e12382d5" providerId="LiveId" clId="{6273B993-5B15-4660-9270-05273BE0B6E1}" dt="2024-08-31T16:01:59.190" v="363" actId="26606"/>
          <ac:spMkLst>
            <pc:docMk/>
            <pc:sldMk cId="4078619224" sldId="264"/>
            <ac:spMk id="13" creationId="{5D7F64A8-D625-4F61-A290-B499BB62ACFF}"/>
          </ac:spMkLst>
        </pc:spChg>
        <pc:spChg chg="add">
          <ac:chgData name="Abhi shek" userId="2ddd6620e12382d5" providerId="LiveId" clId="{6273B993-5B15-4660-9270-05273BE0B6E1}" dt="2024-08-31T16:01:59.190" v="363" actId="26606"/>
          <ac:spMkLst>
            <pc:docMk/>
            <pc:sldMk cId="4078619224" sldId="264"/>
            <ac:spMk id="18" creationId="{1CD81A2A-6ED4-4EF4-A14C-912D31E14800}"/>
          </ac:spMkLst>
        </pc:spChg>
        <pc:spChg chg="add">
          <ac:chgData name="Abhi shek" userId="2ddd6620e12382d5" providerId="LiveId" clId="{6273B993-5B15-4660-9270-05273BE0B6E1}" dt="2024-08-31T16:01:59.190" v="363" actId="26606"/>
          <ac:spMkLst>
            <pc:docMk/>
            <pc:sldMk cId="4078619224" sldId="264"/>
            <ac:spMk id="20" creationId="{1661932C-CA15-4E17-B115-FAE7CBEE4789}"/>
          </ac:spMkLst>
        </pc:spChg>
        <pc:spChg chg="add">
          <ac:chgData name="Abhi shek" userId="2ddd6620e12382d5" providerId="LiveId" clId="{6273B993-5B15-4660-9270-05273BE0B6E1}" dt="2024-08-31T16:01:59.190" v="363" actId="26606"/>
          <ac:spMkLst>
            <pc:docMk/>
            <pc:sldMk cId="4078619224" sldId="264"/>
            <ac:spMk id="22" creationId="{8590ADD5-9383-4D3D-9047-3DA2593CCB5D}"/>
          </ac:spMkLst>
        </pc:spChg>
        <pc:spChg chg="add">
          <ac:chgData name="Abhi shek" userId="2ddd6620e12382d5" providerId="LiveId" clId="{6273B993-5B15-4660-9270-05273BE0B6E1}" dt="2024-08-31T16:01:59.190" v="363" actId="26606"/>
          <ac:spMkLst>
            <pc:docMk/>
            <pc:sldMk cId="4078619224" sldId="264"/>
            <ac:spMk id="24" creationId="{DABE3E45-88CF-45D8-8D40-C773324D93F6}"/>
          </ac:spMkLst>
        </pc:spChg>
        <pc:spChg chg="add">
          <ac:chgData name="Abhi shek" userId="2ddd6620e12382d5" providerId="LiveId" clId="{6273B993-5B15-4660-9270-05273BE0B6E1}" dt="2024-08-31T16:01:59.190" v="363" actId="26606"/>
          <ac:spMkLst>
            <pc:docMk/>
            <pc:sldMk cId="4078619224" sldId="264"/>
            <ac:spMk id="28" creationId="{B91ECDA9-56DC-4270-8F33-01C5637B8CEB}"/>
          </ac:spMkLst>
        </pc:spChg>
        <pc:spChg chg="add">
          <ac:chgData name="Abhi shek" userId="2ddd6620e12382d5" providerId="LiveId" clId="{6273B993-5B15-4660-9270-05273BE0B6E1}" dt="2024-08-31T16:01:59.190" v="363" actId="26606"/>
          <ac:spMkLst>
            <pc:docMk/>
            <pc:sldMk cId="4078619224" sldId="264"/>
            <ac:spMk id="30" creationId="{75F47824-961D-465D-84F9-EAE11BC6173B}"/>
          </ac:spMkLst>
        </pc:spChg>
        <pc:spChg chg="add">
          <ac:chgData name="Abhi shek" userId="2ddd6620e12382d5" providerId="LiveId" clId="{6273B993-5B15-4660-9270-05273BE0B6E1}" dt="2024-08-31T16:01:59.190" v="363" actId="26606"/>
          <ac:spMkLst>
            <pc:docMk/>
            <pc:sldMk cId="4078619224" sldId="264"/>
            <ac:spMk id="32" creationId="{FEC9DA3E-C1D7-472D-B7C0-F71AE41FBA23}"/>
          </ac:spMkLst>
        </pc:spChg>
        <pc:picChg chg="add mod ord">
          <ac:chgData name="Abhi shek" userId="2ddd6620e12382d5" providerId="LiveId" clId="{6273B993-5B15-4660-9270-05273BE0B6E1}" dt="2024-08-31T16:21:20.626" v="490" actId="1076"/>
          <ac:picMkLst>
            <pc:docMk/>
            <pc:sldMk cId="4078619224" sldId="264"/>
            <ac:picMk id="8" creationId="{B1CDFF40-C0FA-3467-1BC7-A8D45E8F75F3}"/>
          </ac:picMkLst>
        </pc:picChg>
        <pc:picChg chg="add del">
          <ac:chgData name="Abhi shek" userId="2ddd6620e12382d5" providerId="LiveId" clId="{6273B993-5B15-4660-9270-05273BE0B6E1}" dt="2024-08-31T16:01:59.190" v="363" actId="26606"/>
          <ac:picMkLst>
            <pc:docMk/>
            <pc:sldMk cId="4078619224" sldId="264"/>
            <ac:picMk id="10" creationId="{16220CB8-FB3B-4685-B0F9-B6299A51890D}"/>
          </ac:picMkLst>
        </pc:picChg>
        <pc:cxnChg chg="add">
          <ac:chgData name="Abhi shek" userId="2ddd6620e12382d5" providerId="LiveId" clId="{6273B993-5B15-4660-9270-05273BE0B6E1}" dt="2024-08-31T16:01:59.190" v="363" actId="26606"/>
          <ac:cxnSpMkLst>
            <pc:docMk/>
            <pc:sldMk cId="4078619224" sldId="264"/>
            <ac:cxnSpMk id="26" creationId="{49CD1692-827B-4C8D-B4A1-134FD04CF45C}"/>
          </ac:cxnSpMkLst>
        </pc:cxnChg>
      </pc:sldChg>
      <pc:sldChg chg="addSp delSp modSp new mod setBg modAnim">
        <pc:chgData name="Abhi shek" userId="2ddd6620e12382d5" providerId="LiveId" clId="{6273B993-5B15-4660-9270-05273BE0B6E1}" dt="2024-08-31T16:21:35.660" v="492"/>
        <pc:sldMkLst>
          <pc:docMk/>
          <pc:sldMk cId="256328028" sldId="265"/>
        </pc:sldMkLst>
        <pc:spChg chg="mod">
          <ac:chgData name="Abhi shek" userId="2ddd6620e12382d5" providerId="LiveId" clId="{6273B993-5B15-4660-9270-05273BE0B6E1}" dt="2024-08-31T16:16:54.599" v="478" actId="403"/>
          <ac:spMkLst>
            <pc:docMk/>
            <pc:sldMk cId="256328028" sldId="265"/>
            <ac:spMk id="2" creationId="{60DE5722-8653-DA75-C2CC-3B2E5BE9FCA2}"/>
          </ac:spMkLst>
        </pc:spChg>
        <pc:spChg chg="del">
          <ac:chgData name="Abhi shek" userId="2ddd6620e12382d5" providerId="LiveId" clId="{6273B993-5B15-4660-9270-05273BE0B6E1}" dt="2024-08-31T16:10:52.676" v="378"/>
          <ac:spMkLst>
            <pc:docMk/>
            <pc:sldMk cId="256328028" sldId="265"/>
            <ac:spMk id="3" creationId="{15FE47FA-58DD-013C-04D8-D44BEA2B5003}"/>
          </ac:spMkLst>
        </pc:spChg>
        <pc:spChg chg="add del mod">
          <ac:chgData name="Abhi shek" userId="2ddd6620e12382d5" providerId="LiveId" clId="{6273B993-5B15-4660-9270-05273BE0B6E1}" dt="2024-08-31T16:12:57.365" v="413" actId="26606"/>
          <ac:spMkLst>
            <pc:docMk/>
            <pc:sldMk cId="256328028" sldId="265"/>
            <ac:spMk id="4" creationId="{DBE377DB-9F73-3AA3-CF1B-C20A9268D760}"/>
          </ac:spMkLst>
        </pc:spChg>
        <pc:spChg chg="add mod">
          <ac:chgData name="Abhi shek" userId="2ddd6620e12382d5" providerId="LiveId" clId="{6273B993-5B15-4660-9270-05273BE0B6E1}" dt="2024-08-31T16:16:30.483" v="467" actId="1037"/>
          <ac:spMkLst>
            <pc:docMk/>
            <pc:sldMk cId="256328028" sldId="265"/>
            <ac:spMk id="5" creationId="{FAB98334-90EC-6E67-A85C-27CB855E2E2D}"/>
          </ac:spMkLst>
        </pc:spChg>
        <pc:spChg chg="add mod">
          <ac:chgData name="Abhi shek" userId="2ddd6620e12382d5" providerId="LiveId" clId="{6273B993-5B15-4660-9270-05273BE0B6E1}" dt="2024-08-31T16:16:30.483" v="467" actId="1037"/>
          <ac:spMkLst>
            <pc:docMk/>
            <pc:sldMk cId="256328028" sldId="265"/>
            <ac:spMk id="7" creationId="{901AC608-27D6-1E4B-7AE5-DF705FC667AA}"/>
          </ac:spMkLst>
        </pc:spChg>
        <pc:spChg chg="add mod">
          <ac:chgData name="Abhi shek" userId="2ddd6620e12382d5" providerId="LiveId" clId="{6273B993-5B15-4660-9270-05273BE0B6E1}" dt="2024-08-31T16:16:30.483" v="467" actId="1037"/>
          <ac:spMkLst>
            <pc:docMk/>
            <pc:sldMk cId="256328028" sldId="265"/>
            <ac:spMk id="8" creationId="{1FA5DAFE-4243-615D-245C-26295BC3A8ED}"/>
          </ac:spMkLst>
        </pc:spChg>
        <pc:spChg chg="add del">
          <ac:chgData name="Abhi shek" userId="2ddd6620e12382d5" providerId="LiveId" clId="{6273B993-5B15-4660-9270-05273BE0B6E1}" dt="2024-08-31T16:12:57.334" v="412" actId="26606"/>
          <ac:spMkLst>
            <pc:docMk/>
            <pc:sldMk cId="256328028" sldId="265"/>
            <ac:spMk id="9" creationId="{907EF6B7-1338-4443-8C46-6A318D952DFD}"/>
          </ac:spMkLst>
        </pc:spChg>
        <pc:spChg chg="add del">
          <ac:chgData name="Abhi shek" userId="2ddd6620e12382d5" providerId="LiveId" clId="{6273B993-5B15-4660-9270-05273BE0B6E1}" dt="2024-08-31T16:14:27.414" v="414" actId="26606"/>
          <ac:spMkLst>
            <pc:docMk/>
            <pc:sldMk cId="256328028" sldId="265"/>
            <ac:spMk id="10" creationId="{BACC6370-2D7E-4714-9D71-7542949D7D5D}"/>
          </ac:spMkLst>
        </pc:spChg>
        <pc:spChg chg="add del">
          <ac:chgData name="Abhi shek" userId="2ddd6620e12382d5" providerId="LiveId" clId="{6273B993-5B15-4660-9270-05273BE0B6E1}" dt="2024-08-31T16:12:57.334" v="412" actId="26606"/>
          <ac:spMkLst>
            <pc:docMk/>
            <pc:sldMk cId="256328028" sldId="265"/>
            <ac:spMk id="11" creationId="{DAAE4CDD-124C-4DCF-9584-B6033B545DD5}"/>
          </ac:spMkLst>
        </pc:spChg>
        <pc:spChg chg="add del">
          <ac:chgData name="Abhi shek" userId="2ddd6620e12382d5" providerId="LiveId" clId="{6273B993-5B15-4660-9270-05273BE0B6E1}" dt="2024-08-31T16:14:27.414" v="414" actId="26606"/>
          <ac:spMkLst>
            <pc:docMk/>
            <pc:sldMk cId="256328028" sldId="265"/>
            <ac:spMk id="12" creationId="{F68B3F68-107C-434F-AA38-110D5EA91B85}"/>
          </ac:spMkLst>
        </pc:spChg>
        <pc:spChg chg="add del">
          <ac:chgData name="Abhi shek" userId="2ddd6620e12382d5" providerId="LiveId" clId="{6273B993-5B15-4660-9270-05273BE0B6E1}" dt="2024-08-31T16:12:57.334" v="412" actId="26606"/>
          <ac:spMkLst>
            <pc:docMk/>
            <pc:sldMk cId="256328028" sldId="265"/>
            <ac:spMk id="13" creationId="{081E4A58-353D-44AE-B2FC-2A74E2E400F7}"/>
          </ac:spMkLst>
        </pc:spChg>
        <pc:spChg chg="add del">
          <ac:chgData name="Abhi shek" userId="2ddd6620e12382d5" providerId="LiveId" clId="{6273B993-5B15-4660-9270-05273BE0B6E1}" dt="2024-08-31T16:14:27.414" v="414" actId="26606"/>
          <ac:spMkLst>
            <pc:docMk/>
            <pc:sldMk cId="256328028" sldId="265"/>
            <ac:spMk id="14" creationId="{AAD0DBB9-1A4B-4391-81D4-CB19F9AB918A}"/>
          </ac:spMkLst>
        </pc:spChg>
        <pc:spChg chg="add mod">
          <ac:chgData name="Abhi shek" userId="2ddd6620e12382d5" providerId="LiveId" clId="{6273B993-5B15-4660-9270-05273BE0B6E1}" dt="2024-08-31T16:16:30.483" v="467" actId="1037"/>
          <ac:spMkLst>
            <pc:docMk/>
            <pc:sldMk cId="256328028" sldId="265"/>
            <ac:spMk id="15" creationId="{899875BC-7681-BDFF-4903-40AC6DDC8EAD}"/>
          </ac:spMkLst>
        </pc:spChg>
        <pc:spChg chg="add del">
          <ac:chgData name="Abhi shek" userId="2ddd6620e12382d5" providerId="LiveId" clId="{6273B993-5B15-4660-9270-05273BE0B6E1}" dt="2024-08-31T16:14:27.414" v="414" actId="26606"/>
          <ac:spMkLst>
            <pc:docMk/>
            <pc:sldMk cId="256328028" sldId="265"/>
            <ac:spMk id="16" creationId="{063BBA22-50EA-4C4D-BE05-F1CE4E63AA56}"/>
          </ac:spMkLst>
        </pc:spChg>
        <pc:spChg chg="add mod">
          <ac:chgData name="Abhi shek" userId="2ddd6620e12382d5" providerId="LiveId" clId="{6273B993-5B15-4660-9270-05273BE0B6E1}" dt="2024-08-31T16:16:30.483" v="467" actId="1037"/>
          <ac:spMkLst>
            <pc:docMk/>
            <pc:sldMk cId="256328028" sldId="265"/>
            <ac:spMk id="17" creationId="{BA1ED416-A69D-FAA4-3432-E35740E199A8}"/>
          </ac:spMkLst>
        </pc:spChg>
        <pc:spChg chg="add mod">
          <ac:chgData name="Abhi shek" userId="2ddd6620e12382d5" providerId="LiveId" clId="{6273B993-5B15-4660-9270-05273BE0B6E1}" dt="2024-08-31T16:16:30.483" v="467" actId="1037"/>
          <ac:spMkLst>
            <pc:docMk/>
            <pc:sldMk cId="256328028" sldId="265"/>
            <ac:spMk id="18" creationId="{1D26013D-0F3A-C9CB-5292-B75ACA2059D1}"/>
          </ac:spMkLst>
        </pc:spChg>
        <pc:spChg chg="add mod">
          <ac:chgData name="Abhi shek" userId="2ddd6620e12382d5" providerId="LiveId" clId="{6273B993-5B15-4660-9270-05273BE0B6E1}" dt="2024-08-31T16:16:30.483" v="467" actId="1037"/>
          <ac:spMkLst>
            <pc:docMk/>
            <pc:sldMk cId="256328028" sldId="265"/>
            <ac:spMk id="19" creationId="{6BD64A13-CA56-1BA1-2EF7-BB23E8D25AE8}"/>
          </ac:spMkLst>
        </pc:spChg>
        <pc:spChg chg="add mod">
          <ac:chgData name="Abhi shek" userId="2ddd6620e12382d5" providerId="LiveId" clId="{6273B993-5B15-4660-9270-05273BE0B6E1}" dt="2024-08-31T16:16:30.483" v="467" actId="1037"/>
          <ac:spMkLst>
            <pc:docMk/>
            <pc:sldMk cId="256328028" sldId="265"/>
            <ac:spMk id="20" creationId="{2B8A4D5E-76C7-BBC2-49CD-C8144B455E62}"/>
          </ac:spMkLst>
        </pc:spChg>
        <pc:spChg chg="add">
          <ac:chgData name="Abhi shek" userId="2ddd6620e12382d5" providerId="LiveId" clId="{6273B993-5B15-4660-9270-05273BE0B6E1}" dt="2024-08-31T16:14:27.414" v="414" actId="26606"/>
          <ac:spMkLst>
            <pc:docMk/>
            <pc:sldMk cId="256328028" sldId="265"/>
            <ac:spMk id="21" creationId="{955A2079-FA98-4876-80F0-72364A7D2EA4}"/>
          </ac:spMkLst>
        </pc:spChg>
        <pc:spChg chg="add mod">
          <ac:chgData name="Abhi shek" userId="2ddd6620e12382d5" providerId="LiveId" clId="{6273B993-5B15-4660-9270-05273BE0B6E1}" dt="2024-08-31T16:16:30.483" v="467" actId="1037"/>
          <ac:spMkLst>
            <pc:docMk/>
            <pc:sldMk cId="256328028" sldId="265"/>
            <ac:spMk id="22" creationId="{EE892D16-F63F-6249-D6DB-A03354044DCA}"/>
          </ac:spMkLst>
        </pc:spChg>
        <pc:spChg chg="add mod">
          <ac:chgData name="Abhi shek" userId="2ddd6620e12382d5" providerId="LiveId" clId="{6273B993-5B15-4660-9270-05273BE0B6E1}" dt="2024-08-31T16:16:30.483" v="467" actId="1037"/>
          <ac:spMkLst>
            <pc:docMk/>
            <pc:sldMk cId="256328028" sldId="265"/>
            <ac:spMk id="23" creationId="{84FD733C-587C-52A0-D517-6D0114D2FC60}"/>
          </ac:spMkLst>
        </pc:spChg>
        <pc:spChg chg="add mod">
          <ac:chgData name="Abhi shek" userId="2ddd6620e12382d5" providerId="LiveId" clId="{6273B993-5B15-4660-9270-05273BE0B6E1}" dt="2024-08-31T16:16:30.483" v="467" actId="1037"/>
          <ac:spMkLst>
            <pc:docMk/>
            <pc:sldMk cId="256328028" sldId="265"/>
            <ac:spMk id="24" creationId="{1339028C-C2F2-BEDB-5DEA-4CFB406DB4AE}"/>
          </ac:spMkLst>
        </pc:spChg>
        <pc:spChg chg="add mod">
          <ac:chgData name="Abhi shek" userId="2ddd6620e12382d5" providerId="LiveId" clId="{6273B993-5B15-4660-9270-05273BE0B6E1}" dt="2024-08-31T16:16:30.483" v="467" actId="1037"/>
          <ac:spMkLst>
            <pc:docMk/>
            <pc:sldMk cId="256328028" sldId="265"/>
            <ac:spMk id="25" creationId="{7A325C64-51AE-2E36-7808-4C55C6A4D0BC}"/>
          </ac:spMkLst>
        </pc:spChg>
        <pc:spChg chg="add mod">
          <ac:chgData name="Abhi shek" userId="2ddd6620e12382d5" providerId="LiveId" clId="{6273B993-5B15-4660-9270-05273BE0B6E1}" dt="2024-08-31T16:16:30.483" v="467" actId="1037"/>
          <ac:spMkLst>
            <pc:docMk/>
            <pc:sldMk cId="256328028" sldId="265"/>
            <ac:spMk id="26" creationId="{EE760FEE-2199-2255-8D23-BB674D1524B3}"/>
          </ac:spMkLst>
        </pc:spChg>
        <pc:spChg chg="add mod">
          <ac:chgData name="Abhi shek" userId="2ddd6620e12382d5" providerId="LiveId" clId="{6273B993-5B15-4660-9270-05273BE0B6E1}" dt="2024-08-31T16:16:30.483" v="467" actId="1037"/>
          <ac:spMkLst>
            <pc:docMk/>
            <pc:sldMk cId="256328028" sldId="265"/>
            <ac:spMk id="27" creationId="{35B796EC-C2E6-2484-C064-CAD5E39E7D32}"/>
          </ac:spMkLst>
        </pc:spChg>
        <pc:spChg chg="add mod">
          <ac:chgData name="Abhi shek" userId="2ddd6620e12382d5" providerId="LiveId" clId="{6273B993-5B15-4660-9270-05273BE0B6E1}" dt="2024-08-31T16:16:30.483" v="467" actId="1037"/>
          <ac:spMkLst>
            <pc:docMk/>
            <pc:sldMk cId="256328028" sldId="265"/>
            <ac:spMk id="28" creationId="{AEF89C34-44A2-A965-3FA5-C8FBE5B8F16F}"/>
          </ac:spMkLst>
        </pc:spChg>
        <pc:spChg chg="add mod">
          <ac:chgData name="Abhi shek" userId="2ddd6620e12382d5" providerId="LiveId" clId="{6273B993-5B15-4660-9270-05273BE0B6E1}" dt="2024-08-31T16:16:30.483" v="467" actId="1037"/>
          <ac:spMkLst>
            <pc:docMk/>
            <pc:sldMk cId="256328028" sldId="265"/>
            <ac:spMk id="29" creationId="{014AF172-80FB-132A-423F-9A890C368473}"/>
          </ac:spMkLst>
        </pc:spChg>
        <pc:spChg chg="add mod">
          <ac:chgData name="Abhi shek" userId="2ddd6620e12382d5" providerId="LiveId" clId="{6273B993-5B15-4660-9270-05273BE0B6E1}" dt="2024-08-31T16:16:30.483" v="467" actId="1037"/>
          <ac:spMkLst>
            <pc:docMk/>
            <pc:sldMk cId="256328028" sldId="265"/>
            <ac:spMk id="30" creationId="{67F9FDBA-6C64-8B1A-FDB1-341BD5819A29}"/>
          </ac:spMkLst>
        </pc:spChg>
        <pc:spChg chg="add mod">
          <ac:chgData name="Abhi shek" userId="2ddd6620e12382d5" providerId="LiveId" clId="{6273B993-5B15-4660-9270-05273BE0B6E1}" dt="2024-08-31T16:16:30.483" v="467" actId="1037"/>
          <ac:spMkLst>
            <pc:docMk/>
            <pc:sldMk cId="256328028" sldId="265"/>
            <ac:spMk id="31" creationId="{9FAAD0F6-C0D2-0237-CEE0-54959E80039A}"/>
          </ac:spMkLst>
        </pc:spChg>
        <pc:spChg chg="mod">
          <ac:chgData name="Abhi shek" userId="2ddd6620e12382d5" providerId="LiveId" clId="{6273B993-5B15-4660-9270-05273BE0B6E1}" dt="2024-08-31T16:15:02.231" v="415"/>
          <ac:spMkLst>
            <pc:docMk/>
            <pc:sldMk cId="256328028" sldId="265"/>
            <ac:spMk id="33" creationId="{7091B7EA-ECD9-401B-D5B5-B085F1C54AC1}"/>
          </ac:spMkLst>
        </pc:spChg>
        <pc:spChg chg="mod">
          <ac:chgData name="Abhi shek" userId="2ddd6620e12382d5" providerId="LiveId" clId="{6273B993-5B15-4660-9270-05273BE0B6E1}" dt="2024-08-31T16:15:02.231" v="415"/>
          <ac:spMkLst>
            <pc:docMk/>
            <pc:sldMk cId="256328028" sldId="265"/>
            <ac:spMk id="34" creationId="{81D0C1D8-EC98-6688-509A-D12E7EA745EE}"/>
          </ac:spMkLst>
        </pc:spChg>
        <pc:spChg chg="mod">
          <ac:chgData name="Abhi shek" userId="2ddd6620e12382d5" providerId="LiveId" clId="{6273B993-5B15-4660-9270-05273BE0B6E1}" dt="2024-08-31T16:15:02.231" v="415"/>
          <ac:spMkLst>
            <pc:docMk/>
            <pc:sldMk cId="256328028" sldId="265"/>
            <ac:spMk id="35" creationId="{7CF58B70-8C80-C281-B667-EAE501BB050D}"/>
          </ac:spMkLst>
        </pc:spChg>
        <pc:spChg chg="mod">
          <ac:chgData name="Abhi shek" userId="2ddd6620e12382d5" providerId="LiveId" clId="{6273B993-5B15-4660-9270-05273BE0B6E1}" dt="2024-08-31T16:15:02.231" v="415"/>
          <ac:spMkLst>
            <pc:docMk/>
            <pc:sldMk cId="256328028" sldId="265"/>
            <ac:spMk id="36" creationId="{B91006A7-D5DD-9044-6FD7-D7949BBE0C17}"/>
          </ac:spMkLst>
        </pc:spChg>
        <pc:spChg chg="mod">
          <ac:chgData name="Abhi shek" userId="2ddd6620e12382d5" providerId="LiveId" clId="{6273B993-5B15-4660-9270-05273BE0B6E1}" dt="2024-08-31T16:15:02.231" v="415"/>
          <ac:spMkLst>
            <pc:docMk/>
            <pc:sldMk cId="256328028" sldId="265"/>
            <ac:spMk id="37" creationId="{1605F242-2327-C021-FC9D-1517633D6D2B}"/>
          </ac:spMkLst>
        </pc:spChg>
        <pc:spChg chg="mod">
          <ac:chgData name="Abhi shek" userId="2ddd6620e12382d5" providerId="LiveId" clId="{6273B993-5B15-4660-9270-05273BE0B6E1}" dt="2024-08-31T16:15:02.231" v="415"/>
          <ac:spMkLst>
            <pc:docMk/>
            <pc:sldMk cId="256328028" sldId="265"/>
            <ac:spMk id="38" creationId="{C82B6111-D69A-3796-AE03-9BA20393A2A3}"/>
          </ac:spMkLst>
        </pc:spChg>
        <pc:spChg chg="mod">
          <ac:chgData name="Abhi shek" userId="2ddd6620e12382d5" providerId="LiveId" clId="{6273B993-5B15-4660-9270-05273BE0B6E1}" dt="2024-08-31T16:15:02.231" v="415"/>
          <ac:spMkLst>
            <pc:docMk/>
            <pc:sldMk cId="256328028" sldId="265"/>
            <ac:spMk id="39" creationId="{D80B858B-C87F-1B23-53B0-09E93F20BAD3}"/>
          </ac:spMkLst>
        </pc:spChg>
        <pc:spChg chg="mod">
          <ac:chgData name="Abhi shek" userId="2ddd6620e12382d5" providerId="LiveId" clId="{6273B993-5B15-4660-9270-05273BE0B6E1}" dt="2024-08-31T16:15:02.231" v="415"/>
          <ac:spMkLst>
            <pc:docMk/>
            <pc:sldMk cId="256328028" sldId="265"/>
            <ac:spMk id="40" creationId="{89EED23B-C276-187E-E62F-FB845F520A58}"/>
          </ac:spMkLst>
        </pc:spChg>
        <pc:spChg chg="mod">
          <ac:chgData name="Abhi shek" userId="2ddd6620e12382d5" providerId="LiveId" clId="{6273B993-5B15-4660-9270-05273BE0B6E1}" dt="2024-08-31T16:15:02.231" v="415"/>
          <ac:spMkLst>
            <pc:docMk/>
            <pc:sldMk cId="256328028" sldId="265"/>
            <ac:spMk id="41" creationId="{95B4245C-BCFA-73F9-47D9-1D2812416DBE}"/>
          </ac:spMkLst>
        </pc:spChg>
        <pc:spChg chg="mod">
          <ac:chgData name="Abhi shek" userId="2ddd6620e12382d5" providerId="LiveId" clId="{6273B993-5B15-4660-9270-05273BE0B6E1}" dt="2024-08-31T16:15:02.231" v="415"/>
          <ac:spMkLst>
            <pc:docMk/>
            <pc:sldMk cId="256328028" sldId="265"/>
            <ac:spMk id="42" creationId="{7A08000E-4379-724E-C818-597055FBBA51}"/>
          </ac:spMkLst>
        </pc:spChg>
        <pc:spChg chg="mod">
          <ac:chgData name="Abhi shek" userId="2ddd6620e12382d5" providerId="LiveId" clId="{6273B993-5B15-4660-9270-05273BE0B6E1}" dt="2024-08-31T16:15:02.231" v="415"/>
          <ac:spMkLst>
            <pc:docMk/>
            <pc:sldMk cId="256328028" sldId="265"/>
            <ac:spMk id="43" creationId="{B6284431-B74B-0E50-9A49-9FBAF9785B3B}"/>
          </ac:spMkLst>
        </pc:spChg>
        <pc:spChg chg="mod">
          <ac:chgData name="Abhi shek" userId="2ddd6620e12382d5" providerId="LiveId" clId="{6273B993-5B15-4660-9270-05273BE0B6E1}" dt="2024-08-31T16:15:02.231" v="415"/>
          <ac:spMkLst>
            <pc:docMk/>
            <pc:sldMk cId="256328028" sldId="265"/>
            <ac:spMk id="44" creationId="{56884D52-9A60-65F1-3F31-58EC5801F422}"/>
          </ac:spMkLst>
        </pc:spChg>
        <pc:spChg chg="mod">
          <ac:chgData name="Abhi shek" userId="2ddd6620e12382d5" providerId="LiveId" clId="{6273B993-5B15-4660-9270-05273BE0B6E1}" dt="2024-08-31T16:15:02.231" v="415"/>
          <ac:spMkLst>
            <pc:docMk/>
            <pc:sldMk cId="256328028" sldId="265"/>
            <ac:spMk id="45" creationId="{3962A363-41CD-C023-3490-3941397F0559}"/>
          </ac:spMkLst>
        </pc:spChg>
        <pc:spChg chg="mod">
          <ac:chgData name="Abhi shek" userId="2ddd6620e12382d5" providerId="LiveId" clId="{6273B993-5B15-4660-9270-05273BE0B6E1}" dt="2024-08-31T16:15:02.231" v="415"/>
          <ac:spMkLst>
            <pc:docMk/>
            <pc:sldMk cId="256328028" sldId="265"/>
            <ac:spMk id="46" creationId="{AF2DAFEF-BDF3-7AFF-EC59-AD4D91997D74}"/>
          </ac:spMkLst>
        </pc:spChg>
        <pc:spChg chg="mod">
          <ac:chgData name="Abhi shek" userId="2ddd6620e12382d5" providerId="LiveId" clId="{6273B993-5B15-4660-9270-05273BE0B6E1}" dt="2024-08-31T16:15:02.231" v="415"/>
          <ac:spMkLst>
            <pc:docMk/>
            <pc:sldMk cId="256328028" sldId="265"/>
            <ac:spMk id="47" creationId="{13BE6F2C-07C7-5576-4A04-04334DBC355D}"/>
          </ac:spMkLst>
        </pc:spChg>
        <pc:spChg chg="mod">
          <ac:chgData name="Abhi shek" userId="2ddd6620e12382d5" providerId="LiveId" clId="{6273B993-5B15-4660-9270-05273BE0B6E1}" dt="2024-08-31T16:15:02.231" v="415"/>
          <ac:spMkLst>
            <pc:docMk/>
            <pc:sldMk cId="256328028" sldId="265"/>
            <ac:spMk id="48" creationId="{B64A0ECB-E14D-B0F8-AFCC-2D11FE517EB6}"/>
          </ac:spMkLst>
        </pc:spChg>
        <pc:spChg chg="mod">
          <ac:chgData name="Abhi shek" userId="2ddd6620e12382d5" providerId="LiveId" clId="{6273B993-5B15-4660-9270-05273BE0B6E1}" dt="2024-08-31T16:15:02.231" v="415"/>
          <ac:spMkLst>
            <pc:docMk/>
            <pc:sldMk cId="256328028" sldId="265"/>
            <ac:spMk id="49" creationId="{540EAFF9-F1AC-19EE-2401-198AA3F848B0}"/>
          </ac:spMkLst>
        </pc:spChg>
        <pc:spChg chg="mod">
          <ac:chgData name="Abhi shek" userId="2ddd6620e12382d5" providerId="LiveId" clId="{6273B993-5B15-4660-9270-05273BE0B6E1}" dt="2024-08-31T16:15:02.231" v="415"/>
          <ac:spMkLst>
            <pc:docMk/>
            <pc:sldMk cId="256328028" sldId="265"/>
            <ac:spMk id="50" creationId="{1D389F65-C37D-56BD-8106-AA399B19BB68}"/>
          </ac:spMkLst>
        </pc:spChg>
        <pc:spChg chg="mod">
          <ac:chgData name="Abhi shek" userId="2ddd6620e12382d5" providerId="LiveId" clId="{6273B993-5B15-4660-9270-05273BE0B6E1}" dt="2024-08-31T16:15:02.231" v="415"/>
          <ac:spMkLst>
            <pc:docMk/>
            <pc:sldMk cId="256328028" sldId="265"/>
            <ac:spMk id="51" creationId="{EDFF011A-5CE6-8E31-ECA7-A63E18BB6B8B}"/>
          </ac:spMkLst>
        </pc:spChg>
        <pc:spChg chg="mod">
          <ac:chgData name="Abhi shek" userId="2ddd6620e12382d5" providerId="LiveId" clId="{6273B993-5B15-4660-9270-05273BE0B6E1}" dt="2024-08-31T16:15:02.231" v="415"/>
          <ac:spMkLst>
            <pc:docMk/>
            <pc:sldMk cId="256328028" sldId="265"/>
            <ac:spMk id="52" creationId="{A82C5687-E440-5FEA-1B6D-FC6B2CAA1E78}"/>
          </ac:spMkLst>
        </pc:spChg>
        <pc:spChg chg="mod">
          <ac:chgData name="Abhi shek" userId="2ddd6620e12382d5" providerId="LiveId" clId="{6273B993-5B15-4660-9270-05273BE0B6E1}" dt="2024-08-31T16:15:02.231" v="415"/>
          <ac:spMkLst>
            <pc:docMk/>
            <pc:sldMk cId="256328028" sldId="265"/>
            <ac:spMk id="53" creationId="{8282A803-E69F-1C46-4BB4-B9850BBA9A4B}"/>
          </ac:spMkLst>
        </pc:spChg>
        <pc:spChg chg="mod">
          <ac:chgData name="Abhi shek" userId="2ddd6620e12382d5" providerId="LiveId" clId="{6273B993-5B15-4660-9270-05273BE0B6E1}" dt="2024-08-31T16:15:02.231" v="415"/>
          <ac:spMkLst>
            <pc:docMk/>
            <pc:sldMk cId="256328028" sldId="265"/>
            <ac:spMk id="54" creationId="{DF8FFF28-5265-1E22-B73F-11945A7F84D0}"/>
          </ac:spMkLst>
        </pc:spChg>
        <pc:spChg chg="mod">
          <ac:chgData name="Abhi shek" userId="2ddd6620e12382d5" providerId="LiveId" clId="{6273B993-5B15-4660-9270-05273BE0B6E1}" dt="2024-08-31T16:15:02.231" v="415"/>
          <ac:spMkLst>
            <pc:docMk/>
            <pc:sldMk cId="256328028" sldId="265"/>
            <ac:spMk id="55" creationId="{B74E4041-5442-2ED6-1286-AA03AC2F6885}"/>
          </ac:spMkLst>
        </pc:spChg>
        <pc:spChg chg="mod">
          <ac:chgData name="Abhi shek" userId="2ddd6620e12382d5" providerId="LiveId" clId="{6273B993-5B15-4660-9270-05273BE0B6E1}" dt="2024-08-31T16:15:02.231" v="415"/>
          <ac:spMkLst>
            <pc:docMk/>
            <pc:sldMk cId="256328028" sldId="265"/>
            <ac:spMk id="56" creationId="{636474B4-29FF-4AF8-D5F6-AE3E1EC70365}"/>
          </ac:spMkLst>
        </pc:spChg>
        <pc:spChg chg="mod">
          <ac:chgData name="Abhi shek" userId="2ddd6620e12382d5" providerId="LiveId" clId="{6273B993-5B15-4660-9270-05273BE0B6E1}" dt="2024-08-31T16:15:02.231" v="415"/>
          <ac:spMkLst>
            <pc:docMk/>
            <pc:sldMk cId="256328028" sldId="265"/>
            <ac:spMk id="57" creationId="{EB8290E5-0B4B-962F-E5CC-295FA059A7D0}"/>
          </ac:spMkLst>
        </pc:spChg>
        <pc:spChg chg="mod">
          <ac:chgData name="Abhi shek" userId="2ddd6620e12382d5" providerId="LiveId" clId="{6273B993-5B15-4660-9270-05273BE0B6E1}" dt="2024-08-31T16:15:02.231" v="415"/>
          <ac:spMkLst>
            <pc:docMk/>
            <pc:sldMk cId="256328028" sldId="265"/>
            <ac:spMk id="58" creationId="{61624CF7-7E38-AB1A-B7F3-1AA1504CB416}"/>
          </ac:spMkLst>
        </pc:spChg>
        <pc:spChg chg="mod">
          <ac:chgData name="Abhi shek" userId="2ddd6620e12382d5" providerId="LiveId" clId="{6273B993-5B15-4660-9270-05273BE0B6E1}" dt="2024-08-31T16:15:02.231" v="415"/>
          <ac:spMkLst>
            <pc:docMk/>
            <pc:sldMk cId="256328028" sldId="265"/>
            <ac:spMk id="59" creationId="{55F458F1-4712-1817-3162-19285664BC68}"/>
          </ac:spMkLst>
        </pc:spChg>
        <pc:spChg chg="mod">
          <ac:chgData name="Abhi shek" userId="2ddd6620e12382d5" providerId="LiveId" clId="{6273B993-5B15-4660-9270-05273BE0B6E1}" dt="2024-08-31T16:15:02.231" v="415"/>
          <ac:spMkLst>
            <pc:docMk/>
            <pc:sldMk cId="256328028" sldId="265"/>
            <ac:spMk id="60" creationId="{7F7D5C25-191A-B480-848F-0C96DBF819E8}"/>
          </ac:spMkLst>
        </pc:spChg>
        <pc:spChg chg="mod">
          <ac:chgData name="Abhi shek" userId="2ddd6620e12382d5" providerId="LiveId" clId="{6273B993-5B15-4660-9270-05273BE0B6E1}" dt="2024-08-31T16:15:02.231" v="415"/>
          <ac:spMkLst>
            <pc:docMk/>
            <pc:sldMk cId="256328028" sldId="265"/>
            <ac:spMk id="61" creationId="{1EDDB5A3-E8F3-20DE-E178-59A08C624418}"/>
          </ac:spMkLst>
        </pc:spChg>
        <pc:spChg chg="mod">
          <ac:chgData name="Abhi shek" userId="2ddd6620e12382d5" providerId="LiveId" clId="{6273B993-5B15-4660-9270-05273BE0B6E1}" dt="2024-08-31T16:15:02.231" v="415"/>
          <ac:spMkLst>
            <pc:docMk/>
            <pc:sldMk cId="256328028" sldId="265"/>
            <ac:spMk id="62" creationId="{F6AA6BEE-FF96-535B-C6EF-1484335F7519}"/>
          </ac:spMkLst>
        </pc:spChg>
        <pc:spChg chg="mod">
          <ac:chgData name="Abhi shek" userId="2ddd6620e12382d5" providerId="LiveId" clId="{6273B993-5B15-4660-9270-05273BE0B6E1}" dt="2024-08-31T16:15:02.231" v="415"/>
          <ac:spMkLst>
            <pc:docMk/>
            <pc:sldMk cId="256328028" sldId="265"/>
            <ac:spMk id="63" creationId="{AB049398-B122-FDDF-2F3A-B69037F7ACC9}"/>
          </ac:spMkLst>
        </pc:spChg>
        <pc:spChg chg="add mod">
          <ac:chgData name="Abhi shek" userId="2ddd6620e12382d5" providerId="LiveId" clId="{6273B993-5B15-4660-9270-05273BE0B6E1}" dt="2024-08-31T16:16:30.483" v="467" actId="1037"/>
          <ac:spMkLst>
            <pc:docMk/>
            <pc:sldMk cId="256328028" sldId="265"/>
            <ac:spMk id="64" creationId="{61D23D48-5BC8-2590-B402-5EE0706B231F}"/>
          </ac:spMkLst>
        </pc:spChg>
        <pc:spChg chg="add mod">
          <ac:chgData name="Abhi shek" userId="2ddd6620e12382d5" providerId="LiveId" clId="{6273B993-5B15-4660-9270-05273BE0B6E1}" dt="2024-08-31T16:16:30.483" v="467" actId="1037"/>
          <ac:spMkLst>
            <pc:docMk/>
            <pc:sldMk cId="256328028" sldId="265"/>
            <ac:spMk id="65" creationId="{F7B32FAB-9CBF-CE28-69A2-7AFC5B8A2A1A}"/>
          </ac:spMkLst>
        </pc:spChg>
        <pc:spChg chg="add mod">
          <ac:chgData name="Abhi shek" userId="2ddd6620e12382d5" providerId="LiveId" clId="{6273B993-5B15-4660-9270-05273BE0B6E1}" dt="2024-08-31T16:16:30.483" v="467" actId="1037"/>
          <ac:spMkLst>
            <pc:docMk/>
            <pc:sldMk cId="256328028" sldId="265"/>
            <ac:spMk id="66" creationId="{47FAF0A3-88B6-A4AE-57CF-86842F4BC43A}"/>
          </ac:spMkLst>
        </pc:spChg>
        <pc:spChg chg="add mod">
          <ac:chgData name="Abhi shek" userId="2ddd6620e12382d5" providerId="LiveId" clId="{6273B993-5B15-4660-9270-05273BE0B6E1}" dt="2024-08-31T16:16:30.483" v="467" actId="1037"/>
          <ac:spMkLst>
            <pc:docMk/>
            <pc:sldMk cId="256328028" sldId="265"/>
            <ac:spMk id="67" creationId="{349B4EE8-60BC-06FB-C2AB-2257EDC0157A}"/>
          </ac:spMkLst>
        </pc:spChg>
        <pc:spChg chg="add mod">
          <ac:chgData name="Abhi shek" userId="2ddd6620e12382d5" providerId="LiveId" clId="{6273B993-5B15-4660-9270-05273BE0B6E1}" dt="2024-08-31T16:16:30.483" v="467" actId="1037"/>
          <ac:spMkLst>
            <pc:docMk/>
            <pc:sldMk cId="256328028" sldId="265"/>
            <ac:spMk id="68" creationId="{D3D7E7AA-FAE5-5E73-CE57-CEF2B9461AF4}"/>
          </ac:spMkLst>
        </pc:spChg>
        <pc:spChg chg="add mod">
          <ac:chgData name="Abhi shek" userId="2ddd6620e12382d5" providerId="LiveId" clId="{6273B993-5B15-4660-9270-05273BE0B6E1}" dt="2024-08-31T16:16:30.483" v="467" actId="1037"/>
          <ac:spMkLst>
            <pc:docMk/>
            <pc:sldMk cId="256328028" sldId="265"/>
            <ac:spMk id="69" creationId="{78B73BCE-0375-6AA6-6705-C32C7A2F930F}"/>
          </ac:spMkLst>
        </pc:spChg>
        <pc:spChg chg="add mod">
          <ac:chgData name="Abhi shek" userId="2ddd6620e12382d5" providerId="LiveId" clId="{6273B993-5B15-4660-9270-05273BE0B6E1}" dt="2024-08-31T16:16:30.483" v="467" actId="1037"/>
          <ac:spMkLst>
            <pc:docMk/>
            <pc:sldMk cId="256328028" sldId="265"/>
            <ac:spMk id="70" creationId="{2E4C517F-FAAB-9D5E-5A7F-4534E18F6E63}"/>
          </ac:spMkLst>
        </pc:spChg>
        <pc:spChg chg="add mod">
          <ac:chgData name="Abhi shek" userId="2ddd6620e12382d5" providerId="LiveId" clId="{6273B993-5B15-4660-9270-05273BE0B6E1}" dt="2024-08-31T16:16:30.483" v="467" actId="1037"/>
          <ac:spMkLst>
            <pc:docMk/>
            <pc:sldMk cId="256328028" sldId="265"/>
            <ac:spMk id="71" creationId="{B54CFC02-ECE6-2E4A-799B-30DFCE26F22D}"/>
          </ac:spMkLst>
        </pc:spChg>
        <pc:spChg chg="add mod">
          <ac:chgData name="Abhi shek" userId="2ddd6620e12382d5" providerId="LiveId" clId="{6273B993-5B15-4660-9270-05273BE0B6E1}" dt="2024-08-31T16:16:30.483" v="467" actId="1037"/>
          <ac:spMkLst>
            <pc:docMk/>
            <pc:sldMk cId="256328028" sldId="265"/>
            <ac:spMk id="72" creationId="{CA26F975-427A-803C-E429-FAB4BB0066FC}"/>
          </ac:spMkLst>
        </pc:spChg>
        <pc:spChg chg="add mod">
          <ac:chgData name="Abhi shek" userId="2ddd6620e12382d5" providerId="LiveId" clId="{6273B993-5B15-4660-9270-05273BE0B6E1}" dt="2024-08-31T16:16:30.483" v="467" actId="1037"/>
          <ac:spMkLst>
            <pc:docMk/>
            <pc:sldMk cId="256328028" sldId="265"/>
            <ac:spMk id="73" creationId="{739314D7-10EB-2DF6-BE16-2EA25743D873}"/>
          </ac:spMkLst>
        </pc:spChg>
        <pc:spChg chg="add mod">
          <ac:chgData name="Abhi shek" userId="2ddd6620e12382d5" providerId="LiveId" clId="{6273B993-5B15-4660-9270-05273BE0B6E1}" dt="2024-08-31T16:16:30.483" v="467" actId="1037"/>
          <ac:spMkLst>
            <pc:docMk/>
            <pc:sldMk cId="256328028" sldId="265"/>
            <ac:spMk id="74" creationId="{976DC81E-D220-EF60-75E3-E0DE153C2960}"/>
          </ac:spMkLst>
        </pc:spChg>
        <pc:spChg chg="add mod">
          <ac:chgData name="Abhi shek" userId="2ddd6620e12382d5" providerId="LiveId" clId="{6273B993-5B15-4660-9270-05273BE0B6E1}" dt="2024-08-31T16:16:30.483" v="467" actId="1037"/>
          <ac:spMkLst>
            <pc:docMk/>
            <pc:sldMk cId="256328028" sldId="265"/>
            <ac:spMk id="75" creationId="{58FCA49B-F848-DFC7-CE49-49707B97CF37}"/>
          </ac:spMkLst>
        </pc:spChg>
        <pc:spChg chg="add mod">
          <ac:chgData name="Abhi shek" userId="2ddd6620e12382d5" providerId="LiveId" clId="{6273B993-5B15-4660-9270-05273BE0B6E1}" dt="2024-08-31T16:16:30.483" v="467" actId="1037"/>
          <ac:spMkLst>
            <pc:docMk/>
            <pc:sldMk cId="256328028" sldId="265"/>
            <ac:spMk id="76" creationId="{436E1189-68F8-1944-479B-B0DDF38C243F}"/>
          </ac:spMkLst>
        </pc:spChg>
        <pc:spChg chg="add mod">
          <ac:chgData name="Abhi shek" userId="2ddd6620e12382d5" providerId="LiveId" clId="{6273B993-5B15-4660-9270-05273BE0B6E1}" dt="2024-08-31T16:16:30.483" v="467" actId="1037"/>
          <ac:spMkLst>
            <pc:docMk/>
            <pc:sldMk cId="256328028" sldId="265"/>
            <ac:spMk id="77" creationId="{278BD5D6-70D8-3EC0-4337-03716F97D337}"/>
          </ac:spMkLst>
        </pc:spChg>
        <pc:spChg chg="add mod">
          <ac:chgData name="Abhi shek" userId="2ddd6620e12382d5" providerId="LiveId" clId="{6273B993-5B15-4660-9270-05273BE0B6E1}" dt="2024-08-31T16:16:30.483" v="467" actId="1037"/>
          <ac:spMkLst>
            <pc:docMk/>
            <pc:sldMk cId="256328028" sldId="265"/>
            <ac:spMk id="78" creationId="{365E1CDE-856D-58C2-351A-8FCAF3F3386F}"/>
          </ac:spMkLst>
        </pc:spChg>
        <pc:spChg chg="add mod">
          <ac:chgData name="Abhi shek" userId="2ddd6620e12382d5" providerId="LiveId" clId="{6273B993-5B15-4660-9270-05273BE0B6E1}" dt="2024-08-31T16:16:30.483" v="467" actId="1037"/>
          <ac:spMkLst>
            <pc:docMk/>
            <pc:sldMk cId="256328028" sldId="265"/>
            <ac:spMk id="79" creationId="{EF15F986-9D2F-BFCE-81C2-E71290E62047}"/>
          </ac:spMkLst>
        </pc:spChg>
        <pc:spChg chg="add mod">
          <ac:chgData name="Abhi shek" userId="2ddd6620e12382d5" providerId="LiveId" clId="{6273B993-5B15-4660-9270-05273BE0B6E1}" dt="2024-08-31T16:16:30.483" v="467" actId="1037"/>
          <ac:spMkLst>
            <pc:docMk/>
            <pc:sldMk cId="256328028" sldId="265"/>
            <ac:spMk id="80" creationId="{0FB68920-AAD2-9330-E63C-FB1668DFE1F7}"/>
          </ac:spMkLst>
        </pc:spChg>
        <pc:spChg chg="add mod">
          <ac:chgData name="Abhi shek" userId="2ddd6620e12382d5" providerId="LiveId" clId="{6273B993-5B15-4660-9270-05273BE0B6E1}" dt="2024-08-31T16:16:30.483" v="467" actId="1037"/>
          <ac:spMkLst>
            <pc:docMk/>
            <pc:sldMk cId="256328028" sldId="265"/>
            <ac:spMk id="81" creationId="{86ECCCCE-E0E3-D037-8938-49B534E58BE6}"/>
          </ac:spMkLst>
        </pc:spChg>
        <pc:spChg chg="add mod">
          <ac:chgData name="Abhi shek" userId="2ddd6620e12382d5" providerId="LiveId" clId="{6273B993-5B15-4660-9270-05273BE0B6E1}" dt="2024-08-31T16:16:30.483" v="467" actId="1037"/>
          <ac:spMkLst>
            <pc:docMk/>
            <pc:sldMk cId="256328028" sldId="265"/>
            <ac:spMk id="82" creationId="{C2566065-AA0B-42B7-CE0F-E10188CC3675}"/>
          </ac:spMkLst>
        </pc:spChg>
        <pc:spChg chg="add mod">
          <ac:chgData name="Abhi shek" userId="2ddd6620e12382d5" providerId="LiveId" clId="{6273B993-5B15-4660-9270-05273BE0B6E1}" dt="2024-08-31T16:16:30.483" v="467" actId="1037"/>
          <ac:spMkLst>
            <pc:docMk/>
            <pc:sldMk cId="256328028" sldId="265"/>
            <ac:spMk id="83" creationId="{0C435A32-05D7-80DE-E677-939FAA3C02D9}"/>
          </ac:spMkLst>
        </pc:spChg>
        <pc:spChg chg="add mod">
          <ac:chgData name="Abhi shek" userId="2ddd6620e12382d5" providerId="LiveId" clId="{6273B993-5B15-4660-9270-05273BE0B6E1}" dt="2024-08-31T16:16:30.483" v="467" actId="1037"/>
          <ac:spMkLst>
            <pc:docMk/>
            <pc:sldMk cId="256328028" sldId="265"/>
            <ac:spMk id="84" creationId="{42C13E47-44CF-8F62-5C92-8775AFDE1CEE}"/>
          </ac:spMkLst>
        </pc:spChg>
        <pc:spChg chg="add mod">
          <ac:chgData name="Abhi shek" userId="2ddd6620e12382d5" providerId="LiveId" clId="{6273B993-5B15-4660-9270-05273BE0B6E1}" dt="2024-08-31T16:16:30.483" v="467" actId="1037"/>
          <ac:spMkLst>
            <pc:docMk/>
            <pc:sldMk cId="256328028" sldId="265"/>
            <ac:spMk id="85" creationId="{6A7555A9-C3BA-973D-F78C-9D334B035271}"/>
          </ac:spMkLst>
        </pc:spChg>
        <pc:spChg chg="add mod">
          <ac:chgData name="Abhi shek" userId="2ddd6620e12382d5" providerId="LiveId" clId="{6273B993-5B15-4660-9270-05273BE0B6E1}" dt="2024-08-31T16:16:30.483" v="467" actId="1037"/>
          <ac:spMkLst>
            <pc:docMk/>
            <pc:sldMk cId="256328028" sldId="265"/>
            <ac:spMk id="86" creationId="{01E5D4A5-2D2E-8538-9C1D-1DEB7BD548A2}"/>
          </ac:spMkLst>
        </pc:spChg>
        <pc:spChg chg="add mod">
          <ac:chgData name="Abhi shek" userId="2ddd6620e12382d5" providerId="LiveId" clId="{6273B993-5B15-4660-9270-05273BE0B6E1}" dt="2024-08-31T16:16:30.483" v="467" actId="1037"/>
          <ac:spMkLst>
            <pc:docMk/>
            <pc:sldMk cId="256328028" sldId="265"/>
            <ac:spMk id="87" creationId="{D2E8C7EE-6094-C2E3-1AD9-0DF4CEC0A34D}"/>
          </ac:spMkLst>
        </pc:spChg>
        <pc:spChg chg="add mod">
          <ac:chgData name="Abhi shek" userId="2ddd6620e12382d5" providerId="LiveId" clId="{6273B993-5B15-4660-9270-05273BE0B6E1}" dt="2024-08-31T16:16:30.483" v="467" actId="1037"/>
          <ac:spMkLst>
            <pc:docMk/>
            <pc:sldMk cId="256328028" sldId="265"/>
            <ac:spMk id="88" creationId="{29A14A21-1BA6-8C0D-CEC3-7369477A6777}"/>
          </ac:spMkLst>
        </pc:spChg>
        <pc:spChg chg="add mod">
          <ac:chgData name="Abhi shek" userId="2ddd6620e12382d5" providerId="LiveId" clId="{6273B993-5B15-4660-9270-05273BE0B6E1}" dt="2024-08-31T16:16:30.483" v="467" actId="1037"/>
          <ac:spMkLst>
            <pc:docMk/>
            <pc:sldMk cId="256328028" sldId="265"/>
            <ac:spMk id="89" creationId="{DBF6443D-F58E-2E68-9097-B1FD756CE384}"/>
          </ac:spMkLst>
        </pc:spChg>
        <pc:spChg chg="add mod">
          <ac:chgData name="Abhi shek" userId="2ddd6620e12382d5" providerId="LiveId" clId="{6273B993-5B15-4660-9270-05273BE0B6E1}" dt="2024-08-31T16:16:30.483" v="467" actId="1037"/>
          <ac:spMkLst>
            <pc:docMk/>
            <pc:sldMk cId="256328028" sldId="265"/>
            <ac:spMk id="90" creationId="{89BF170F-7DB9-D513-0DC1-07598A47B7AC}"/>
          </ac:spMkLst>
        </pc:spChg>
        <pc:grpChg chg="add mod">
          <ac:chgData name="Abhi shek" userId="2ddd6620e12382d5" providerId="LiveId" clId="{6273B993-5B15-4660-9270-05273BE0B6E1}" dt="2024-08-31T16:16:30.483" v="467" actId="1037"/>
          <ac:grpSpMkLst>
            <pc:docMk/>
            <pc:sldMk cId="256328028" sldId="265"/>
            <ac:grpSpMk id="32" creationId="{64A304A8-9DF9-AA39-D22A-3CFA367E9E63}"/>
          </ac:grpSpMkLst>
        </pc:grpChg>
        <pc:graphicFrameChg chg="add mod modGraphic">
          <ac:chgData name="Abhi shek" userId="2ddd6620e12382d5" providerId="LiveId" clId="{6273B993-5B15-4660-9270-05273BE0B6E1}" dt="2024-08-31T16:17:32.355" v="480" actId="26606"/>
          <ac:graphicFrameMkLst>
            <pc:docMk/>
            <pc:sldMk cId="256328028" sldId="265"/>
            <ac:graphicFrameMk id="6" creationId="{B4D8AC7A-79AA-01D5-51DF-DCF2E1ECB5CA}"/>
          </ac:graphicFrameMkLst>
        </pc:graphicFrameChg>
      </pc:sldChg>
      <pc:sldChg chg="addSp delSp modSp new mod modTransition modAnim">
        <pc:chgData name="Abhi shek" userId="2ddd6620e12382d5" providerId="LiveId" clId="{6273B993-5B15-4660-9270-05273BE0B6E1}" dt="2024-08-31T17:38:12.574" v="674"/>
        <pc:sldMkLst>
          <pc:docMk/>
          <pc:sldMk cId="864239527" sldId="266"/>
        </pc:sldMkLst>
        <pc:spChg chg="del">
          <ac:chgData name="Abhi shek" userId="2ddd6620e12382d5" providerId="LiveId" clId="{6273B993-5B15-4660-9270-05273BE0B6E1}" dt="2024-08-31T16:59:31.215" v="511" actId="478"/>
          <ac:spMkLst>
            <pc:docMk/>
            <pc:sldMk cId="864239527" sldId="266"/>
            <ac:spMk id="2" creationId="{00FAC04B-9862-6F55-848E-6BE58B3F883C}"/>
          </ac:spMkLst>
        </pc:spChg>
        <pc:spChg chg="del">
          <ac:chgData name="Abhi shek" userId="2ddd6620e12382d5" providerId="LiveId" clId="{6273B993-5B15-4660-9270-05273BE0B6E1}" dt="2024-08-31T16:59:33.143" v="512" actId="478"/>
          <ac:spMkLst>
            <pc:docMk/>
            <pc:sldMk cId="864239527" sldId="266"/>
            <ac:spMk id="3" creationId="{90A2F0ED-A7FB-437C-5247-F51C25359619}"/>
          </ac:spMkLst>
        </pc:spChg>
        <pc:spChg chg="add del mod">
          <ac:chgData name="Abhi shek" userId="2ddd6620e12382d5" providerId="LiveId" clId="{6273B993-5B15-4660-9270-05273BE0B6E1}" dt="2024-08-31T17:02:44.277" v="537" actId="478"/>
          <ac:spMkLst>
            <pc:docMk/>
            <pc:sldMk cId="864239527" sldId="266"/>
            <ac:spMk id="4" creationId="{4946F2AC-B38D-727E-EE44-9FE29425FF03}"/>
          </ac:spMkLst>
        </pc:spChg>
        <pc:picChg chg="add mod">
          <ac:chgData name="Abhi shek" userId="2ddd6620e12382d5" providerId="LiveId" clId="{6273B993-5B15-4660-9270-05273BE0B6E1}" dt="2024-08-31T17:03:35.220" v="543" actId="14100"/>
          <ac:picMkLst>
            <pc:docMk/>
            <pc:sldMk cId="864239527" sldId="266"/>
            <ac:picMk id="6" creationId="{5009C8AA-3090-CE7F-9DF5-481664D7A913}"/>
          </ac:picMkLst>
        </pc:picChg>
      </pc:sldChg>
      <pc:sldChg chg="addSp delSp modSp new del mod setBg">
        <pc:chgData name="Abhi shek" userId="2ddd6620e12382d5" providerId="LiveId" clId="{6273B993-5B15-4660-9270-05273BE0B6E1}" dt="2024-08-31T16:41:43.467" v="507" actId="2696"/>
        <pc:sldMkLst>
          <pc:docMk/>
          <pc:sldMk cId="2308853021" sldId="266"/>
        </pc:sldMkLst>
        <pc:spChg chg="mod">
          <ac:chgData name="Abhi shek" userId="2ddd6620e12382d5" providerId="LiveId" clId="{6273B993-5B15-4660-9270-05273BE0B6E1}" dt="2024-08-31T16:41:29.939" v="504" actId="26606"/>
          <ac:spMkLst>
            <pc:docMk/>
            <pc:sldMk cId="2308853021" sldId="266"/>
            <ac:spMk id="2" creationId="{6356C97A-B22B-F6A7-933F-AC2757ACDD41}"/>
          </ac:spMkLst>
        </pc:spChg>
        <pc:spChg chg="del">
          <ac:chgData name="Abhi shek" userId="2ddd6620e12382d5" providerId="LiveId" clId="{6273B993-5B15-4660-9270-05273BE0B6E1}" dt="2024-08-31T16:40:22.291" v="494" actId="478"/>
          <ac:spMkLst>
            <pc:docMk/>
            <pc:sldMk cId="2308853021" sldId="266"/>
            <ac:spMk id="3" creationId="{475E2F4D-ABE7-6AF4-55D6-EA9BDD5C173F}"/>
          </ac:spMkLst>
        </pc:spChg>
        <pc:spChg chg="add del">
          <ac:chgData name="Abhi shek" userId="2ddd6620e12382d5" providerId="LiveId" clId="{6273B993-5B15-4660-9270-05273BE0B6E1}" dt="2024-08-31T16:41:29.908" v="503" actId="26606"/>
          <ac:spMkLst>
            <pc:docMk/>
            <pc:sldMk cId="2308853021" sldId="266"/>
            <ac:spMk id="5129" creationId="{AC0749D4-5D79-415F-A4FE-C04AA9FAF637}"/>
          </ac:spMkLst>
        </pc:spChg>
        <pc:spChg chg="add del">
          <ac:chgData name="Abhi shek" userId="2ddd6620e12382d5" providerId="LiveId" clId="{6273B993-5B15-4660-9270-05273BE0B6E1}" dt="2024-08-31T16:41:29.908" v="503" actId="26606"/>
          <ac:spMkLst>
            <pc:docMk/>
            <pc:sldMk cId="2308853021" sldId="266"/>
            <ac:spMk id="5131" creationId="{E8C1EE2C-97A4-4801-8BC8-9D18F259BDAD}"/>
          </ac:spMkLst>
        </pc:spChg>
        <pc:spChg chg="add">
          <ac:chgData name="Abhi shek" userId="2ddd6620e12382d5" providerId="LiveId" clId="{6273B993-5B15-4660-9270-05273BE0B6E1}" dt="2024-08-31T16:41:29.939" v="504" actId="26606"/>
          <ac:spMkLst>
            <pc:docMk/>
            <pc:sldMk cId="2308853021" sldId="266"/>
            <ac:spMk id="5136" creationId="{F93E0B60-0204-4F9C-8CD5-C9BD373E1A58}"/>
          </ac:spMkLst>
        </pc:spChg>
        <pc:grpChg chg="add">
          <ac:chgData name="Abhi shek" userId="2ddd6620e12382d5" providerId="LiveId" clId="{6273B993-5B15-4660-9270-05273BE0B6E1}" dt="2024-08-31T16:41:29.939" v="504" actId="26606"/>
          <ac:grpSpMkLst>
            <pc:docMk/>
            <pc:sldMk cId="2308853021" sldId="266"/>
            <ac:grpSpMk id="5137" creationId="{2482B707-DAC7-4D8A-BA19-3771A51A641E}"/>
          </ac:grpSpMkLst>
        </pc:grpChg>
        <pc:grpChg chg="add">
          <ac:chgData name="Abhi shek" userId="2ddd6620e12382d5" providerId="LiveId" clId="{6273B993-5B15-4660-9270-05273BE0B6E1}" dt="2024-08-31T16:41:29.939" v="504" actId="26606"/>
          <ac:grpSpMkLst>
            <pc:docMk/>
            <pc:sldMk cId="2308853021" sldId="266"/>
            <ac:grpSpMk id="5142" creationId="{3BFA0782-E4B3-4AE1-904C-1068137609CA}"/>
          </ac:grpSpMkLst>
        </pc:grpChg>
        <pc:picChg chg="add mod ord">
          <ac:chgData name="Abhi shek" userId="2ddd6620e12382d5" providerId="LiveId" clId="{6273B993-5B15-4660-9270-05273BE0B6E1}" dt="2024-08-31T16:41:29.939" v="504" actId="26606"/>
          <ac:picMkLst>
            <pc:docMk/>
            <pc:sldMk cId="2308853021" sldId="266"/>
            <ac:picMk id="5122" creationId="{3886BD21-096D-7A08-6BBB-69BC024B566C}"/>
          </ac:picMkLst>
        </pc:picChg>
        <pc:picChg chg="add mod">
          <ac:chgData name="Abhi shek" userId="2ddd6620e12382d5" providerId="LiveId" clId="{6273B993-5B15-4660-9270-05273BE0B6E1}" dt="2024-08-31T16:41:39.901" v="506" actId="1076"/>
          <ac:picMkLst>
            <pc:docMk/>
            <pc:sldMk cId="2308853021" sldId="266"/>
            <ac:picMk id="5124" creationId="{78552015-A3E6-F8CF-3763-F797B6847735}"/>
          </ac:picMkLst>
        </pc:picChg>
      </pc:sldChg>
      <pc:sldChg chg="addSp delSp modSp new mod modTransition setBg modAnim">
        <pc:chgData name="Abhi shek" userId="2ddd6620e12382d5" providerId="LiveId" clId="{6273B993-5B15-4660-9270-05273BE0B6E1}" dt="2024-08-31T17:37:07.990" v="671"/>
        <pc:sldMkLst>
          <pc:docMk/>
          <pc:sldMk cId="1232535092" sldId="267"/>
        </pc:sldMkLst>
        <pc:spChg chg="del">
          <ac:chgData name="Abhi shek" userId="2ddd6620e12382d5" providerId="LiveId" clId="{6273B993-5B15-4660-9270-05273BE0B6E1}" dt="2024-08-31T17:25:42.869" v="546" actId="478"/>
          <ac:spMkLst>
            <pc:docMk/>
            <pc:sldMk cId="1232535092" sldId="267"/>
            <ac:spMk id="2" creationId="{CAAD6DD7-BF3A-7BCA-B104-7C39DECF5B4A}"/>
          </ac:spMkLst>
        </pc:spChg>
        <pc:spChg chg="del">
          <ac:chgData name="Abhi shek" userId="2ddd6620e12382d5" providerId="LiveId" clId="{6273B993-5B15-4660-9270-05273BE0B6E1}" dt="2024-08-31T17:25:45.030" v="547" actId="478"/>
          <ac:spMkLst>
            <pc:docMk/>
            <pc:sldMk cId="1232535092" sldId="267"/>
            <ac:spMk id="3" creationId="{8EE20A6A-AC40-67CF-F644-BC8260BDD1FC}"/>
          </ac:spMkLst>
        </pc:spChg>
        <pc:spChg chg="add del mod">
          <ac:chgData name="Abhi shek" userId="2ddd6620e12382d5" providerId="LiveId" clId="{6273B993-5B15-4660-9270-05273BE0B6E1}" dt="2024-08-31T17:31:23.878" v="644" actId="478"/>
          <ac:spMkLst>
            <pc:docMk/>
            <pc:sldMk cId="1232535092" sldId="267"/>
            <ac:spMk id="4" creationId="{068A4CAF-8BF2-BD94-9F4B-3314C0EE3520}"/>
          </ac:spMkLst>
        </pc:spChg>
        <pc:spChg chg="add mod">
          <ac:chgData name="Abhi shek" userId="2ddd6620e12382d5" providerId="LiveId" clId="{6273B993-5B15-4660-9270-05273BE0B6E1}" dt="2024-08-31T17:31:33.386" v="648" actId="26606"/>
          <ac:spMkLst>
            <pc:docMk/>
            <pc:sldMk cId="1232535092" sldId="267"/>
            <ac:spMk id="5" creationId="{2010AB30-F6A8-43F8-74C5-66D0140C6B5B}"/>
          </ac:spMkLst>
        </pc:spChg>
        <pc:spChg chg="add del mod">
          <ac:chgData name="Abhi shek" userId="2ddd6620e12382d5" providerId="LiveId" clId="{6273B993-5B15-4660-9270-05273BE0B6E1}" dt="2024-08-31T17:31:33.386" v="648" actId="26606"/>
          <ac:spMkLst>
            <pc:docMk/>
            <pc:sldMk cId="1232535092" sldId="267"/>
            <ac:spMk id="6" creationId="{DFFDB261-9D17-150A-848B-FCBD6F6A550A}"/>
          </ac:spMkLst>
        </pc:spChg>
        <pc:spChg chg="add del">
          <ac:chgData name="Abhi shek" userId="2ddd6620e12382d5" providerId="LiveId" clId="{6273B993-5B15-4660-9270-05273BE0B6E1}" dt="2024-08-31T17:31:33.378" v="647" actId="26606"/>
          <ac:spMkLst>
            <pc:docMk/>
            <pc:sldMk cId="1232535092" sldId="267"/>
            <ac:spMk id="6151" creationId="{79BB35BC-D5C2-4C8B-A22A-A71E6191913B}"/>
          </ac:spMkLst>
        </pc:spChg>
        <pc:spChg chg="add">
          <ac:chgData name="Abhi shek" userId="2ddd6620e12382d5" providerId="LiveId" clId="{6273B993-5B15-4660-9270-05273BE0B6E1}" dt="2024-08-31T17:31:33.386" v="648" actId="26606"/>
          <ac:spMkLst>
            <pc:docMk/>
            <pc:sldMk cId="1232535092" sldId="267"/>
            <ac:spMk id="6153" creationId="{D1EA859B-E555-4109-94F3-6700E046E008}"/>
          </ac:spMkLst>
        </pc:spChg>
        <pc:spChg chg="add">
          <ac:chgData name="Abhi shek" userId="2ddd6620e12382d5" providerId="LiveId" clId="{6273B993-5B15-4660-9270-05273BE0B6E1}" dt="2024-08-31T17:31:33.386" v="648" actId="26606"/>
          <ac:spMkLst>
            <pc:docMk/>
            <pc:sldMk cId="1232535092" sldId="267"/>
            <ac:spMk id="6155" creationId="{04812C46-200A-4DEB-A05E-3ED6C68C2387}"/>
          </ac:spMkLst>
        </pc:spChg>
        <pc:graphicFrameChg chg="add del">
          <ac:chgData name="Abhi shek" userId="2ddd6620e12382d5" providerId="LiveId" clId="{6273B993-5B15-4660-9270-05273BE0B6E1}" dt="2024-08-31T17:30:52.068" v="634" actId="26606"/>
          <ac:graphicFrameMkLst>
            <pc:docMk/>
            <pc:sldMk cId="1232535092" sldId="267"/>
            <ac:graphicFrameMk id="6148" creationId="{915D78FD-B2AE-10BA-45AC-A530E968DE26}"/>
          </ac:graphicFrameMkLst>
        </pc:graphicFrameChg>
        <pc:graphicFrameChg chg="add del">
          <ac:chgData name="Abhi shek" userId="2ddd6620e12382d5" providerId="LiveId" clId="{6273B993-5B15-4660-9270-05273BE0B6E1}" dt="2024-08-31T17:30:54.728" v="636" actId="26606"/>
          <ac:graphicFrameMkLst>
            <pc:docMk/>
            <pc:sldMk cId="1232535092" sldId="267"/>
            <ac:graphicFrameMk id="6150" creationId="{590C9599-7F51-B1F5-715C-6B40C105F02D}"/>
          </ac:graphicFrameMkLst>
        </pc:graphicFrameChg>
        <pc:graphicFrameChg chg="add del">
          <ac:chgData name="Abhi shek" userId="2ddd6620e12382d5" providerId="LiveId" clId="{6273B993-5B15-4660-9270-05273BE0B6E1}" dt="2024-08-31T17:30:55.907" v="638" actId="26606"/>
          <ac:graphicFrameMkLst>
            <pc:docMk/>
            <pc:sldMk cId="1232535092" sldId="267"/>
            <ac:graphicFrameMk id="6152" creationId="{0EE32610-9CA8-7CAC-5A1A-750AD64A3BE8}"/>
          </ac:graphicFrameMkLst>
        </pc:graphicFrameChg>
        <pc:graphicFrameChg chg="add del">
          <ac:chgData name="Abhi shek" userId="2ddd6620e12382d5" providerId="LiveId" clId="{6273B993-5B15-4660-9270-05273BE0B6E1}" dt="2024-08-31T17:31:01.672" v="640" actId="26606"/>
          <ac:graphicFrameMkLst>
            <pc:docMk/>
            <pc:sldMk cId="1232535092" sldId="267"/>
            <ac:graphicFrameMk id="6154" creationId="{9C85D2A8-7D87-8846-3A11-69217E759A66}"/>
          </ac:graphicFrameMkLst>
        </pc:graphicFrameChg>
        <pc:picChg chg="add mod ord">
          <ac:chgData name="Abhi shek" userId="2ddd6620e12382d5" providerId="LiveId" clId="{6273B993-5B15-4660-9270-05273BE0B6E1}" dt="2024-08-31T17:31:33.386" v="648" actId="26606"/>
          <ac:picMkLst>
            <pc:docMk/>
            <pc:sldMk cId="1232535092" sldId="267"/>
            <ac:picMk id="6146" creationId="{DDB3EAB9-5665-213D-EAC9-58728E41FED2}"/>
          </ac:picMkLst>
        </pc:picChg>
      </pc:sldChg>
      <pc:sldChg chg="addSp delSp modSp new mod modTransition setBg modAnim">
        <pc:chgData name="Abhi shek" userId="2ddd6620e12382d5" providerId="LiveId" clId="{6273B993-5B15-4660-9270-05273BE0B6E1}" dt="2024-08-31T17:38:15" v="675"/>
        <pc:sldMkLst>
          <pc:docMk/>
          <pc:sldMk cId="1383493112" sldId="268"/>
        </pc:sldMkLst>
        <pc:spChg chg="del">
          <ac:chgData name="Abhi shek" userId="2ddd6620e12382d5" providerId="LiveId" clId="{6273B993-5B15-4660-9270-05273BE0B6E1}" dt="2024-08-31T17:33:41.779" v="651" actId="478"/>
          <ac:spMkLst>
            <pc:docMk/>
            <pc:sldMk cId="1383493112" sldId="268"/>
            <ac:spMk id="2" creationId="{D687CEFD-1305-BBE7-E91B-631495DEA6F5}"/>
          </ac:spMkLst>
        </pc:spChg>
        <pc:spChg chg="mod ord">
          <ac:chgData name="Abhi shek" userId="2ddd6620e12382d5" providerId="LiveId" clId="{6273B993-5B15-4660-9270-05273BE0B6E1}" dt="2024-08-31T17:35:13.095" v="665" actId="26606"/>
          <ac:spMkLst>
            <pc:docMk/>
            <pc:sldMk cId="1383493112" sldId="268"/>
            <ac:spMk id="3" creationId="{8AB76555-2C44-C185-FD20-2D47F47314DD}"/>
          </ac:spMkLst>
        </pc:spChg>
        <pc:spChg chg="add del">
          <ac:chgData name="Abhi shek" userId="2ddd6620e12382d5" providerId="LiveId" clId="{6273B993-5B15-4660-9270-05273BE0B6E1}" dt="2024-08-31T17:35:13.095" v="665" actId="26606"/>
          <ac:spMkLst>
            <pc:docMk/>
            <pc:sldMk cId="1383493112" sldId="268"/>
            <ac:spMk id="7172" creationId="{04812C46-200A-4DEB-A05E-3ED6C68C2387}"/>
          </ac:spMkLst>
        </pc:spChg>
        <pc:spChg chg="add del">
          <ac:chgData name="Abhi shek" userId="2ddd6620e12382d5" providerId="LiveId" clId="{6273B993-5B15-4660-9270-05273BE0B6E1}" dt="2024-08-31T17:35:13.095" v="665" actId="26606"/>
          <ac:spMkLst>
            <pc:docMk/>
            <pc:sldMk cId="1383493112" sldId="268"/>
            <ac:spMk id="7173" creationId="{D1EA859B-E555-4109-94F3-6700E046E008}"/>
          </ac:spMkLst>
        </pc:spChg>
        <pc:spChg chg="add del">
          <ac:chgData name="Abhi shek" userId="2ddd6620e12382d5" providerId="LiveId" clId="{6273B993-5B15-4660-9270-05273BE0B6E1}" dt="2024-08-31T17:34:54.161" v="661" actId="26606"/>
          <ac:spMkLst>
            <pc:docMk/>
            <pc:sldMk cId="1383493112" sldId="268"/>
            <ac:spMk id="7175" creationId="{04812C46-200A-4DEB-A05E-3ED6C68C2387}"/>
          </ac:spMkLst>
        </pc:spChg>
        <pc:spChg chg="add del">
          <ac:chgData name="Abhi shek" userId="2ddd6620e12382d5" providerId="LiveId" clId="{6273B993-5B15-4660-9270-05273BE0B6E1}" dt="2024-08-31T17:34:54.161" v="661" actId="26606"/>
          <ac:spMkLst>
            <pc:docMk/>
            <pc:sldMk cId="1383493112" sldId="268"/>
            <ac:spMk id="7177" creationId="{D1EA859B-E555-4109-94F3-6700E046E008}"/>
          </ac:spMkLst>
        </pc:spChg>
        <pc:spChg chg="add del">
          <ac:chgData name="Abhi shek" userId="2ddd6620e12382d5" providerId="LiveId" clId="{6273B993-5B15-4660-9270-05273BE0B6E1}" dt="2024-08-31T17:35:13.095" v="665" actId="26606"/>
          <ac:spMkLst>
            <pc:docMk/>
            <pc:sldMk cId="1383493112" sldId="268"/>
            <ac:spMk id="7178" creationId="{E8A8EAB8-D2FF-444D-B34B-7D32F106AD0E}"/>
          </ac:spMkLst>
        </pc:spChg>
        <pc:picChg chg="add mod ord">
          <ac:chgData name="Abhi shek" userId="2ddd6620e12382d5" providerId="LiveId" clId="{6273B993-5B15-4660-9270-05273BE0B6E1}" dt="2024-08-31T17:35:13.095" v="665" actId="26606"/>
          <ac:picMkLst>
            <pc:docMk/>
            <pc:sldMk cId="1383493112" sldId="268"/>
            <ac:picMk id="7170" creationId="{9E743DEC-A5F1-25DB-11C9-C131FC497EF2}"/>
          </ac:picMkLst>
        </pc:picChg>
        <pc:cxnChg chg="add del">
          <ac:chgData name="Abhi shek" userId="2ddd6620e12382d5" providerId="LiveId" clId="{6273B993-5B15-4660-9270-05273BE0B6E1}" dt="2024-08-31T17:35:13.095" v="665" actId="26606"/>
          <ac:cxnSpMkLst>
            <pc:docMk/>
            <pc:sldMk cId="1383493112" sldId="268"/>
            <ac:cxnSpMk id="7180" creationId="{EEA38897-7BA3-4408-8083-3235339C4A60}"/>
          </ac:cxnSpMkLst>
        </pc:cxnChg>
        <pc:cxnChg chg="add del">
          <ac:chgData name="Abhi shek" userId="2ddd6620e12382d5" providerId="LiveId" clId="{6273B993-5B15-4660-9270-05273BE0B6E1}" dt="2024-08-31T17:35:13.095" v="665" actId="26606"/>
          <ac:cxnSpMkLst>
            <pc:docMk/>
            <pc:sldMk cId="1383493112" sldId="268"/>
            <ac:cxnSpMk id="7182" creationId="{F11AD06B-AB20-4097-8606-5DA00DBACE88}"/>
          </ac:cxnSpMkLst>
        </pc:cxnChg>
      </pc:sldChg>
      <pc:sldChg chg="addSp delSp modSp new mod setBg modAnim">
        <pc:chgData name="Abhi shek" userId="2ddd6620e12382d5" providerId="LiveId" clId="{6273B993-5B15-4660-9270-05273BE0B6E1}" dt="2024-09-01T15:26:16.480" v="770"/>
        <pc:sldMkLst>
          <pc:docMk/>
          <pc:sldMk cId="413267351" sldId="269"/>
        </pc:sldMkLst>
        <pc:spChg chg="mod">
          <ac:chgData name="Abhi shek" userId="2ddd6620e12382d5" providerId="LiveId" clId="{6273B993-5B15-4660-9270-05273BE0B6E1}" dt="2024-09-01T15:24:47.156" v="750" actId="26606"/>
          <ac:spMkLst>
            <pc:docMk/>
            <pc:sldMk cId="413267351" sldId="269"/>
            <ac:spMk id="2" creationId="{28928806-8D5D-0F56-CFD0-B4FDA63AE0AC}"/>
          </ac:spMkLst>
        </pc:spChg>
        <pc:spChg chg="add del mod">
          <ac:chgData name="Abhi shek" userId="2ddd6620e12382d5" providerId="LiveId" clId="{6273B993-5B15-4660-9270-05273BE0B6E1}" dt="2024-09-01T15:22:15.589" v="714" actId="26606"/>
          <ac:spMkLst>
            <pc:docMk/>
            <pc:sldMk cId="413267351" sldId="269"/>
            <ac:spMk id="3" creationId="{FA78F4C6-70D0-0A64-3D5B-EB0256FD9C5E}"/>
          </ac:spMkLst>
        </pc:spChg>
        <pc:spChg chg="add del">
          <ac:chgData name="Abhi shek" userId="2ddd6620e12382d5" providerId="LiveId" clId="{6273B993-5B15-4660-9270-05273BE0B6E1}" dt="2024-09-01T15:22:15.576" v="713" actId="26606"/>
          <ac:spMkLst>
            <pc:docMk/>
            <pc:sldMk cId="413267351" sldId="269"/>
            <ac:spMk id="10" creationId="{4F7EBAE4-9945-4473-9E34-B2C66EA0F03D}"/>
          </ac:spMkLst>
        </pc:spChg>
        <pc:spChg chg="add del">
          <ac:chgData name="Abhi shek" userId="2ddd6620e12382d5" providerId="LiveId" clId="{6273B993-5B15-4660-9270-05273BE0B6E1}" dt="2024-09-01T15:22:15.576" v="713" actId="26606"/>
          <ac:spMkLst>
            <pc:docMk/>
            <pc:sldMk cId="413267351" sldId="269"/>
            <ac:spMk id="12" creationId="{70BEB1E7-2F88-40BC-B73D-42E5B6F80BFC}"/>
          </ac:spMkLst>
        </pc:spChg>
        <pc:spChg chg="add del">
          <ac:chgData name="Abhi shek" userId="2ddd6620e12382d5" providerId="LiveId" clId="{6273B993-5B15-4660-9270-05273BE0B6E1}" dt="2024-09-01T15:22:15.576" v="713" actId="26606"/>
          <ac:spMkLst>
            <pc:docMk/>
            <pc:sldMk cId="413267351" sldId="269"/>
            <ac:spMk id="14" creationId="{A7B99495-F43F-4D80-A44F-2CB4764EB90B}"/>
          </ac:spMkLst>
        </pc:spChg>
        <pc:spChg chg="add del">
          <ac:chgData name="Abhi shek" userId="2ddd6620e12382d5" providerId="LiveId" clId="{6273B993-5B15-4660-9270-05273BE0B6E1}" dt="2024-09-01T15:23:30.435" v="738" actId="26606"/>
          <ac:spMkLst>
            <pc:docMk/>
            <pc:sldMk cId="413267351" sldId="269"/>
            <ac:spMk id="16" creationId="{5D7F64A8-D625-4F61-A290-B499BB62ACFF}"/>
          </ac:spMkLst>
        </pc:spChg>
        <pc:spChg chg="add mod">
          <ac:chgData name="Abhi shek" userId="2ddd6620e12382d5" providerId="LiveId" clId="{6273B993-5B15-4660-9270-05273BE0B6E1}" dt="2024-09-01T15:24:47.156" v="750" actId="26606"/>
          <ac:spMkLst>
            <pc:docMk/>
            <pc:sldMk cId="413267351" sldId="269"/>
            <ac:spMk id="17" creationId="{FA78F4C6-70D0-0A64-3D5B-EB0256FD9C5E}"/>
          </ac:spMkLst>
        </pc:spChg>
        <pc:spChg chg="add del">
          <ac:chgData name="Abhi shek" userId="2ddd6620e12382d5" providerId="LiveId" clId="{6273B993-5B15-4660-9270-05273BE0B6E1}" dt="2024-09-01T15:24:47.156" v="750" actId="26606"/>
          <ac:spMkLst>
            <pc:docMk/>
            <pc:sldMk cId="413267351" sldId="269"/>
            <ac:spMk id="22" creationId="{C4285719-470E-454C-AF62-8323075F1F5B}"/>
          </ac:spMkLst>
        </pc:spChg>
        <pc:spChg chg="add del">
          <ac:chgData name="Abhi shek" userId="2ddd6620e12382d5" providerId="LiveId" clId="{6273B993-5B15-4660-9270-05273BE0B6E1}" dt="2024-09-01T15:24:47.156" v="750" actId="26606"/>
          <ac:spMkLst>
            <pc:docMk/>
            <pc:sldMk cId="413267351" sldId="269"/>
            <ac:spMk id="24" creationId="{CD9FE4EF-C4D8-49A0-B2FF-81D8DB7D8A24}"/>
          </ac:spMkLst>
        </pc:spChg>
        <pc:spChg chg="add del">
          <ac:chgData name="Abhi shek" userId="2ddd6620e12382d5" providerId="LiveId" clId="{6273B993-5B15-4660-9270-05273BE0B6E1}" dt="2024-09-01T15:24:47.156" v="750" actId="26606"/>
          <ac:spMkLst>
            <pc:docMk/>
            <pc:sldMk cId="413267351" sldId="269"/>
            <ac:spMk id="26" creationId="{4300840D-0A0B-4512-BACA-B439D5B9C57C}"/>
          </ac:spMkLst>
        </pc:spChg>
        <pc:spChg chg="add del">
          <ac:chgData name="Abhi shek" userId="2ddd6620e12382d5" providerId="LiveId" clId="{6273B993-5B15-4660-9270-05273BE0B6E1}" dt="2024-09-01T15:24:47.156" v="750" actId="26606"/>
          <ac:spMkLst>
            <pc:docMk/>
            <pc:sldMk cId="413267351" sldId="269"/>
            <ac:spMk id="28" creationId="{D2B78728-A580-49A7-84F9-6EF6F583ADE0}"/>
          </ac:spMkLst>
        </pc:spChg>
        <pc:spChg chg="add del">
          <ac:chgData name="Abhi shek" userId="2ddd6620e12382d5" providerId="LiveId" clId="{6273B993-5B15-4660-9270-05273BE0B6E1}" dt="2024-09-01T15:24:47.156" v="750" actId="26606"/>
          <ac:spMkLst>
            <pc:docMk/>
            <pc:sldMk cId="413267351" sldId="269"/>
            <ac:spMk id="30" creationId="{38FAA1A1-D861-433F-88FA-1E9D6FD31D11}"/>
          </ac:spMkLst>
        </pc:spChg>
        <pc:spChg chg="add del">
          <ac:chgData name="Abhi shek" userId="2ddd6620e12382d5" providerId="LiveId" clId="{6273B993-5B15-4660-9270-05273BE0B6E1}" dt="2024-09-01T15:24:47.156" v="750" actId="26606"/>
          <ac:spMkLst>
            <pc:docMk/>
            <pc:sldMk cId="413267351" sldId="269"/>
            <ac:spMk id="32" creationId="{8D71EDA1-87BF-4D5D-AB79-F346FD19278A}"/>
          </ac:spMkLst>
        </pc:spChg>
        <pc:spChg chg="add del">
          <ac:chgData name="Abhi shek" userId="2ddd6620e12382d5" providerId="LiveId" clId="{6273B993-5B15-4660-9270-05273BE0B6E1}" dt="2024-09-01T15:24:47.156" v="750" actId="26606"/>
          <ac:spMkLst>
            <pc:docMk/>
            <pc:sldMk cId="413267351" sldId="269"/>
            <ac:spMk id="37" creationId="{12609869-9E80-471B-A487-A53288E0E791}"/>
          </ac:spMkLst>
        </pc:spChg>
        <pc:spChg chg="add del">
          <ac:chgData name="Abhi shek" userId="2ddd6620e12382d5" providerId="LiveId" clId="{6273B993-5B15-4660-9270-05273BE0B6E1}" dt="2024-09-01T15:24:47.156" v="750" actId="26606"/>
          <ac:spMkLst>
            <pc:docMk/>
            <pc:sldMk cId="413267351" sldId="269"/>
            <ac:spMk id="39" creationId="{7004738A-9D34-43E8-97D2-CA0EED4F8BE0}"/>
          </ac:spMkLst>
        </pc:spChg>
        <pc:spChg chg="add del">
          <ac:chgData name="Abhi shek" userId="2ddd6620e12382d5" providerId="LiveId" clId="{6273B993-5B15-4660-9270-05273BE0B6E1}" dt="2024-09-01T15:24:47.156" v="750" actId="26606"/>
          <ac:spMkLst>
            <pc:docMk/>
            <pc:sldMk cId="413267351" sldId="269"/>
            <ac:spMk id="41" creationId="{B8B8D07F-F13E-443E-BA68-2D26672D76B9}"/>
          </ac:spMkLst>
        </pc:spChg>
        <pc:spChg chg="add del">
          <ac:chgData name="Abhi shek" userId="2ddd6620e12382d5" providerId="LiveId" clId="{6273B993-5B15-4660-9270-05273BE0B6E1}" dt="2024-09-01T15:24:47.156" v="750" actId="26606"/>
          <ac:spMkLst>
            <pc:docMk/>
            <pc:sldMk cId="413267351" sldId="269"/>
            <ac:spMk id="43" creationId="{2813A4FA-24A5-41ED-A534-3807D1B2F344}"/>
          </ac:spMkLst>
        </pc:spChg>
        <pc:spChg chg="add del">
          <ac:chgData name="Abhi shek" userId="2ddd6620e12382d5" providerId="LiveId" clId="{6273B993-5B15-4660-9270-05273BE0B6E1}" dt="2024-09-01T15:24:47.156" v="750" actId="26606"/>
          <ac:spMkLst>
            <pc:docMk/>
            <pc:sldMk cId="413267351" sldId="269"/>
            <ac:spMk id="45" creationId="{C3944F27-CA70-4E84-A51A-E6BF89558979}"/>
          </ac:spMkLst>
        </pc:spChg>
        <pc:graphicFrameChg chg="add del">
          <ac:chgData name="Abhi shek" userId="2ddd6620e12382d5" providerId="LiveId" clId="{6273B993-5B15-4660-9270-05273BE0B6E1}" dt="2024-09-01T15:22:15.576" v="713" actId="26606"/>
          <ac:graphicFrameMkLst>
            <pc:docMk/>
            <pc:sldMk cId="413267351" sldId="269"/>
            <ac:graphicFrameMk id="5" creationId="{A06647AE-8ECA-F417-D6AD-40BB24603FE4}"/>
          </ac:graphicFrameMkLst>
        </pc:graphicFrameChg>
        <pc:picChg chg="add del">
          <ac:chgData name="Abhi shek" userId="2ddd6620e12382d5" providerId="LiveId" clId="{6273B993-5B15-4660-9270-05273BE0B6E1}" dt="2024-09-01T15:22:15.576" v="713" actId="26606"/>
          <ac:picMkLst>
            <pc:docMk/>
            <pc:sldMk cId="413267351" sldId="269"/>
            <ac:picMk id="6" creationId="{90C0C14F-07E1-67A8-E514-92A338BE01F4}"/>
          </ac:picMkLst>
        </pc:picChg>
        <pc:picChg chg="add mod ord">
          <ac:chgData name="Abhi shek" userId="2ddd6620e12382d5" providerId="LiveId" clId="{6273B993-5B15-4660-9270-05273BE0B6E1}" dt="2024-09-01T15:24:47.156" v="750" actId="26606"/>
          <ac:picMkLst>
            <pc:docMk/>
            <pc:sldMk cId="413267351" sldId="269"/>
            <ac:picMk id="7" creationId="{12C2CCE9-8BC8-006E-D775-98188A64B6D2}"/>
          </ac:picMkLst>
        </pc:picChg>
        <pc:picChg chg="add del">
          <ac:chgData name="Abhi shek" userId="2ddd6620e12382d5" providerId="LiveId" clId="{6273B993-5B15-4660-9270-05273BE0B6E1}" dt="2024-09-01T15:23:30.435" v="738" actId="26606"/>
          <ac:picMkLst>
            <pc:docMk/>
            <pc:sldMk cId="413267351" sldId="269"/>
            <ac:picMk id="9" creationId="{1559E3FF-AA1A-427D-B711-6C0605EA2362}"/>
          </ac:picMkLst>
        </pc:picChg>
      </pc:sldChg>
      <pc:sldChg chg="addSp delSp modSp new mod setBg modAnim">
        <pc:chgData name="Abhi shek" userId="2ddd6620e12382d5" providerId="LiveId" clId="{6273B993-5B15-4660-9270-05273BE0B6E1}" dt="2024-09-01T15:26:21.004" v="771"/>
        <pc:sldMkLst>
          <pc:docMk/>
          <pc:sldMk cId="3102497713" sldId="270"/>
        </pc:sldMkLst>
        <pc:spChg chg="mod">
          <ac:chgData name="Abhi shek" userId="2ddd6620e12382d5" providerId="LiveId" clId="{6273B993-5B15-4660-9270-05273BE0B6E1}" dt="2024-09-01T15:26:02.400" v="768" actId="2711"/>
          <ac:spMkLst>
            <pc:docMk/>
            <pc:sldMk cId="3102497713" sldId="270"/>
            <ac:spMk id="2" creationId="{4D041DEB-62D0-B5A7-484D-8BBFD457A156}"/>
          </ac:spMkLst>
        </pc:spChg>
        <pc:spChg chg="del">
          <ac:chgData name="Abhi shek" userId="2ddd6620e12382d5" providerId="LiveId" clId="{6273B993-5B15-4660-9270-05273BE0B6E1}" dt="2024-09-01T15:25:29.581" v="763" actId="478"/>
          <ac:spMkLst>
            <pc:docMk/>
            <pc:sldMk cId="3102497713" sldId="270"/>
            <ac:spMk id="3" creationId="{71238EB6-97C6-F671-50BA-63943E59DE52}"/>
          </ac:spMkLst>
        </pc:spChg>
        <pc:spChg chg="add del">
          <ac:chgData name="Abhi shek" userId="2ddd6620e12382d5" providerId="LiveId" clId="{6273B993-5B15-4660-9270-05273BE0B6E1}" dt="2024-09-01T15:25:40.615" v="765" actId="26606"/>
          <ac:spMkLst>
            <pc:docMk/>
            <pc:sldMk cId="3102497713" sldId="270"/>
            <ac:spMk id="7" creationId="{577D6B2E-37A3-429E-A37C-F30ED6487282}"/>
          </ac:spMkLst>
        </pc:spChg>
        <pc:spChg chg="add del">
          <ac:chgData name="Abhi shek" userId="2ddd6620e12382d5" providerId="LiveId" clId="{6273B993-5B15-4660-9270-05273BE0B6E1}" dt="2024-09-01T15:25:40.615" v="765" actId="26606"/>
          <ac:spMkLst>
            <pc:docMk/>
            <pc:sldMk cId="3102497713" sldId="270"/>
            <ac:spMk id="9" creationId="{5CEAD642-85CF-4750-8432-7C80C901F001}"/>
          </ac:spMkLst>
        </pc:spChg>
        <pc:spChg chg="add del">
          <ac:chgData name="Abhi shek" userId="2ddd6620e12382d5" providerId="LiveId" clId="{6273B993-5B15-4660-9270-05273BE0B6E1}" dt="2024-09-01T15:25:40.615" v="765" actId="26606"/>
          <ac:spMkLst>
            <pc:docMk/>
            <pc:sldMk cId="3102497713" sldId="270"/>
            <ac:spMk id="11" creationId="{FA33EEAE-15D5-4119-8C1E-89D943F911EF}"/>
          </ac:spMkLst>
        </pc:spChg>
        <pc:spChg chg="add del">
          <ac:chgData name="Abhi shek" userId="2ddd6620e12382d5" providerId="LiveId" clId="{6273B993-5B15-4660-9270-05273BE0B6E1}" dt="2024-09-01T15:25:40.615" v="765" actId="26606"/>
          <ac:spMkLst>
            <pc:docMk/>
            <pc:sldMk cId="3102497713" sldId="270"/>
            <ac:spMk id="13" creationId="{730D8B3B-9B80-4025-B934-26DC7D7CD231}"/>
          </ac:spMkLst>
        </pc:spChg>
        <pc:spChg chg="add del">
          <ac:chgData name="Abhi shek" userId="2ddd6620e12382d5" providerId="LiveId" clId="{6273B993-5B15-4660-9270-05273BE0B6E1}" dt="2024-09-01T15:25:40.615" v="765" actId="26606"/>
          <ac:spMkLst>
            <pc:docMk/>
            <pc:sldMk cId="3102497713" sldId="270"/>
            <ac:spMk id="15" creationId="{1064D5D5-227B-4F66-9AEA-46F570E793BD}"/>
          </ac:spMkLst>
        </pc:spChg>
        <pc:spChg chg="add del">
          <ac:chgData name="Abhi shek" userId="2ddd6620e12382d5" providerId="LiveId" clId="{6273B993-5B15-4660-9270-05273BE0B6E1}" dt="2024-09-01T15:25:40.615" v="765" actId="26606"/>
          <ac:spMkLst>
            <pc:docMk/>
            <pc:sldMk cId="3102497713" sldId="270"/>
            <ac:spMk id="17" creationId="{646B67A4-D328-4747-A82B-65E84FA46368}"/>
          </ac:spMkLst>
        </pc:spChg>
        <pc:spChg chg="add del">
          <ac:chgData name="Abhi shek" userId="2ddd6620e12382d5" providerId="LiveId" clId="{6273B993-5B15-4660-9270-05273BE0B6E1}" dt="2024-09-01T15:25:40.615" v="765" actId="26606"/>
          <ac:spMkLst>
            <pc:docMk/>
            <pc:sldMk cId="3102497713" sldId="270"/>
            <ac:spMk id="19" creationId="{B5A1B09C-1565-46F8-B70F-621C5EB48A09}"/>
          </ac:spMkLst>
        </pc:spChg>
        <pc:spChg chg="add del">
          <ac:chgData name="Abhi shek" userId="2ddd6620e12382d5" providerId="LiveId" clId="{6273B993-5B15-4660-9270-05273BE0B6E1}" dt="2024-09-01T15:25:40.615" v="765" actId="26606"/>
          <ac:spMkLst>
            <pc:docMk/>
            <pc:sldMk cId="3102497713" sldId="270"/>
            <ac:spMk id="21" creationId="{8C516CC8-80AC-446C-A56E-9F54B7210402}"/>
          </ac:spMkLst>
        </pc:spChg>
        <pc:spChg chg="add del">
          <ac:chgData name="Abhi shek" userId="2ddd6620e12382d5" providerId="LiveId" clId="{6273B993-5B15-4660-9270-05273BE0B6E1}" dt="2024-09-01T15:25:54.905" v="767" actId="26606"/>
          <ac:spMkLst>
            <pc:docMk/>
            <pc:sldMk cId="3102497713" sldId="270"/>
            <ac:spMk id="23" creationId="{0E30439A-8A5B-46EC-8283-9B6B031D40D0}"/>
          </ac:spMkLst>
        </pc:spChg>
        <pc:spChg chg="add del">
          <ac:chgData name="Abhi shek" userId="2ddd6620e12382d5" providerId="LiveId" clId="{6273B993-5B15-4660-9270-05273BE0B6E1}" dt="2024-09-01T15:25:54.905" v="767" actId="26606"/>
          <ac:spMkLst>
            <pc:docMk/>
            <pc:sldMk cId="3102497713" sldId="270"/>
            <ac:spMk id="24" creationId="{5CEAD642-85CF-4750-8432-7C80C901F001}"/>
          </ac:spMkLst>
        </pc:spChg>
        <pc:spChg chg="add del">
          <ac:chgData name="Abhi shek" userId="2ddd6620e12382d5" providerId="LiveId" clId="{6273B993-5B15-4660-9270-05273BE0B6E1}" dt="2024-09-01T15:25:54.905" v="767" actId="26606"/>
          <ac:spMkLst>
            <pc:docMk/>
            <pc:sldMk cId="3102497713" sldId="270"/>
            <ac:spMk id="25" creationId="{FA33EEAE-15D5-4119-8C1E-89D943F911EF}"/>
          </ac:spMkLst>
        </pc:spChg>
        <pc:spChg chg="add del">
          <ac:chgData name="Abhi shek" userId="2ddd6620e12382d5" providerId="LiveId" clId="{6273B993-5B15-4660-9270-05273BE0B6E1}" dt="2024-09-01T15:25:54.905" v="767" actId="26606"/>
          <ac:spMkLst>
            <pc:docMk/>
            <pc:sldMk cId="3102497713" sldId="270"/>
            <ac:spMk id="26" creationId="{730D8B3B-9B80-4025-B934-26DC7D7CD231}"/>
          </ac:spMkLst>
        </pc:spChg>
        <pc:spChg chg="add del">
          <ac:chgData name="Abhi shek" userId="2ddd6620e12382d5" providerId="LiveId" clId="{6273B993-5B15-4660-9270-05273BE0B6E1}" dt="2024-09-01T15:25:54.905" v="767" actId="26606"/>
          <ac:spMkLst>
            <pc:docMk/>
            <pc:sldMk cId="3102497713" sldId="270"/>
            <ac:spMk id="27" creationId="{B5A1B09C-1565-46F8-B70F-621C5EB48A09}"/>
          </ac:spMkLst>
        </pc:spChg>
        <pc:spChg chg="add del">
          <ac:chgData name="Abhi shek" userId="2ddd6620e12382d5" providerId="LiveId" clId="{6273B993-5B15-4660-9270-05273BE0B6E1}" dt="2024-09-01T15:25:54.905" v="767" actId="26606"/>
          <ac:spMkLst>
            <pc:docMk/>
            <pc:sldMk cId="3102497713" sldId="270"/>
            <ac:spMk id="28" creationId="{8C516CC8-80AC-446C-A56E-9F54B7210402}"/>
          </ac:spMkLst>
        </pc:spChg>
        <pc:spChg chg="add del">
          <ac:chgData name="Abhi shek" userId="2ddd6620e12382d5" providerId="LiveId" clId="{6273B993-5B15-4660-9270-05273BE0B6E1}" dt="2024-09-01T15:25:54.905" v="767" actId="26606"/>
          <ac:spMkLst>
            <pc:docMk/>
            <pc:sldMk cId="3102497713" sldId="270"/>
            <ac:spMk id="29" creationId="{53947E58-F088-49F1-A3D1-DEA690192E84}"/>
          </ac:spMkLst>
        </pc:spChg>
        <pc:spChg chg="add">
          <ac:chgData name="Abhi shek" userId="2ddd6620e12382d5" providerId="LiveId" clId="{6273B993-5B15-4660-9270-05273BE0B6E1}" dt="2024-09-01T15:25:54.905" v="767" actId="26606"/>
          <ac:spMkLst>
            <pc:docMk/>
            <pc:sldMk cId="3102497713" sldId="270"/>
            <ac:spMk id="34" creationId="{43C48B49-6135-48B6-AC0F-97E5D8D1F03F}"/>
          </ac:spMkLst>
        </pc:spChg>
        <pc:spChg chg="add">
          <ac:chgData name="Abhi shek" userId="2ddd6620e12382d5" providerId="LiveId" clId="{6273B993-5B15-4660-9270-05273BE0B6E1}" dt="2024-09-01T15:25:54.905" v="767" actId="26606"/>
          <ac:spMkLst>
            <pc:docMk/>
            <pc:sldMk cId="3102497713" sldId="270"/>
            <ac:spMk id="36" creationId="{9715DAF0-AE1B-46C9-8A6B-DB2AA05AB91D}"/>
          </ac:spMkLst>
        </pc:spChg>
        <pc:spChg chg="add">
          <ac:chgData name="Abhi shek" userId="2ddd6620e12382d5" providerId="LiveId" clId="{6273B993-5B15-4660-9270-05273BE0B6E1}" dt="2024-09-01T15:25:54.905" v="767" actId="26606"/>
          <ac:spMkLst>
            <pc:docMk/>
            <pc:sldMk cId="3102497713" sldId="270"/>
            <ac:spMk id="38" creationId="{DC631C0B-6DA6-4E57-8231-CE32B3434A7E}"/>
          </ac:spMkLst>
        </pc:spChg>
        <pc:spChg chg="add">
          <ac:chgData name="Abhi shek" userId="2ddd6620e12382d5" providerId="LiveId" clId="{6273B993-5B15-4660-9270-05273BE0B6E1}" dt="2024-09-01T15:25:54.905" v="767" actId="26606"/>
          <ac:spMkLst>
            <pc:docMk/>
            <pc:sldMk cId="3102497713" sldId="270"/>
            <ac:spMk id="40" creationId="{F256AC18-FB41-4977-8B0C-F5082335AB7D}"/>
          </ac:spMkLst>
        </pc:spChg>
        <pc:spChg chg="add">
          <ac:chgData name="Abhi shek" userId="2ddd6620e12382d5" providerId="LiveId" clId="{6273B993-5B15-4660-9270-05273BE0B6E1}" dt="2024-09-01T15:25:54.905" v="767" actId="26606"/>
          <ac:spMkLst>
            <pc:docMk/>
            <pc:sldMk cId="3102497713" sldId="270"/>
            <ac:spMk id="42" creationId="{AFF4A713-7B75-4B21-90D7-5AB19547C72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469CDB-21A1-46ED-8FC5-AD08C29C5DAD}" type="doc">
      <dgm:prSet loTypeId="urn:microsoft.com/office/officeart/2005/8/layout/hierarchy4" loCatId="hierarchy" qsTypeId="urn:microsoft.com/office/officeart/2005/8/quickstyle/simple1" qsCatId="simple" csTypeId="urn:microsoft.com/office/officeart/2005/8/colors/accent0_3" csCatId="mainScheme"/>
      <dgm:spPr/>
      <dgm:t>
        <a:bodyPr/>
        <a:lstStyle/>
        <a:p>
          <a:endParaRPr lang="en-US"/>
        </a:p>
      </dgm:t>
    </dgm:pt>
    <dgm:pt modelId="{115B6C8C-1F26-4C56-ADE2-253BEFB52572}">
      <dgm:prSet/>
      <dgm:spPr/>
      <dgm:t>
        <a:bodyPr/>
        <a:lstStyle/>
        <a:p>
          <a:r>
            <a:rPr lang="en-US" b="1" i="0" baseline="0" dirty="0"/>
            <a:t>Increased EV Adoption</a:t>
          </a:r>
          <a:r>
            <a:rPr lang="en-US" b="0" i="0" baseline="0" dirty="0"/>
            <a:t>: States with well-developed charging infrastructure, such as </a:t>
          </a:r>
          <a:r>
            <a:rPr lang="en-US" b="1" i="0" baseline="0" dirty="0"/>
            <a:t>Maharashtra</a:t>
          </a:r>
          <a:r>
            <a:rPr lang="en-US" b="0" i="0" baseline="0" dirty="0"/>
            <a:t>, </a:t>
          </a:r>
          <a:r>
            <a:rPr lang="en-US" b="1" i="0" baseline="0" dirty="0"/>
            <a:t>Tamil Nadu</a:t>
          </a:r>
          <a:r>
            <a:rPr lang="en-US" b="0" i="0" baseline="0" dirty="0"/>
            <a:t>, </a:t>
          </a:r>
          <a:r>
            <a:rPr lang="en-US" b="1" i="0" baseline="0" dirty="0"/>
            <a:t>Karnataka</a:t>
          </a:r>
          <a:r>
            <a:rPr lang="en-US" b="0" i="0" baseline="0" dirty="0"/>
            <a:t>, </a:t>
          </a:r>
          <a:r>
            <a:rPr lang="en-US" b="1" i="0" baseline="0" dirty="0"/>
            <a:t>Gujarat</a:t>
          </a:r>
          <a:r>
            <a:rPr lang="en-US" b="0" i="0" baseline="0" dirty="0"/>
            <a:t>, and </a:t>
          </a:r>
          <a:r>
            <a:rPr lang="en-US" b="1" i="0" baseline="0" dirty="0"/>
            <a:t>Rajasthan</a:t>
          </a:r>
          <a:r>
            <a:rPr lang="en-US" b="0" i="0" baseline="0" dirty="0"/>
            <a:t>, have seen higher EV sales and penetration rates​</a:t>
          </a:r>
          <a:endParaRPr lang="en-US" dirty="0"/>
        </a:p>
      </dgm:t>
    </dgm:pt>
    <dgm:pt modelId="{18F95B10-5040-40C1-8364-F5709DCB3EEC}" type="parTrans" cxnId="{06C62EDE-72EF-4557-9590-F922BDF16300}">
      <dgm:prSet/>
      <dgm:spPr/>
      <dgm:t>
        <a:bodyPr/>
        <a:lstStyle/>
        <a:p>
          <a:endParaRPr lang="en-US"/>
        </a:p>
      </dgm:t>
    </dgm:pt>
    <dgm:pt modelId="{D86D9DA6-5763-4B46-B34C-BB42856FE397}" type="sibTrans" cxnId="{06C62EDE-72EF-4557-9590-F922BDF16300}">
      <dgm:prSet/>
      <dgm:spPr/>
      <dgm:t>
        <a:bodyPr/>
        <a:lstStyle/>
        <a:p>
          <a:endParaRPr lang="en-US"/>
        </a:p>
      </dgm:t>
    </dgm:pt>
    <dgm:pt modelId="{3601D657-450E-4BE2-A41A-88A8A501AA61}">
      <dgm:prSet/>
      <dgm:spPr/>
      <dgm:t>
        <a:bodyPr/>
        <a:lstStyle/>
        <a:p>
          <a:r>
            <a:rPr lang="en-US" b="1" i="0" baseline="0"/>
            <a:t>Reduced Range Anxiety</a:t>
          </a:r>
          <a:r>
            <a:rPr lang="en-US" b="0" i="0" baseline="0"/>
            <a:t>: Expanding charging stations along highways and urban areas reduces range anxiety, encouraging more consumers to buy EVs</a:t>
          </a:r>
          <a:endParaRPr lang="en-US"/>
        </a:p>
      </dgm:t>
    </dgm:pt>
    <dgm:pt modelId="{B9CE1308-9F15-471D-9E7C-3EABB8432D48}" type="parTrans" cxnId="{0E267D41-94F0-45D4-ACE6-BF377C44EC19}">
      <dgm:prSet/>
      <dgm:spPr/>
      <dgm:t>
        <a:bodyPr/>
        <a:lstStyle/>
        <a:p>
          <a:endParaRPr lang="en-US"/>
        </a:p>
      </dgm:t>
    </dgm:pt>
    <dgm:pt modelId="{A9CE1B4A-E98C-4DCA-B6CB-E39D1E5285B3}" type="sibTrans" cxnId="{0E267D41-94F0-45D4-ACE6-BF377C44EC19}">
      <dgm:prSet/>
      <dgm:spPr/>
      <dgm:t>
        <a:bodyPr/>
        <a:lstStyle/>
        <a:p>
          <a:endParaRPr lang="en-US"/>
        </a:p>
      </dgm:t>
    </dgm:pt>
    <dgm:pt modelId="{B9927A56-6277-4FB2-ACB8-F852B67A3385}">
      <dgm:prSet/>
      <dgm:spPr/>
      <dgm:t>
        <a:bodyPr/>
        <a:lstStyle/>
        <a:p>
          <a:r>
            <a:rPr lang="en-US" b="1" i="0" baseline="0"/>
            <a:t>Fast-Charging Stations</a:t>
          </a:r>
          <a:r>
            <a:rPr lang="en-US" b="0" i="0" baseline="0"/>
            <a:t>: States investing in </a:t>
          </a:r>
          <a:r>
            <a:rPr lang="en-US" b="1" i="0" baseline="0"/>
            <a:t>fast-charging technology</a:t>
          </a:r>
          <a:r>
            <a:rPr lang="en-US" b="0" i="0" baseline="0"/>
            <a:t>, like Maharashtra and Karnataka, see higher EV penetration due to quicker charging times for long-distance travel​</a:t>
          </a:r>
          <a:endParaRPr lang="en-US"/>
        </a:p>
      </dgm:t>
    </dgm:pt>
    <dgm:pt modelId="{8BA5666A-10A1-4229-9436-60310646F73B}" type="parTrans" cxnId="{0F6B21E1-C6E1-4FA8-95F6-3D643E57144F}">
      <dgm:prSet/>
      <dgm:spPr/>
      <dgm:t>
        <a:bodyPr/>
        <a:lstStyle/>
        <a:p>
          <a:endParaRPr lang="en-US"/>
        </a:p>
      </dgm:t>
    </dgm:pt>
    <dgm:pt modelId="{EDC79DC4-C79C-434B-BA72-E005E10BA823}" type="sibTrans" cxnId="{0F6B21E1-C6E1-4FA8-95F6-3D643E57144F}">
      <dgm:prSet/>
      <dgm:spPr/>
      <dgm:t>
        <a:bodyPr/>
        <a:lstStyle/>
        <a:p>
          <a:endParaRPr lang="en-US"/>
        </a:p>
      </dgm:t>
    </dgm:pt>
    <dgm:pt modelId="{AFD9EFA4-5231-49DD-904B-E78D0B38B9A6}">
      <dgm:prSet/>
      <dgm:spPr/>
      <dgm:t>
        <a:bodyPr/>
        <a:lstStyle/>
        <a:p>
          <a:r>
            <a:rPr lang="en-US" b="1" i="0" baseline="0"/>
            <a:t>Private and Government Initiatives</a:t>
          </a:r>
          <a:r>
            <a:rPr lang="en-US" b="0" i="0" baseline="0"/>
            <a:t>: Government programs like </a:t>
          </a:r>
          <a:r>
            <a:rPr lang="en-US" b="1" i="0" baseline="0"/>
            <a:t>FAME II</a:t>
          </a:r>
          <a:r>
            <a:rPr lang="en-US" b="0" i="0" baseline="0"/>
            <a:t> and private sector partnerships are key in developing charging infrastructure, which directly correlates with EV sales​</a:t>
          </a:r>
          <a:endParaRPr lang="en-US"/>
        </a:p>
      </dgm:t>
    </dgm:pt>
    <dgm:pt modelId="{833E7BF3-6A9C-4EB0-9BE8-D6B5D236A945}" type="parTrans" cxnId="{FE8902EA-4709-4F8A-9CB8-D4F54FAA1029}">
      <dgm:prSet/>
      <dgm:spPr/>
      <dgm:t>
        <a:bodyPr/>
        <a:lstStyle/>
        <a:p>
          <a:endParaRPr lang="en-US"/>
        </a:p>
      </dgm:t>
    </dgm:pt>
    <dgm:pt modelId="{5A2E2D88-D81D-4069-BE91-A58701E8E712}" type="sibTrans" cxnId="{FE8902EA-4709-4F8A-9CB8-D4F54FAA1029}">
      <dgm:prSet/>
      <dgm:spPr/>
      <dgm:t>
        <a:bodyPr/>
        <a:lstStyle/>
        <a:p>
          <a:endParaRPr lang="en-US"/>
        </a:p>
      </dgm:t>
    </dgm:pt>
    <dgm:pt modelId="{FD97D296-2199-46CB-BD0F-016A27ED95C0}" type="pres">
      <dgm:prSet presAssocID="{28469CDB-21A1-46ED-8FC5-AD08C29C5DAD}" presName="Name0" presStyleCnt="0">
        <dgm:presLayoutVars>
          <dgm:chPref val="1"/>
          <dgm:dir/>
          <dgm:animOne val="branch"/>
          <dgm:animLvl val="lvl"/>
          <dgm:resizeHandles/>
        </dgm:presLayoutVars>
      </dgm:prSet>
      <dgm:spPr/>
    </dgm:pt>
    <dgm:pt modelId="{0649744C-27A8-4F6E-B131-FC374821BBF0}" type="pres">
      <dgm:prSet presAssocID="{115B6C8C-1F26-4C56-ADE2-253BEFB52572}" presName="vertOne" presStyleCnt="0"/>
      <dgm:spPr/>
    </dgm:pt>
    <dgm:pt modelId="{31669AE3-ADA8-475C-992C-1C0F728891FC}" type="pres">
      <dgm:prSet presAssocID="{115B6C8C-1F26-4C56-ADE2-253BEFB52572}" presName="txOne" presStyleLbl="node0" presStyleIdx="0" presStyleCnt="4">
        <dgm:presLayoutVars>
          <dgm:chPref val="3"/>
        </dgm:presLayoutVars>
      </dgm:prSet>
      <dgm:spPr/>
    </dgm:pt>
    <dgm:pt modelId="{51ACCB75-08F3-4694-A1EF-5E6A48DD109B}" type="pres">
      <dgm:prSet presAssocID="{115B6C8C-1F26-4C56-ADE2-253BEFB52572}" presName="horzOne" presStyleCnt="0"/>
      <dgm:spPr/>
    </dgm:pt>
    <dgm:pt modelId="{E63432F9-89D4-4007-A09B-58673278F407}" type="pres">
      <dgm:prSet presAssocID="{D86D9DA6-5763-4B46-B34C-BB42856FE397}" presName="sibSpaceOne" presStyleCnt="0"/>
      <dgm:spPr/>
    </dgm:pt>
    <dgm:pt modelId="{BF49B401-EB37-4CE4-A076-6FA2ABB6E52B}" type="pres">
      <dgm:prSet presAssocID="{3601D657-450E-4BE2-A41A-88A8A501AA61}" presName="vertOne" presStyleCnt="0"/>
      <dgm:spPr/>
    </dgm:pt>
    <dgm:pt modelId="{848DBFA5-A978-47B7-BAB2-F20FBAE51824}" type="pres">
      <dgm:prSet presAssocID="{3601D657-450E-4BE2-A41A-88A8A501AA61}" presName="txOne" presStyleLbl="node0" presStyleIdx="1" presStyleCnt="4">
        <dgm:presLayoutVars>
          <dgm:chPref val="3"/>
        </dgm:presLayoutVars>
      </dgm:prSet>
      <dgm:spPr/>
    </dgm:pt>
    <dgm:pt modelId="{3EEA0B24-D8A0-47D7-8EC1-27D265C7A080}" type="pres">
      <dgm:prSet presAssocID="{3601D657-450E-4BE2-A41A-88A8A501AA61}" presName="horzOne" presStyleCnt="0"/>
      <dgm:spPr/>
    </dgm:pt>
    <dgm:pt modelId="{B5A0A2B9-9884-4F98-BAE6-142E86B00F74}" type="pres">
      <dgm:prSet presAssocID="{A9CE1B4A-E98C-4DCA-B6CB-E39D1E5285B3}" presName="sibSpaceOne" presStyleCnt="0"/>
      <dgm:spPr/>
    </dgm:pt>
    <dgm:pt modelId="{524C20E2-9959-4B90-AECF-ADC5BE2D761A}" type="pres">
      <dgm:prSet presAssocID="{B9927A56-6277-4FB2-ACB8-F852B67A3385}" presName="vertOne" presStyleCnt="0"/>
      <dgm:spPr/>
    </dgm:pt>
    <dgm:pt modelId="{BA7D5D1B-DC1B-46EB-9976-82B080DE5590}" type="pres">
      <dgm:prSet presAssocID="{B9927A56-6277-4FB2-ACB8-F852B67A3385}" presName="txOne" presStyleLbl="node0" presStyleIdx="2" presStyleCnt="4">
        <dgm:presLayoutVars>
          <dgm:chPref val="3"/>
        </dgm:presLayoutVars>
      </dgm:prSet>
      <dgm:spPr/>
    </dgm:pt>
    <dgm:pt modelId="{9A5CC1E2-5DF0-49C7-8C6B-EB11FAE51F7F}" type="pres">
      <dgm:prSet presAssocID="{B9927A56-6277-4FB2-ACB8-F852B67A3385}" presName="horzOne" presStyleCnt="0"/>
      <dgm:spPr/>
    </dgm:pt>
    <dgm:pt modelId="{803F719E-7103-4449-8765-A60141C30A27}" type="pres">
      <dgm:prSet presAssocID="{EDC79DC4-C79C-434B-BA72-E005E10BA823}" presName="sibSpaceOne" presStyleCnt="0"/>
      <dgm:spPr/>
    </dgm:pt>
    <dgm:pt modelId="{9AB2CB8A-D67D-40D0-8E93-223FF2B3B4F8}" type="pres">
      <dgm:prSet presAssocID="{AFD9EFA4-5231-49DD-904B-E78D0B38B9A6}" presName="vertOne" presStyleCnt="0"/>
      <dgm:spPr/>
    </dgm:pt>
    <dgm:pt modelId="{080593ED-2354-4890-9A30-34DC771169C0}" type="pres">
      <dgm:prSet presAssocID="{AFD9EFA4-5231-49DD-904B-E78D0B38B9A6}" presName="txOne" presStyleLbl="node0" presStyleIdx="3" presStyleCnt="4">
        <dgm:presLayoutVars>
          <dgm:chPref val="3"/>
        </dgm:presLayoutVars>
      </dgm:prSet>
      <dgm:spPr/>
    </dgm:pt>
    <dgm:pt modelId="{D79EE2FF-5017-46E3-8308-83A8B2913E48}" type="pres">
      <dgm:prSet presAssocID="{AFD9EFA4-5231-49DD-904B-E78D0B38B9A6}" presName="horzOne" presStyleCnt="0"/>
      <dgm:spPr/>
    </dgm:pt>
  </dgm:ptLst>
  <dgm:cxnLst>
    <dgm:cxn modelId="{7025390F-048F-4C2F-B128-CA88F881A8C0}" type="presOf" srcId="{3601D657-450E-4BE2-A41A-88A8A501AA61}" destId="{848DBFA5-A978-47B7-BAB2-F20FBAE51824}" srcOrd="0" destOrd="0" presId="urn:microsoft.com/office/officeart/2005/8/layout/hierarchy4"/>
    <dgm:cxn modelId="{597A5B1B-5AC7-4993-AD86-83A935D489AB}" type="presOf" srcId="{115B6C8C-1F26-4C56-ADE2-253BEFB52572}" destId="{31669AE3-ADA8-475C-992C-1C0F728891FC}" srcOrd="0" destOrd="0" presId="urn:microsoft.com/office/officeart/2005/8/layout/hierarchy4"/>
    <dgm:cxn modelId="{0E267D41-94F0-45D4-ACE6-BF377C44EC19}" srcId="{28469CDB-21A1-46ED-8FC5-AD08C29C5DAD}" destId="{3601D657-450E-4BE2-A41A-88A8A501AA61}" srcOrd="1" destOrd="0" parTransId="{B9CE1308-9F15-471D-9E7C-3EABB8432D48}" sibTransId="{A9CE1B4A-E98C-4DCA-B6CB-E39D1E5285B3}"/>
    <dgm:cxn modelId="{FE56444B-5071-4944-9F80-8D262EECB83C}" type="presOf" srcId="{AFD9EFA4-5231-49DD-904B-E78D0B38B9A6}" destId="{080593ED-2354-4890-9A30-34DC771169C0}" srcOrd="0" destOrd="0" presId="urn:microsoft.com/office/officeart/2005/8/layout/hierarchy4"/>
    <dgm:cxn modelId="{D2C43F52-3D95-407A-881E-179EFA6B1AFE}" type="presOf" srcId="{28469CDB-21A1-46ED-8FC5-AD08C29C5DAD}" destId="{FD97D296-2199-46CB-BD0F-016A27ED95C0}" srcOrd="0" destOrd="0" presId="urn:microsoft.com/office/officeart/2005/8/layout/hierarchy4"/>
    <dgm:cxn modelId="{C433ACBC-8B18-4B2F-9E02-F6D3D331A4AC}" type="presOf" srcId="{B9927A56-6277-4FB2-ACB8-F852B67A3385}" destId="{BA7D5D1B-DC1B-46EB-9976-82B080DE5590}" srcOrd="0" destOrd="0" presId="urn:microsoft.com/office/officeart/2005/8/layout/hierarchy4"/>
    <dgm:cxn modelId="{06C62EDE-72EF-4557-9590-F922BDF16300}" srcId="{28469CDB-21A1-46ED-8FC5-AD08C29C5DAD}" destId="{115B6C8C-1F26-4C56-ADE2-253BEFB52572}" srcOrd="0" destOrd="0" parTransId="{18F95B10-5040-40C1-8364-F5709DCB3EEC}" sibTransId="{D86D9DA6-5763-4B46-B34C-BB42856FE397}"/>
    <dgm:cxn modelId="{0F6B21E1-C6E1-4FA8-95F6-3D643E57144F}" srcId="{28469CDB-21A1-46ED-8FC5-AD08C29C5DAD}" destId="{B9927A56-6277-4FB2-ACB8-F852B67A3385}" srcOrd="2" destOrd="0" parTransId="{8BA5666A-10A1-4229-9436-60310646F73B}" sibTransId="{EDC79DC4-C79C-434B-BA72-E005E10BA823}"/>
    <dgm:cxn modelId="{FE8902EA-4709-4F8A-9CB8-D4F54FAA1029}" srcId="{28469CDB-21A1-46ED-8FC5-AD08C29C5DAD}" destId="{AFD9EFA4-5231-49DD-904B-E78D0B38B9A6}" srcOrd="3" destOrd="0" parTransId="{833E7BF3-6A9C-4EB0-9BE8-D6B5D236A945}" sibTransId="{5A2E2D88-D81D-4069-BE91-A58701E8E712}"/>
    <dgm:cxn modelId="{CF9573DC-3B7A-46C5-833D-E425B0D4A644}" type="presParOf" srcId="{FD97D296-2199-46CB-BD0F-016A27ED95C0}" destId="{0649744C-27A8-4F6E-B131-FC374821BBF0}" srcOrd="0" destOrd="0" presId="urn:microsoft.com/office/officeart/2005/8/layout/hierarchy4"/>
    <dgm:cxn modelId="{E8757A81-9A0A-41E0-BFCF-E399FED2711A}" type="presParOf" srcId="{0649744C-27A8-4F6E-B131-FC374821BBF0}" destId="{31669AE3-ADA8-475C-992C-1C0F728891FC}" srcOrd="0" destOrd="0" presId="urn:microsoft.com/office/officeart/2005/8/layout/hierarchy4"/>
    <dgm:cxn modelId="{0F6A8711-9FC2-4C65-AA9D-EA5195CAD4B6}" type="presParOf" srcId="{0649744C-27A8-4F6E-B131-FC374821BBF0}" destId="{51ACCB75-08F3-4694-A1EF-5E6A48DD109B}" srcOrd="1" destOrd="0" presId="urn:microsoft.com/office/officeart/2005/8/layout/hierarchy4"/>
    <dgm:cxn modelId="{48B1EAFB-0AC9-444E-855B-D30E348FDBFF}" type="presParOf" srcId="{FD97D296-2199-46CB-BD0F-016A27ED95C0}" destId="{E63432F9-89D4-4007-A09B-58673278F407}" srcOrd="1" destOrd="0" presId="urn:microsoft.com/office/officeart/2005/8/layout/hierarchy4"/>
    <dgm:cxn modelId="{E652CEC7-ADA4-4268-8377-4483017CBB7F}" type="presParOf" srcId="{FD97D296-2199-46CB-BD0F-016A27ED95C0}" destId="{BF49B401-EB37-4CE4-A076-6FA2ABB6E52B}" srcOrd="2" destOrd="0" presId="urn:microsoft.com/office/officeart/2005/8/layout/hierarchy4"/>
    <dgm:cxn modelId="{0F0D423B-A8A4-4985-BE7F-C7E5B938AD81}" type="presParOf" srcId="{BF49B401-EB37-4CE4-A076-6FA2ABB6E52B}" destId="{848DBFA5-A978-47B7-BAB2-F20FBAE51824}" srcOrd="0" destOrd="0" presId="urn:microsoft.com/office/officeart/2005/8/layout/hierarchy4"/>
    <dgm:cxn modelId="{1247EB6F-8D5A-4C93-8FAB-18C4403E5385}" type="presParOf" srcId="{BF49B401-EB37-4CE4-A076-6FA2ABB6E52B}" destId="{3EEA0B24-D8A0-47D7-8EC1-27D265C7A080}" srcOrd="1" destOrd="0" presId="urn:microsoft.com/office/officeart/2005/8/layout/hierarchy4"/>
    <dgm:cxn modelId="{A7556DAD-27E5-40F8-972A-423D6FC6EC2D}" type="presParOf" srcId="{FD97D296-2199-46CB-BD0F-016A27ED95C0}" destId="{B5A0A2B9-9884-4F98-BAE6-142E86B00F74}" srcOrd="3" destOrd="0" presId="urn:microsoft.com/office/officeart/2005/8/layout/hierarchy4"/>
    <dgm:cxn modelId="{23C03A07-14E5-4613-A20A-0FE4825E9F3C}" type="presParOf" srcId="{FD97D296-2199-46CB-BD0F-016A27ED95C0}" destId="{524C20E2-9959-4B90-AECF-ADC5BE2D761A}" srcOrd="4" destOrd="0" presId="urn:microsoft.com/office/officeart/2005/8/layout/hierarchy4"/>
    <dgm:cxn modelId="{A1E11222-5032-4CEA-BD8E-B19933B2C155}" type="presParOf" srcId="{524C20E2-9959-4B90-AECF-ADC5BE2D761A}" destId="{BA7D5D1B-DC1B-46EB-9976-82B080DE5590}" srcOrd="0" destOrd="0" presId="urn:microsoft.com/office/officeart/2005/8/layout/hierarchy4"/>
    <dgm:cxn modelId="{0047B080-B7EE-405B-9C4E-3D7AC4F3E292}" type="presParOf" srcId="{524C20E2-9959-4B90-AECF-ADC5BE2D761A}" destId="{9A5CC1E2-5DF0-49C7-8C6B-EB11FAE51F7F}" srcOrd="1" destOrd="0" presId="urn:microsoft.com/office/officeart/2005/8/layout/hierarchy4"/>
    <dgm:cxn modelId="{C5F8B2AA-D772-4538-AA98-439346022688}" type="presParOf" srcId="{FD97D296-2199-46CB-BD0F-016A27ED95C0}" destId="{803F719E-7103-4449-8765-A60141C30A27}" srcOrd="5" destOrd="0" presId="urn:microsoft.com/office/officeart/2005/8/layout/hierarchy4"/>
    <dgm:cxn modelId="{B1DD99F6-D92A-431F-8628-E8A761FDD734}" type="presParOf" srcId="{FD97D296-2199-46CB-BD0F-016A27ED95C0}" destId="{9AB2CB8A-D67D-40D0-8E93-223FF2B3B4F8}" srcOrd="6" destOrd="0" presId="urn:microsoft.com/office/officeart/2005/8/layout/hierarchy4"/>
    <dgm:cxn modelId="{D9D2801E-85AC-479D-8197-C864EDCDFF7A}" type="presParOf" srcId="{9AB2CB8A-D67D-40D0-8E93-223FF2B3B4F8}" destId="{080593ED-2354-4890-9A30-34DC771169C0}" srcOrd="0" destOrd="0" presId="urn:microsoft.com/office/officeart/2005/8/layout/hierarchy4"/>
    <dgm:cxn modelId="{22046C83-F1EE-4505-A4BA-F3AF186AC508}" type="presParOf" srcId="{9AB2CB8A-D67D-40D0-8E93-223FF2B3B4F8}" destId="{D79EE2FF-5017-46E3-8308-83A8B2913E48}"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669AE3-ADA8-475C-992C-1C0F728891FC}">
      <dsp:nvSpPr>
        <dsp:cNvPr id="0" name=""/>
        <dsp:cNvSpPr/>
      </dsp:nvSpPr>
      <dsp:spPr>
        <a:xfrm>
          <a:off x="1762" y="0"/>
          <a:ext cx="1718649" cy="3501296"/>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i="0" kern="1200" baseline="0" dirty="0"/>
            <a:t>Increased EV Adoption</a:t>
          </a:r>
          <a:r>
            <a:rPr lang="en-US" sz="1500" b="0" i="0" kern="1200" baseline="0" dirty="0"/>
            <a:t>: States with well-developed charging infrastructure, such as </a:t>
          </a:r>
          <a:r>
            <a:rPr lang="en-US" sz="1500" b="1" i="0" kern="1200" baseline="0" dirty="0"/>
            <a:t>Maharashtra</a:t>
          </a:r>
          <a:r>
            <a:rPr lang="en-US" sz="1500" b="0" i="0" kern="1200" baseline="0" dirty="0"/>
            <a:t>, </a:t>
          </a:r>
          <a:r>
            <a:rPr lang="en-US" sz="1500" b="1" i="0" kern="1200" baseline="0" dirty="0"/>
            <a:t>Tamil Nadu</a:t>
          </a:r>
          <a:r>
            <a:rPr lang="en-US" sz="1500" b="0" i="0" kern="1200" baseline="0" dirty="0"/>
            <a:t>, </a:t>
          </a:r>
          <a:r>
            <a:rPr lang="en-US" sz="1500" b="1" i="0" kern="1200" baseline="0" dirty="0"/>
            <a:t>Karnataka</a:t>
          </a:r>
          <a:r>
            <a:rPr lang="en-US" sz="1500" b="0" i="0" kern="1200" baseline="0" dirty="0"/>
            <a:t>, </a:t>
          </a:r>
          <a:r>
            <a:rPr lang="en-US" sz="1500" b="1" i="0" kern="1200" baseline="0" dirty="0"/>
            <a:t>Gujarat</a:t>
          </a:r>
          <a:r>
            <a:rPr lang="en-US" sz="1500" b="0" i="0" kern="1200" baseline="0" dirty="0"/>
            <a:t>, and </a:t>
          </a:r>
          <a:r>
            <a:rPr lang="en-US" sz="1500" b="1" i="0" kern="1200" baseline="0" dirty="0"/>
            <a:t>Rajasthan</a:t>
          </a:r>
          <a:r>
            <a:rPr lang="en-US" sz="1500" b="0" i="0" kern="1200" baseline="0" dirty="0"/>
            <a:t>, have seen higher EV sales and penetration rates​</a:t>
          </a:r>
          <a:endParaRPr lang="en-US" sz="1500" kern="1200" dirty="0"/>
        </a:p>
      </dsp:txBody>
      <dsp:txXfrm>
        <a:off x="52100" y="50338"/>
        <a:ext cx="1617973" cy="3400620"/>
      </dsp:txXfrm>
    </dsp:sp>
    <dsp:sp modelId="{848DBFA5-A978-47B7-BAB2-F20FBAE51824}">
      <dsp:nvSpPr>
        <dsp:cNvPr id="0" name=""/>
        <dsp:cNvSpPr/>
      </dsp:nvSpPr>
      <dsp:spPr>
        <a:xfrm>
          <a:off x="2009144" y="0"/>
          <a:ext cx="1718649" cy="3501296"/>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i="0" kern="1200" baseline="0"/>
            <a:t>Reduced Range Anxiety</a:t>
          </a:r>
          <a:r>
            <a:rPr lang="en-US" sz="1500" b="0" i="0" kern="1200" baseline="0"/>
            <a:t>: Expanding charging stations along highways and urban areas reduces range anxiety, encouraging more consumers to buy EVs</a:t>
          </a:r>
          <a:endParaRPr lang="en-US" sz="1500" kern="1200"/>
        </a:p>
      </dsp:txBody>
      <dsp:txXfrm>
        <a:off x="2059482" y="50338"/>
        <a:ext cx="1617973" cy="3400620"/>
      </dsp:txXfrm>
    </dsp:sp>
    <dsp:sp modelId="{BA7D5D1B-DC1B-46EB-9976-82B080DE5590}">
      <dsp:nvSpPr>
        <dsp:cNvPr id="0" name=""/>
        <dsp:cNvSpPr/>
      </dsp:nvSpPr>
      <dsp:spPr>
        <a:xfrm>
          <a:off x="4016527" y="0"/>
          <a:ext cx="1718649" cy="3501296"/>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i="0" kern="1200" baseline="0"/>
            <a:t>Fast-Charging Stations</a:t>
          </a:r>
          <a:r>
            <a:rPr lang="en-US" sz="1500" b="0" i="0" kern="1200" baseline="0"/>
            <a:t>: States investing in </a:t>
          </a:r>
          <a:r>
            <a:rPr lang="en-US" sz="1500" b="1" i="0" kern="1200" baseline="0"/>
            <a:t>fast-charging technology</a:t>
          </a:r>
          <a:r>
            <a:rPr lang="en-US" sz="1500" b="0" i="0" kern="1200" baseline="0"/>
            <a:t>, like Maharashtra and Karnataka, see higher EV penetration due to quicker charging times for long-distance travel​</a:t>
          </a:r>
          <a:endParaRPr lang="en-US" sz="1500" kern="1200"/>
        </a:p>
      </dsp:txBody>
      <dsp:txXfrm>
        <a:off x="4066865" y="50338"/>
        <a:ext cx="1617973" cy="3400620"/>
      </dsp:txXfrm>
    </dsp:sp>
    <dsp:sp modelId="{080593ED-2354-4890-9A30-34DC771169C0}">
      <dsp:nvSpPr>
        <dsp:cNvPr id="0" name=""/>
        <dsp:cNvSpPr/>
      </dsp:nvSpPr>
      <dsp:spPr>
        <a:xfrm>
          <a:off x="6023910" y="0"/>
          <a:ext cx="1718649" cy="3501296"/>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i="0" kern="1200" baseline="0"/>
            <a:t>Private and Government Initiatives</a:t>
          </a:r>
          <a:r>
            <a:rPr lang="en-US" sz="1500" b="0" i="0" kern="1200" baseline="0"/>
            <a:t>: Government programs like </a:t>
          </a:r>
          <a:r>
            <a:rPr lang="en-US" sz="1500" b="1" i="0" kern="1200" baseline="0"/>
            <a:t>FAME II</a:t>
          </a:r>
          <a:r>
            <a:rPr lang="en-US" sz="1500" b="0" i="0" kern="1200" baseline="0"/>
            <a:t> and private sector partnerships are key in developing charging infrastructure, which directly correlates with EV sales​</a:t>
          </a:r>
          <a:endParaRPr lang="en-US" sz="1500" kern="1200"/>
        </a:p>
      </dsp:txBody>
      <dsp:txXfrm>
        <a:off x="6074248" y="50338"/>
        <a:ext cx="1617973" cy="340062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4C8A3-4D52-6041-FDC8-68DDFB84BF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24FF342-C2D8-A815-131D-CDEE768436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3229B08-7F4C-9F70-2858-A71DCA64A422}"/>
              </a:ext>
            </a:extLst>
          </p:cNvPr>
          <p:cNvSpPr>
            <a:spLocks noGrp="1"/>
          </p:cNvSpPr>
          <p:nvPr>
            <p:ph type="dt" sz="half" idx="10"/>
          </p:nvPr>
        </p:nvSpPr>
        <p:spPr/>
        <p:txBody>
          <a:bodyPr/>
          <a:lstStyle/>
          <a:p>
            <a:fld id="{94719FB4-3B8B-411A-9E41-404A5DDFF71A}" type="datetimeFigureOut">
              <a:rPr lang="en-IN" smtClean="0"/>
              <a:t>01-09-2024</a:t>
            </a:fld>
            <a:endParaRPr lang="en-IN"/>
          </a:p>
        </p:txBody>
      </p:sp>
      <p:sp>
        <p:nvSpPr>
          <p:cNvPr id="5" name="Footer Placeholder 4">
            <a:extLst>
              <a:ext uri="{FF2B5EF4-FFF2-40B4-BE49-F238E27FC236}">
                <a16:creationId xmlns:a16="http://schemas.microsoft.com/office/drawing/2014/main" id="{C18153FF-3D4A-A3EA-B443-E568C8423C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76ABAC-524A-5078-C3A2-C1C48E56E033}"/>
              </a:ext>
            </a:extLst>
          </p:cNvPr>
          <p:cNvSpPr>
            <a:spLocks noGrp="1"/>
          </p:cNvSpPr>
          <p:nvPr>
            <p:ph type="sldNum" sz="quarter" idx="12"/>
          </p:nvPr>
        </p:nvSpPr>
        <p:spPr/>
        <p:txBody>
          <a:bodyPr/>
          <a:lstStyle/>
          <a:p>
            <a:fld id="{66F4E6B7-E8BA-406C-AB3A-810925BC75EE}" type="slidenum">
              <a:rPr lang="en-IN" smtClean="0"/>
              <a:t>‹#›</a:t>
            </a:fld>
            <a:endParaRPr lang="en-IN"/>
          </a:p>
        </p:txBody>
      </p:sp>
    </p:spTree>
    <p:extLst>
      <p:ext uri="{BB962C8B-B14F-4D97-AF65-F5344CB8AC3E}">
        <p14:creationId xmlns:p14="http://schemas.microsoft.com/office/powerpoint/2010/main" val="3278162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E519C-5F89-4EC9-A2A9-BD3A8BBC642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09DCD6-4D8D-BC7F-75EB-FFA1A33215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FAB822-C9DF-F209-3C44-D611689E862C}"/>
              </a:ext>
            </a:extLst>
          </p:cNvPr>
          <p:cNvSpPr>
            <a:spLocks noGrp="1"/>
          </p:cNvSpPr>
          <p:nvPr>
            <p:ph type="dt" sz="half" idx="10"/>
          </p:nvPr>
        </p:nvSpPr>
        <p:spPr/>
        <p:txBody>
          <a:bodyPr/>
          <a:lstStyle/>
          <a:p>
            <a:fld id="{94719FB4-3B8B-411A-9E41-404A5DDFF71A}" type="datetimeFigureOut">
              <a:rPr lang="en-IN" smtClean="0"/>
              <a:t>01-09-2024</a:t>
            </a:fld>
            <a:endParaRPr lang="en-IN"/>
          </a:p>
        </p:txBody>
      </p:sp>
      <p:sp>
        <p:nvSpPr>
          <p:cNvPr id="5" name="Footer Placeholder 4">
            <a:extLst>
              <a:ext uri="{FF2B5EF4-FFF2-40B4-BE49-F238E27FC236}">
                <a16:creationId xmlns:a16="http://schemas.microsoft.com/office/drawing/2014/main" id="{861096C4-ACB9-1D82-8123-8E5A828EE9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F37219-8169-A290-BDC8-C2AF246FBDEA}"/>
              </a:ext>
            </a:extLst>
          </p:cNvPr>
          <p:cNvSpPr>
            <a:spLocks noGrp="1"/>
          </p:cNvSpPr>
          <p:nvPr>
            <p:ph type="sldNum" sz="quarter" idx="12"/>
          </p:nvPr>
        </p:nvSpPr>
        <p:spPr/>
        <p:txBody>
          <a:bodyPr/>
          <a:lstStyle/>
          <a:p>
            <a:fld id="{66F4E6B7-E8BA-406C-AB3A-810925BC75EE}" type="slidenum">
              <a:rPr lang="en-IN" smtClean="0"/>
              <a:t>‹#›</a:t>
            </a:fld>
            <a:endParaRPr lang="en-IN"/>
          </a:p>
        </p:txBody>
      </p:sp>
    </p:spTree>
    <p:extLst>
      <p:ext uri="{BB962C8B-B14F-4D97-AF65-F5344CB8AC3E}">
        <p14:creationId xmlns:p14="http://schemas.microsoft.com/office/powerpoint/2010/main" val="353096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6872DC-B481-7522-F151-D9EE3F70F0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2771FB-B91B-0697-555D-9F122A268B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E7939F-0A5E-3944-265F-4DFED9993676}"/>
              </a:ext>
            </a:extLst>
          </p:cNvPr>
          <p:cNvSpPr>
            <a:spLocks noGrp="1"/>
          </p:cNvSpPr>
          <p:nvPr>
            <p:ph type="dt" sz="half" idx="10"/>
          </p:nvPr>
        </p:nvSpPr>
        <p:spPr/>
        <p:txBody>
          <a:bodyPr/>
          <a:lstStyle/>
          <a:p>
            <a:fld id="{94719FB4-3B8B-411A-9E41-404A5DDFF71A}" type="datetimeFigureOut">
              <a:rPr lang="en-IN" smtClean="0"/>
              <a:t>01-09-2024</a:t>
            </a:fld>
            <a:endParaRPr lang="en-IN"/>
          </a:p>
        </p:txBody>
      </p:sp>
      <p:sp>
        <p:nvSpPr>
          <p:cNvPr id="5" name="Footer Placeholder 4">
            <a:extLst>
              <a:ext uri="{FF2B5EF4-FFF2-40B4-BE49-F238E27FC236}">
                <a16:creationId xmlns:a16="http://schemas.microsoft.com/office/drawing/2014/main" id="{2A96D5AF-5106-4E9A-A587-FD436F9699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E789D7-EA29-60EA-5DDB-ADB3518599CD}"/>
              </a:ext>
            </a:extLst>
          </p:cNvPr>
          <p:cNvSpPr>
            <a:spLocks noGrp="1"/>
          </p:cNvSpPr>
          <p:nvPr>
            <p:ph type="sldNum" sz="quarter" idx="12"/>
          </p:nvPr>
        </p:nvSpPr>
        <p:spPr/>
        <p:txBody>
          <a:bodyPr/>
          <a:lstStyle/>
          <a:p>
            <a:fld id="{66F4E6B7-E8BA-406C-AB3A-810925BC75EE}" type="slidenum">
              <a:rPr lang="en-IN" smtClean="0"/>
              <a:t>‹#›</a:t>
            </a:fld>
            <a:endParaRPr lang="en-IN"/>
          </a:p>
        </p:txBody>
      </p:sp>
    </p:spTree>
    <p:extLst>
      <p:ext uri="{BB962C8B-B14F-4D97-AF65-F5344CB8AC3E}">
        <p14:creationId xmlns:p14="http://schemas.microsoft.com/office/powerpoint/2010/main" val="1082735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4551A-C898-DCAF-7D0C-5B016253EE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F6F6AE-53FE-5191-AD9A-869C3CF17E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8188EC-462F-2083-236C-AD79DB8A6121}"/>
              </a:ext>
            </a:extLst>
          </p:cNvPr>
          <p:cNvSpPr>
            <a:spLocks noGrp="1"/>
          </p:cNvSpPr>
          <p:nvPr>
            <p:ph type="dt" sz="half" idx="10"/>
          </p:nvPr>
        </p:nvSpPr>
        <p:spPr/>
        <p:txBody>
          <a:bodyPr/>
          <a:lstStyle/>
          <a:p>
            <a:fld id="{94719FB4-3B8B-411A-9E41-404A5DDFF71A}" type="datetimeFigureOut">
              <a:rPr lang="en-IN" smtClean="0"/>
              <a:t>01-09-2024</a:t>
            </a:fld>
            <a:endParaRPr lang="en-IN"/>
          </a:p>
        </p:txBody>
      </p:sp>
      <p:sp>
        <p:nvSpPr>
          <p:cNvPr id="5" name="Footer Placeholder 4">
            <a:extLst>
              <a:ext uri="{FF2B5EF4-FFF2-40B4-BE49-F238E27FC236}">
                <a16:creationId xmlns:a16="http://schemas.microsoft.com/office/drawing/2014/main" id="{FC4F7AF9-44AE-BABC-E9ED-A5DE99F872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392994-2814-0EB5-00C9-A4CF1B7F2E1A}"/>
              </a:ext>
            </a:extLst>
          </p:cNvPr>
          <p:cNvSpPr>
            <a:spLocks noGrp="1"/>
          </p:cNvSpPr>
          <p:nvPr>
            <p:ph type="sldNum" sz="quarter" idx="12"/>
          </p:nvPr>
        </p:nvSpPr>
        <p:spPr/>
        <p:txBody>
          <a:bodyPr/>
          <a:lstStyle/>
          <a:p>
            <a:fld id="{66F4E6B7-E8BA-406C-AB3A-810925BC75EE}" type="slidenum">
              <a:rPr lang="en-IN" smtClean="0"/>
              <a:t>‹#›</a:t>
            </a:fld>
            <a:endParaRPr lang="en-IN"/>
          </a:p>
        </p:txBody>
      </p:sp>
    </p:spTree>
    <p:extLst>
      <p:ext uri="{BB962C8B-B14F-4D97-AF65-F5344CB8AC3E}">
        <p14:creationId xmlns:p14="http://schemas.microsoft.com/office/powerpoint/2010/main" val="2272808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106E4-D3F8-CB12-EACD-B617EA027F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6BE9B4E-4F42-03C8-87F9-B7C78943C31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305069-0442-AADC-E6B0-228DADAD19C4}"/>
              </a:ext>
            </a:extLst>
          </p:cNvPr>
          <p:cNvSpPr>
            <a:spLocks noGrp="1"/>
          </p:cNvSpPr>
          <p:nvPr>
            <p:ph type="dt" sz="half" idx="10"/>
          </p:nvPr>
        </p:nvSpPr>
        <p:spPr/>
        <p:txBody>
          <a:bodyPr/>
          <a:lstStyle/>
          <a:p>
            <a:fld id="{94719FB4-3B8B-411A-9E41-404A5DDFF71A}" type="datetimeFigureOut">
              <a:rPr lang="en-IN" smtClean="0"/>
              <a:t>01-09-2024</a:t>
            </a:fld>
            <a:endParaRPr lang="en-IN"/>
          </a:p>
        </p:txBody>
      </p:sp>
      <p:sp>
        <p:nvSpPr>
          <p:cNvPr id="5" name="Footer Placeholder 4">
            <a:extLst>
              <a:ext uri="{FF2B5EF4-FFF2-40B4-BE49-F238E27FC236}">
                <a16:creationId xmlns:a16="http://schemas.microsoft.com/office/drawing/2014/main" id="{7899E5BB-3FE7-03A3-3264-CC3053252B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64275A-37F5-2BA6-6501-87DB409FAE5B}"/>
              </a:ext>
            </a:extLst>
          </p:cNvPr>
          <p:cNvSpPr>
            <a:spLocks noGrp="1"/>
          </p:cNvSpPr>
          <p:nvPr>
            <p:ph type="sldNum" sz="quarter" idx="12"/>
          </p:nvPr>
        </p:nvSpPr>
        <p:spPr/>
        <p:txBody>
          <a:bodyPr/>
          <a:lstStyle/>
          <a:p>
            <a:fld id="{66F4E6B7-E8BA-406C-AB3A-810925BC75EE}" type="slidenum">
              <a:rPr lang="en-IN" smtClean="0"/>
              <a:t>‹#›</a:t>
            </a:fld>
            <a:endParaRPr lang="en-IN"/>
          </a:p>
        </p:txBody>
      </p:sp>
    </p:spTree>
    <p:extLst>
      <p:ext uri="{BB962C8B-B14F-4D97-AF65-F5344CB8AC3E}">
        <p14:creationId xmlns:p14="http://schemas.microsoft.com/office/powerpoint/2010/main" val="1079672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4E7F9-2138-3EFC-C970-7B3A0D0246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CE2672-D525-8DA5-0C04-1D32ADE3B2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6119EA-7D6D-3FEC-60CB-A569716466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905EA6-6E54-E714-3A91-9D8C57C76D8A}"/>
              </a:ext>
            </a:extLst>
          </p:cNvPr>
          <p:cNvSpPr>
            <a:spLocks noGrp="1"/>
          </p:cNvSpPr>
          <p:nvPr>
            <p:ph type="dt" sz="half" idx="10"/>
          </p:nvPr>
        </p:nvSpPr>
        <p:spPr/>
        <p:txBody>
          <a:bodyPr/>
          <a:lstStyle/>
          <a:p>
            <a:fld id="{94719FB4-3B8B-411A-9E41-404A5DDFF71A}" type="datetimeFigureOut">
              <a:rPr lang="en-IN" smtClean="0"/>
              <a:t>01-09-2024</a:t>
            </a:fld>
            <a:endParaRPr lang="en-IN"/>
          </a:p>
        </p:txBody>
      </p:sp>
      <p:sp>
        <p:nvSpPr>
          <p:cNvPr id="6" name="Footer Placeholder 5">
            <a:extLst>
              <a:ext uri="{FF2B5EF4-FFF2-40B4-BE49-F238E27FC236}">
                <a16:creationId xmlns:a16="http://schemas.microsoft.com/office/drawing/2014/main" id="{1A3E8137-2079-C4E1-A544-E980BC4FD0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1656D8-FEF0-8F5E-DD43-98C9A0459D7B}"/>
              </a:ext>
            </a:extLst>
          </p:cNvPr>
          <p:cNvSpPr>
            <a:spLocks noGrp="1"/>
          </p:cNvSpPr>
          <p:nvPr>
            <p:ph type="sldNum" sz="quarter" idx="12"/>
          </p:nvPr>
        </p:nvSpPr>
        <p:spPr/>
        <p:txBody>
          <a:bodyPr/>
          <a:lstStyle/>
          <a:p>
            <a:fld id="{66F4E6B7-E8BA-406C-AB3A-810925BC75EE}" type="slidenum">
              <a:rPr lang="en-IN" smtClean="0"/>
              <a:t>‹#›</a:t>
            </a:fld>
            <a:endParaRPr lang="en-IN"/>
          </a:p>
        </p:txBody>
      </p:sp>
    </p:spTree>
    <p:extLst>
      <p:ext uri="{BB962C8B-B14F-4D97-AF65-F5344CB8AC3E}">
        <p14:creationId xmlns:p14="http://schemas.microsoft.com/office/powerpoint/2010/main" val="131798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0AA2D-7168-2DE4-E69C-E2D244B7059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95B877-B857-B58C-78EF-89F3E8D42E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0AFD01-BF97-C1BD-3DDF-5C7F6936FD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1B6738C-D8D4-1408-F971-A61BDD7F4E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ECF478-8B21-FC76-6ED9-FF82D730FB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991CC80-3572-BA9C-05AB-FFB5BD40AEB3}"/>
              </a:ext>
            </a:extLst>
          </p:cNvPr>
          <p:cNvSpPr>
            <a:spLocks noGrp="1"/>
          </p:cNvSpPr>
          <p:nvPr>
            <p:ph type="dt" sz="half" idx="10"/>
          </p:nvPr>
        </p:nvSpPr>
        <p:spPr/>
        <p:txBody>
          <a:bodyPr/>
          <a:lstStyle/>
          <a:p>
            <a:fld id="{94719FB4-3B8B-411A-9E41-404A5DDFF71A}" type="datetimeFigureOut">
              <a:rPr lang="en-IN" smtClean="0"/>
              <a:t>01-09-2024</a:t>
            </a:fld>
            <a:endParaRPr lang="en-IN"/>
          </a:p>
        </p:txBody>
      </p:sp>
      <p:sp>
        <p:nvSpPr>
          <p:cNvPr id="8" name="Footer Placeholder 7">
            <a:extLst>
              <a:ext uri="{FF2B5EF4-FFF2-40B4-BE49-F238E27FC236}">
                <a16:creationId xmlns:a16="http://schemas.microsoft.com/office/drawing/2014/main" id="{01787965-4D26-9346-75AA-6792F55213A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D8516A8-49C8-B799-C9FA-AAEBF37F846F}"/>
              </a:ext>
            </a:extLst>
          </p:cNvPr>
          <p:cNvSpPr>
            <a:spLocks noGrp="1"/>
          </p:cNvSpPr>
          <p:nvPr>
            <p:ph type="sldNum" sz="quarter" idx="12"/>
          </p:nvPr>
        </p:nvSpPr>
        <p:spPr/>
        <p:txBody>
          <a:bodyPr/>
          <a:lstStyle/>
          <a:p>
            <a:fld id="{66F4E6B7-E8BA-406C-AB3A-810925BC75EE}" type="slidenum">
              <a:rPr lang="en-IN" smtClean="0"/>
              <a:t>‹#›</a:t>
            </a:fld>
            <a:endParaRPr lang="en-IN"/>
          </a:p>
        </p:txBody>
      </p:sp>
    </p:spTree>
    <p:extLst>
      <p:ext uri="{BB962C8B-B14F-4D97-AF65-F5344CB8AC3E}">
        <p14:creationId xmlns:p14="http://schemas.microsoft.com/office/powerpoint/2010/main" val="2681548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7A88C-2089-7AD2-A655-6707F66519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92EC3B-2EDC-F4F3-3CD8-6E769B3FFF9A}"/>
              </a:ext>
            </a:extLst>
          </p:cNvPr>
          <p:cNvSpPr>
            <a:spLocks noGrp="1"/>
          </p:cNvSpPr>
          <p:nvPr>
            <p:ph type="dt" sz="half" idx="10"/>
          </p:nvPr>
        </p:nvSpPr>
        <p:spPr/>
        <p:txBody>
          <a:bodyPr/>
          <a:lstStyle/>
          <a:p>
            <a:fld id="{94719FB4-3B8B-411A-9E41-404A5DDFF71A}" type="datetimeFigureOut">
              <a:rPr lang="en-IN" smtClean="0"/>
              <a:t>01-09-2024</a:t>
            </a:fld>
            <a:endParaRPr lang="en-IN"/>
          </a:p>
        </p:txBody>
      </p:sp>
      <p:sp>
        <p:nvSpPr>
          <p:cNvPr id="4" name="Footer Placeholder 3">
            <a:extLst>
              <a:ext uri="{FF2B5EF4-FFF2-40B4-BE49-F238E27FC236}">
                <a16:creationId xmlns:a16="http://schemas.microsoft.com/office/drawing/2014/main" id="{9865651F-FB36-A6C8-C62B-2C82EFC2A87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5224419-58E3-A27E-3999-7AB7CFF55510}"/>
              </a:ext>
            </a:extLst>
          </p:cNvPr>
          <p:cNvSpPr>
            <a:spLocks noGrp="1"/>
          </p:cNvSpPr>
          <p:nvPr>
            <p:ph type="sldNum" sz="quarter" idx="12"/>
          </p:nvPr>
        </p:nvSpPr>
        <p:spPr/>
        <p:txBody>
          <a:bodyPr/>
          <a:lstStyle/>
          <a:p>
            <a:fld id="{66F4E6B7-E8BA-406C-AB3A-810925BC75EE}" type="slidenum">
              <a:rPr lang="en-IN" smtClean="0"/>
              <a:t>‹#›</a:t>
            </a:fld>
            <a:endParaRPr lang="en-IN"/>
          </a:p>
        </p:txBody>
      </p:sp>
    </p:spTree>
    <p:extLst>
      <p:ext uri="{BB962C8B-B14F-4D97-AF65-F5344CB8AC3E}">
        <p14:creationId xmlns:p14="http://schemas.microsoft.com/office/powerpoint/2010/main" val="3883347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A747F5-4DCA-4C42-0E11-D834A672585E}"/>
              </a:ext>
            </a:extLst>
          </p:cNvPr>
          <p:cNvSpPr>
            <a:spLocks noGrp="1"/>
          </p:cNvSpPr>
          <p:nvPr>
            <p:ph type="dt" sz="half" idx="10"/>
          </p:nvPr>
        </p:nvSpPr>
        <p:spPr/>
        <p:txBody>
          <a:bodyPr/>
          <a:lstStyle/>
          <a:p>
            <a:fld id="{94719FB4-3B8B-411A-9E41-404A5DDFF71A}" type="datetimeFigureOut">
              <a:rPr lang="en-IN" smtClean="0"/>
              <a:t>01-09-2024</a:t>
            </a:fld>
            <a:endParaRPr lang="en-IN"/>
          </a:p>
        </p:txBody>
      </p:sp>
      <p:sp>
        <p:nvSpPr>
          <p:cNvPr id="3" name="Footer Placeholder 2">
            <a:extLst>
              <a:ext uri="{FF2B5EF4-FFF2-40B4-BE49-F238E27FC236}">
                <a16:creationId xmlns:a16="http://schemas.microsoft.com/office/drawing/2014/main" id="{1485DA6A-391A-4FA0-06C2-E9B4394F59E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E57E25-2129-749E-F7EC-706AC4C4E39F}"/>
              </a:ext>
            </a:extLst>
          </p:cNvPr>
          <p:cNvSpPr>
            <a:spLocks noGrp="1"/>
          </p:cNvSpPr>
          <p:nvPr>
            <p:ph type="sldNum" sz="quarter" idx="12"/>
          </p:nvPr>
        </p:nvSpPr>
        <p:spPr/>
        <p:txBody>
          <a:bodyPr/>
          <a:lstStyle/>
          <a:p>
            <a:fld id="{66F4E6B7-E8BA-406C-AB3A-810925BC75EE}" type="slidenum">
              <a:rPr lang="en-IN" smtClean="0"/>
              <a:t>‹#›</a:t>
            </a:fld>
            <a:endParaRPr lang="en-IN"/>
          </a:p>
        </p:txBody>
      </p:sp>
    </p:spTree>
    <p:extLst>
      <p:ext uri="{BB962C8B-B14F-4D97-AF65-F5344CB8AC3E}">
        <p14:creationId xmlns:p14="http://schemas.microsoft.com/office/powerpoint/2010/main" val="232476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E0022-5403-2DF9-5449-8391A943A1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0913171-015C-1C09-85DD-30CD1DD99B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B4DE1C-1D95-F0F4-8DDB-961FE4EF5E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EF4902-B696-E734-ECE4-01081DA30743}"/>
              </a:ext>
            </a:extLst>
          </p:cNvPr>
          <p:cNvSpPr>
            <a:spLocks noGrp="1"/>
          </p:cNvSpPr>
          <p:nvPr>
            <p:ph type="dt" sz="half" idx="10"/>
          </p:nvPr>
        </p:nvSpPr>
        <p:spPr/>
        <p:txBody>
          <a:bodyPr/>
          <a:lstStyle/>
          <a:p>
            <a:fld id="{94719FB4-3B8B-411A-9E41-404A5DDFF71A}" type="datetimeFigureOut">
              <a:rPr lang="en-IN" smtClean="0"/>
              <a:t>01-09-2024</a:t>
            </a:fld>
            <a:endParaRPr lang="en-IN"/>
          </a:p>
        </p:txBody>
      </p:sp>
      <p:sp>
        <p:nvSpPr>
          <p:cNvPr id="6" name="Footer Placeholder 5">
            <a:extLst>
              <a:ext uri="{FF2B5EF4-FFF2-40B4-BE49-F238E27FC236}">
                <a16:creationId xmlns:a16="http://schemas.microsoft.com/office/drawing/2014/main" id="{A5A574F3-AEA0-8E61-DC2C-1F12E748FE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6C3FEF-E8AD-DA13-9490-BCDE4995A93C}"/>
              </a:ext>
            </a:extLst>
          </p:cNvPr>
          <p:cNvSpPr>
            <a:spLocks noGrp="1"/>
          </p:cNvSpPr>
          <p:nvPr>
            <p:ph type="sldNum" sz="quarter" idx="12"/>
          </p:nvPr>
        </p:nvSpPr>
        <p:spPr/>
        <p:txBody>
          <a:bodyPr/>
          <a:lstStyle/>
          <a:p>
            <a:fld id="{66F4E6B7-E8BA-406C-AB3A-810925BC75EE}" type="slidenum">
              <a:rPr lang="en-IN" smtClean="0"/>
              <a:t>‹#›</a:t>
            </a:fld>
            <a:endParaRPr lang="en-IN"/>
          </a:p>
        </p:txBody>
      </p:sp>
    </p:spTree>
    <p:extLst>
      <p:ext uri="{BB962C8B-B14F-4D97-AF65-F5344CB8AC3E}">
        <p14:creationId xmlns:p14="http://schemas.microsoft.com/office/powerpoint/2010/main" val="2299874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D0F97-B893-0403-05E0-129AE1DC7D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1E558FB-F82A-4713-D434-6256A69B77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E566E8C-8911-3838-26A3-6FE87AEC42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0E1C18-D97F-11AC-10EA-52EDE4DC47D4}"/>
              </a:ext>
            </a:extLst>
          </p:cNvPr>
          <p:cNvSpPr>
            <a:spLocks noGrp="1"/>
          </p:cNvSpPr>
          <p:nvPr>
            <p:ph type="dt" sz="half" idx="10"/>
          </p:nvPr>
        </p:nvSpPr>
        <p:spPr/>
        <p:txBody>
          <a:bodyPr/>
          <a:lstStyle/>
          <a:p>
            <a:fld id="{94719FB4-3B8B-411A-9E41-404A5DDFF71A}" type="datetimeFigureOut">
              <a:rPr lang="en-IN" smtClean="0"/>
              <a:t>01-09-2024</a:t>
            </a:fld>
            <a:endParaRPr lang="en-IN"/>
          </a:p>
        </p:txBody>
      </p:sp>
      <p:sp>
        <p:nvSpPr>
          <p:cNvPr id="6" name="Footer Placeholder 5">
            <a:extLst>
              <a:ext uri="{FF2B5EF4-FFF2-40B4-BE49-F238E27FC236}">
                <a16:creationId xmlns:a16="http://schemas.microsoft.com/office/drawing/2014/main" id="{31E4FF10-67D7-9775-4F28-A3608826FA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19C2A0-1083-E710-50CA-BCF70614BC12}"/>
              </a:ext>
            </a:extLst>
          </p:cNvPr>
          <p:cNvSpPr>
            <a:spLocks noGrp="1"/>
          </p:cNvSpPr>
          <p:nvPr>
            <p:ph type="sldNum" sz="quarter" idx="12"/>
          </p:nvPr>
        </p:nvSpPr>
        <p:spPr/>
        <p:txBody>
          <a:bodyPr/>
          <a:lstStyle/>
          <a:p>
            <a:fld id="{66F4E6B7-E8BA-406C-AB3A-810925BC75EE}" type="slidenum">
              <a:rPr lang="en-IN" smtClean="0"/>
              <a:t>‹#›</a:t>
            </a:fld>
            <a:endParaRPr lang="en-IN"/>
          </a:p>
        </p:txBody>
      </p:sp>
    </p:spTree>
    <p:extLst>
      <p:ext uri="{BB962C8B-B14F-4D97-AF65-F5344CB8AC3E}">
        <p14:creationId xmlns:p14="http://schemas.microsoft.com/office/powerpoint/2010/main" val="4123322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DE12E1-8FE8-F548-AA72-B16CB0B98E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CC020E-1C83-85C4-4205-FBBAAE8426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466545-1BCC-0CC4-A5CB-02000050CD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4719FB4-3B8B-411A-9E41-404A5DDFF71A}" type="datetimeFigureOut">
              <a:rPr lang="en-IN" smtClean="0"/>
              <a:t>01-09-2024</a:t>
            </a:fld>
            <a:endParaRPr lang="en-IN"/>
          </a:p>
        </p:txBody>
      </p:sp>
      <p:sp>
        <p:nvSpPr>
          <p:cNvPr id="5" name="Footer Placeholder 4">
            <a:extLst>
              <a:ext uri="{FF2B5EF4-FFF2-40B4-BE49-F238E27FC236}">
                <a16:creationId xmlns:a16="http://schemas.microsoft.com/office/drawing/2014/main" id="{29E6CF8A-E083-1986-240C-CAF6739D34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947BFB9F-7B3F-0CDB-E222-3ED010D63F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6F4E6B7-E8BA-406C-AB3A-810925BC75EE}" type="slidenum">
              <a:rPr lang="en-IN" smtClean="0"/>
              <a:t>‹#›</a:t>
            </a:fld>
            <a:endParaRPr lang="en-IN"/>
          </a:p>
        </p:txBody>
      </p:sp>
    </p:spTree>
    <p:extLst>
      <p:ext uri="{BB962C8B-B14F-4D97-AF65-F5344CB8AC3E}">
        <p14:creationId xmlns:p14="http://schemas.microsoft.com/office/powerpoint/2010/main" val="2851520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1026" name="Picture 2" descr="Electric vehicle sales surge in 2021 - Power Technology">
            <a:extLst>
              <a:ext uri="{FF2B5EF4-FFF2-40B4-BE49-F238E27FC236}">
                <a16:creationId xmlns:a16="http://schemas.microsoft.com/office/drawing/2014/main" id="{3865777B-14E7-C2D3-722A-E54B43363A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EC94FB3-AD2A-B511-472F-90C8CAC61454}"/>
              </a:ext>
            </a:extLst>
          </p:cNvPr>
          <p:cNvSpPr>
            <a:spLocks noGrp="1"/>
          </p:cNvSpPr>
          <p:nvPr>
            <p:ph type="ctrTitle"/>
          </p:nvPr>
        </p:nvSpPr>
        <p:spPr>
          <a:xfrm>
            <a:off x="0" y="340324"/>
            <a:ext cx="5713562" cy="973797"/>
          </a:xfrm>
        </p:spPr>
        <p:txBody>
          <a:bodyPr/>
          <a:lstStyle/>
          <a:p>
            <a:r>
              <a:rPr lang="en-IN" b="1" dirty="0" err="1">
                <a:solidFill>
                  <a:schemeClr val="bg1"/>
                </a:solidFill>
              </a:rPr>
              <a:t>AtliQ</a:t>
            </a:r>
            <a:r>
              <a:rPr lang="en-IN" b="1" dirty="0">
                <a:solidFill>
                  <a:schemeClr val="bg1"/>
                </a:solidFill>
              </a:rPr>
              <a:t> motors</a:t>
            </a:r>
          </a:p>
        </p:txBody>
      </p:sp>
      <p:sp>
        <p:nvSpPr>
          <p:cNvPr id="3" name="Subtitle 2">
            <a:extLst>
              <a:ext uri="{FF2B5EF4-FFF2-40B4-BE49-F238E27FC236}">
                <a16:creationId xmlns:a16="http://schemas.microsoft.com/office/drawing/2014/main" id="{361CFB4B-C0E7-F95A-7928-F67BDD5B7FEF}"/>
              </a:ext>
            </a:extLst>
          </p:cNvPr>
          <p:cNvSpPr>
            <a:spLocks noGrp="1"/>
          </p:cNvSpPr>
          <p:nvPr>
            <p:ph type="subTitle" idx="1"/>
          </p:nvPr>
        </p:nvSpPr>
        <p:spPr>
          <a:xfrm>
            <a:off x="514709" y="1314121"/>
            <a:ext cx="8957094" cy="497426"/>
          </a:xfrm>
        </p:spPr>
        <p:txBody>
          <a:bodyPr>
            <a:normAutofit/>
          </a:bodyPr>
          <a:lstStyle/>
          <a:p>
            <a:r>
              <a:rPr lang="en-US" sz="1200" b="1" dirty="0">
                <a:solidFill>
                  <a:schemeClr val="bg1"/>
                </a:solidFill>
              </a:rPr>
              <a:t>India is charging ahead towards a greener future, accelerating its adoption of electric vehicles for a sustainable tomorrow</a:t>
            </a:r>
            <a:endParaRPr lang="en-IN" sz="1200" b="1" dirty="0">
              <a:solidFill>
                <a:schemeClr val="bg1"/>
              </a:solidFill>
            </a:endParaRPr>
          </a:p>
        </p:txBody>
      </p:sp>
    </p:spTree>
    <p:extLst>
      <p:ext uri="{BB962C8B-B14F-4D97-AF65-F5344CB8AC3E}">
        <p14:creationId xmlns:p14="http://schemas.microsoft.com/office/powerpoint/2010/main" val="229015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DE5722-8653-DA75-C2CC-3B2E5BE9FCA2}"/>
              </a:ext>
            </a:extLst>
          </p:cNvPr>
          <p:cNvSpPr>
            <a:spLocks noGrp="1"/>
          </p:cNvSpPr>
          <p:nvPr>
            <p:ph type="title"/>
          </p:nvPr>
        </p:nvSpPr>
        <p:spPr>
          <a:xfrm>
            <a:off x="354605" y="262790"/>
            <a:ext cx="10832680" cy="1133499"/>
          </a:xfrm>
        </p:spPr>
        <p:txBody>
          <a:bodyPr>
            <a:normAutofit/>
          </a:bodyPr>
          <a:lstStyle/>
          <a:p>
            <a:pPr algn="ctr"/>
            <a:r>
              <a:rPr lang="en-US" sz="1600" b="1" dirty="0">
                <a:latin typeface="Segoe UI" panose="020B0502040204020203" pitchFamily="34" charset="0"/>
                <a:cs typeface="Segoe UI" panose="020B0502040204020203" pitchFamily="34" charset="0"/>
              </a:rPr>
              <a:t>How does the availability of charging stations infrastructure correlate with the EV sales and penetration rates in the top 5 states? </a:t>
            </a:r>
            <a:endParaRPr lang="en-IN" sz="1600" b="1" dirty="0">
              <a:latin typeface="Segoe UI" panose="020B0502040204020203" pitchFamily="34" charset="0"/>
              <a:cs typeface="Segoe UI" panose="020B0502040204020203" pitchFamily="34" charset="0"/>
            </a:endParaRPr>
          </a:p>
        </p:txBody>
      </p:sp>
      <p:graphicFrame>
        <p:nvGraphicFramePr>
          <p:cNvPr id="6" name="Rectangle 1">
            <a:extLst>
              <a:ext uri="{FF2B5EF4-FFF2-40B4-BE49-F238E27FC236}">
                <a16:creationId xmlns:a16="http://schemas.microsoft.com/office/drawing/2014/main" id="{B4D8AC7A-79AA-01D5-51DF-DCF2E1ECB5CA}"/>
              </a:ext>
            </a:extLst>
          </p:cNvPr>
          <p:cNvGraphicFramePr>
            <a:graphicFrameLocks noGrp="1"/>
          </p:cNvGraphicFramePr>
          <p:nvPr>
            <p:ph idx="1"/>
            <p:extLst>
              <p:ext uri="{D42A27DB-BD31-4B8C-83A1-F6EECF244321}">
                <p14:modId xmlns:p14="http://schemas.microsoft.com/office/powerpoint/2010/main" val="97850185"/>
              </p:ext>
            </p:extLst>
          </p:nvPr>
        </p:nvGraphicFramePr>
        <p:xfrm>
          <a:off x="4168629" y="1668720"/>
          <a:ext cx="7744322" cy="35012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Google Shape;644;p32">
            <a:extLst>
              <a:ext uri="{FF2B5EF4-FFF2-40B4-BE49-F238E27FC236}">
                <a16:creationId xmlns:a16="http://schemas.microsoft.com/office/drawing/2014/main" id="{FAB98334-90EC-6E67-A85C-27CB855E2E2D}"/>
              </a:ext>
            </a:extLst>
          </p:cNvPr>
          <p:cNvSpPr/>
          <p:nvPr/>
        </p:nvSpPr>
        <p:spPr>
          <a:xfrm>
            <a:off x="354605" y="2184408"/>
            <a:ext cx="3546327" cy="503589"/>
          </a:xfrm>
          <a:custGeom>
            <a:avLst/>
            <a:gdLst/>
            <a:ahLst/>
            <a:cxnLst/>
            <a:rect l="l" t="t" r="r" b="b"/>
            <a:pathLst>
              <a:path w="56358" h="8003" extrusionOk="0">
                <a:moveTo>
                  <a:pt x="45949" y="0"/>
                </a:moveTo>
                <a:lnTo>
                  <a:pt x="44699" y="63"/>
                </a:lnTo>
                <a:lnTo>
                  <a:pt x="42573" y="94"/>
                </a:lnTo>
                <a:lnTo>
                  <a:pt x="37916" y="125"/>
                </a:lnTo>
                <a:lnTo>
                  <a:pt x="24444" y="125"/>
                </a:lnTo>
                <a:lnTo>
                  <a:pt x="5283" y="63"/>
                </a:lnTo>
                <a:lnTo>
                  <a:pt x="5127" y="125"/>
                </a:lnTo>
                <a:lnTo>
                  <a:pt x="4908" y="188"/>
                </a:lnTo>
                <a:lnTo>
                  <a:pt x="4658" y="313"/>
                </a:lnTo>
                <a:lnTo>
                  <a:pt x="4314" y="500"/>
                </a:lnTo>
                <a:lnTo>
                  <a:pt x="3939" y="719"/>
                </a:lnTo>
                <a:lnTo>
                  <a:pt x="3564" y="1001"/>
                </a:lnTo>
                <a:lnTo>
                  <a:pt x="3126" y="1376"/>
                </a:lnTo>
                <a:lnTo>
                  <a:pt x="2689" y="1845"/>
                </a:lnTo>
                <a:lnTo>
                  <a:pt x="2220" y="2376"/>
                </a:lnTo>
                <a:lnTo>
                  <a:pt x="1782" y="3032"/>
                </a:lnTo>
                <a:lnTo>
                  <a:pt x="1345" y="3782"/>
                </a:lnTo>
                <a:lnTo>
                  <a:pt x="1157" y="4189"/>
                </a:lnTo>
                <a:lnTo>
                  <a:pt x="969" y="4626"/>
                </a:lnTo>
                <a:lnTo>
                  <a:pt x="782" y="5127"/>
                </a:lnTo>
                <a:lnTo>
                  <a:pt x="594" y="5627"/>
                </a:lnTo>
                <a:lnTo>
                  <a:pt x="407" y="6158"/>
                </a:lnTo>
                <a:lnTo>
                  <a:pt x="282" y="6752"/>
                </a:lnTo>
                <a:lnTo>
                  <a:pt x="126" y="7346"/>
                </a:lnTo>
                <a:lnTo>
                  <a:pt x="0" y="8002"/>
                </a:lnTo>
                <a:lnTo>
                  <a:pt x="5846" y="8002"/>
                </a:lnTo>
                <a:lnTo>
                  <a:pt x="5908" y="7627"/>
                </a:lnTo>
                <a:lnTo>
                  <a:pt x="6002" y="7252"/>
                </a:lnTo>
                <a:lnTo>
                  <a:pt x="6127" y="6908"/>
                </a:lnTo>
                <a:lnTo>
                  <a:pt x="6283" y="6564"/>
                </a:lnTo>
                <a:lnTo>
                  <a:pt x="6471" y="6221"/>
                </a:lnTo>
                <a:lnTo>
                  <a:pt x="6658" y="5908"/>
                </a:lnTo>
                <a:lnTo>
                  <a:pt x="6908" y="5627"/>
                </a:lnTo>
                <a:lnTo>
                  <a:pt x="7158" y="5345"/>
                </a:lnTo>
                <a:lnTo>
                  <a:pt x="7471" y="5064"/>
                </a:lnTo>
                <a:lnTo>
                  <a:pt x="7815" y="4783"/>
                </a:lnTo>
                <a:lnTo>
                  <a:pt x="8221" y="4564"/>
                </a:lnTo>
                <a:lnTo>
                  <a:pt x="8596" y="4345"/>
                </a:lnTo>
                <a:lnTo>
                  <a:pt x="9034" y="4220"/>
                </a:lnTo>
                <a:lnTo>
                  <a:pt x="9471" y="4095"/>
                </a:lnTo>
                <a:lnTo>
                  <a:pt x="9940" y="4033"/>
                </a:lnTo>
                <a:lnTo>
                  <a:pt x="10409" y="4001"/>
                </a:lnTo>
                <a:lnTo>
                  <a:pt x="10878" y="4033"/>
                </a:lnTo>
                <a:lnTo>
                  <a:pt x="11316" y="4095"/>
                </a:lnTo>
                <a:lnTo>
                  <a:pt x="11753" y="4220"/>
                </a:lnTo>
                <a:lnTo>
                  <a:pt x="12191" y="4345"/>
                </a:lnTo>
                <a:lnTo>
                  <a:pt x="12597" y="4564"/>
                </a:lnTo>
                <a:lnTo>
                  <a:pt x="12972" y="4783"/>
                </a:lnTo>
                <a:lnTo>
                  <a:pt x="13316" y="5064"/>
                </a:lnTo>
                <a:lnTo>
                  <a:pt x="13660" y="5345"/>
                </a:lnTo>
                <a:lnTo>
                  <a:pt x="13910" y="5627"/>
                </a:lnTo>
                <a:lnTo>
                  <a:pt x="14129" y="5908"/>
                </a:lnTo>
                <a:lnTo>
                  <a:pt x="14348" y="6221"/>
                </a:lnTo>
                <a:lnTo>
                  <a:pt x="14504" y="6564"/>
                </a:lnTo>
                <a:lnTo>
                  <a:pt x="14660" y="6908"/>
                </a:lnTo>
                <a:lnTo>
                  <a:pt x="14785" y="7252"/>
                </a:lnTo>
                <a:lnTo>
                  <a:pt x="14910" y="7627"/>
                </a:lnTo>
                <a:lnTo>
                  <a:pt x="14973" y="8002"/>
                </a:lnTo>
                <a:lnTo>
                  <a:pt x="41323" y="8002"/>
                </a:lnTo>
                <a:lnTo>
                  <a:pt x="41417" y="7627"/>
                </a:lnTo>
                <a:lnTo>
                  <a:pt x="41510" y="7252"/>
                </a:lnTo>
                <a:lnTo>
                  <a:pt x="41635" y="6908"/>
                </a:lnTo>
                <a:lnTo>
                  <a:pt x="41792" y="6564"/>
                </a:lnTo>
                <a:lnTo>
                  <a:pt x="41948" y="6221"/>
                </a:lnTo>
                <a:lnTo>
                  <a:pt x="42167" y="5908"/>
                </a:lnTo>
                <a:lnTo>
                  <a:pt x="42385" y="5627"/>
                </a:lnTo>
                <a:lnTo>
                  <a:pt x="42636" y="5345"/>
                </a:lnTo>
                <a:lnTo>
                  <a:pt x="42979" y="5064"/>
                </a:lnTo>
                <a:lnTo>
                  <a:pt x="43323" y="4783"/>
                </a:lnTo>
                <a:lnTo>
                  <a:pt x="43698" y="4564"/>
                </a:lnTo>
                <a:lnTo>
                  <a:pt x="44105" y="4345"/>
                </a:lnTo>
                <a:lnTo>
                  <a:pt x="44542" y="4220"/>
                </a:lnTo>
                <a:lnTo>
                  <a:pt x="44980" y="4095"/>
                </a:lnTo>
                <a:lnTo>
                  <a:pt x="45417" y="4033"/>
                </a:lnTo>
                <a:lnTo>
                  <a:pt x="45886" y="4001"/>
                </a:lnTo>
                <a:lnTo>
                  <a:pt x="46355" y="4033"/>
                </a:lnTo>
                <a:lnTo>
                  <a:pt x="46824" y="4095"/>
                </a:lnTo>
                <a:lnTo>
                  <a:pt x="47262" y="4220"/>
                </a:lnTo>
                <a:lnTo>
                  <a:pt x="47699" y="4345"/>
                </a:lnTo>
                <a:lnTo>
                  <a:pt x="48106" y="4564"/>
                </a:lnTo>
                <a:lnTo>
                  <a:pt x="48481" y="4783"/>
                </a:lnTo>
                <a:lnTo>
                  <a:pt x="48825" y="5064"/>
                </a:lnTo>
                <a:lnTo>
                  <a:pt x="49137" y="5345"/>
                </a:lnTo>
                <a:lnTo>
                  <a:pt x="49418" y="5627"/>
                </a:lnTo>
                <a:lnTo>
                  <a:pt x="49637" y="5908"/>
                </a:lnTo>
                <a:lnTo>
                  <a:pt x="49825" y="6221"/>
                </a:lnTo>
                <a:lnTo>
                  <a:pt x="50012" y="6564"/>
                </a:lnTo>
                <a:lnTo>
                  <a:pt x="50169" y="6908"/>
                </a:lnTo>
                <a:lnTo>
                  <a:pt x="50294" y="7252"/>
                </a:lnTo>
                <a:lnTo>
                  <a:pt x="50387" y="7627"/>
                </a:lnTo>
                <a:lnTo>
                  <a:pt x="50450" y="8002"/>
                </a:lnTo>
                <a:lnTo>
                  <a:pt x="56201" y="8002"/>
                </a:lnTo>
                <a:lnTo>
                  <a:pt x="56295" y="7627"/>
                </a:lnTo>
                <a:lnTo>
                  <a:pt x="56326" y="7190"/>
                </a:lnTo>
                <a:lnTo>
                  <a:pt x="56358" y="6627"/>
                </a:lnTo>
                <a:lnTo>
                  <a:pt x="56326" y="5970"/>
                </a:lnTo>
                <a:lnTo>
                  <a:pt x="56295" y="5595"/>
                </a:lnTo>
                <a:lnTo>
                  <a:pt x="56233" y="5220"/>
                </a:lnTo>
                <a:lnTo>
                  <a:pt x="56139" y="4845"/>
                </a:lnTo>
                <a:lnTo>
                  <a:pt x="56014" y="4439"/>
                </a:lnTo>
                <a:lnTo>
                  <a:pt x="55857" y="4064"/>
                </a:lnTo>
                <a:lnTo>
                  <a:pt x="55639" y="3657"/>
                </a:lnTo>
                <a:lnTo>
                  <a:pt x="55420" y="3251"/>
                </a:lnTo>
                <a:lnTo>
                  <a:pt x="55138" y="2876"/>
                </a:lnTo>
                <a:lnTo>
                  <a:pt x="54826" y="2501"/>
                </a:lnTo>
                <a:lnTo>
                  <a:pt x="54420" y="2126"/>
                </a:lnTo>
                <a:lnTo>
                  <a:pt x="54013" y="1782"/>
                </a:lnTo>
                <a:lnTo>
                  <a:pt x="53513" y="1469"/>
                </a:lnTo>
                <a:lnTo>
                  <a:pt x="52950" y="1157"/>
                </a:lnTo>
                <a:lnTo>
                  <a:pt x="52357" y="876"/>
                </a:lnTo>
                <a:lnTo>
                  <a:pt x="51669" y="625"/>
                </a:lnTo>
                <a:lnTo>
                  <a:pt x="50919" y="438"/>
                </a:lnTo>
                <a:lnTo>
                  <a:pt x="50075" y="250"/>
                </a:lnTo>
                <a:lnTo>
                  <a:pt x="49168" y="125"/>
                </a:lnTo>
                <a:lnTo>
                  <a:pt x="48199" y="32"/>
                </a:lnTo>
                <a:lnTo>
                  <a:pt x="4710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45;p32">
            <a:extLst>
              <a:ext uri="{FF2B5EF4-FFF2-40B4-BE49-F238E27FC236}">
                <a16:creationId xmlns:a16="http://schemas.microsoft.com/office/drawing/2014/main" id="{901AC608-27D6-1E4B-7AE5-DF705FC667AA}"/>
              </a:ext>
            </a:extLst>
          </p:cNvPr>
          <p:cNvSpPr/>
          <p:nvPr/>
        </p:nvSpPr>
        <p:spPr>
          <a:xfrm>
            <a:off x="401799" y="1558945"/>
            <a:ext cx="2710431" cy="688462"/>
          </a:xfrm>
          <a:custGeom>
            <a:avLst/>
            <a:gdLst/>
            <a:ahLst/>
            <a:cxnLst/>
            <a:rect l="l" t="t" r="r" b="b"/>
            <a:pathLst>
              <a:path w="43074" h="10941" extrusionOk="0">
                <a:moveTo>
                  <a:pt x="19443" y="0"/>
                </a:moveTo>
                <a:lnTo>
                  <a:pt x="17817" y="32"/>
                </a:lnTo>
                <a:lnTo>
                  <a:pt x="17161" y="32"/>
                </a:lnTo>
                <a:lnTo>
                  <a:pt x="16505" y="94"/>
                </a:lnTo>
                <a:lnTo>
                  <a:pt x="15848" y="157"/>
                </a:lnTo>
                <a:lnTo>
                  <a:pt x="15192" y="282"/>
                </a:lnTo>
                <a:lnTo>
                  <a:pt x="14567" y="407"/>
                </a:lnTo>
                <a:lnTo>
                  <a:pt x="13910" y="594"/>
                </a:lnTo>
                <a:lnTo>
                  <a:pt x="13285" y="782"/>
                </a:lnTo>
                <a:lnTo>
                  <a:pt x="12691" y="1032"/>
                </a:lnTo>
                <a:lnTo>
                  <a:pt x="12160" y="1251"/>
                </a:lnTo>
                <a:lnTo>
                  <a:pt x="11566" y="1563"/>
                </a:lnTo>
                <a:lnTo>
                  <a:pt x="10909" y="1970"/>
                </a:lnTo>
                <a:lnTo>
                  <a:pt x="10159" y="2407"/>
                </a:lnTo>
                <a:lnTo>
                  <a:pt x="8596" y="3408"/>
                </a:lnTo>
                <a:lnTo>
                  <a:pt x="6971" y="4470"/>
                </a:lnTo>
                <a:lnTo>
                  <a:pt x="5408" y="5564"/>
                </a:lnTo>
                <a:lnTo>
                  <a:pt x="4033" y="6502"/>
                </a:lnTo>
                <a:lnTo>
                  <a:pt x="2345" y="7721"/>
                </a:lnTo>
                <a:lnTo>
                  <a:pt x="1157" y="9003"/>
                </a:lnTo>
                <a:lnTo>
                  <a:pt x="595" y="9722"/>
                </a:lnTo>
                <a:lnTo>
                  <a:pt x="63" y="10503"/>
                </a:lnTo>
                <a:lnTo>
                  <a:pt x="1" y="10628"/>
                </a:lnTo>
                <a:lnTo>
                  <a:pt x="2001" y="10534"/>
                </a:lnTo>
                <a:lnTo>
                  <a:pt x="4189" y="10440"/>
                </a:lnTo>
                <a:lnTo>
                  <a:pt x="6565" y="10409"/>
                </a:lnTo>
                <a:lnTo>
                  <a:pt x="9065" y="10347"/>
                </a:lnTo>
                <a:lnTo>
                  <a:pt x="14410" y="10347"/>
                </a:lnTo>
                <a:lnTo>
                  <a:pt x="19974" y="10378"/>
                </a:lnTo>
                <a:lnTo>
                  <a:pt x="25538" y="10472"/>
                </a:lnTo>
                <a:lnTo>
                  <a:pt x="30883" y="10597"/>
                </a:lnTo>
                <a:lnTo>
                  <a:pt x="35822" y="10753"/>
                </a:lnTo>
                <a:lnTo>
                  <a:pt x="40135" y="10941"/>
                </a:lnTo>
                <a:lnTo>
                  <a:pt x="43073" y="9221"/>
                </a:lnTo>
                <a:lnTo>
                  <a:pt x="42167" y="8377"/>
                </a:lnTo>
                <a:lnTo>
                  <a:pt x="41229" y="7565"/>
                </a:lnTo>
                <a:lnTo>
                  <a:pt x="40323" y="6783"/>
                </a:lnTo>
                <a:lnTo>
                  <a:pt x="39416" y="6033"/>
                </a:lnTo>
                <a:lnTo>
                  <a:pt x="38510" y="5314"/>
                </a:lnTo>
                <a:lnTo>
                  <a:pt x="37635" y="4627"/>
                </a:lnTo>
                <a:lnTo>
                  <a:pt x="36759" y="4001"/>
                </a:lnTo>
                <a:lnTo>
                  <a:pt x="35915" y="3439"/>
                </a:lnTo>
                <a:lnTo>
                  <a:pt x="35103" y="2876"/>
                </a:lnTo>
                <a:lnTo>
                  <a:pt x="34353" y="2407"/>
                </a:lnTo>
                <a:lnTo>
                  <a:pt x="33602" y="1938"/>
                </a:lnTo>
                <a:lnTo>
                  <a:pt x="32946" y="1563"/>
                </a:lnTo>
                <a:lnTo>
                  <a:pt x="32290" y="1251"/>
                </a:lnTo>
                <a:lnTo>
                  <a:pt x="31727" y="969"/>
                </a:lnTo>
                <a:lnTo>
                  <a:pt x="31196" y="751"/>
                </a:lnTo>
                <a:lnTo>
                  <a:pt x="30727" y="594"/>
                </a:lnTo>
                <a:lnTo>
                  <a:pt x="30133" y="469"/>
                </a:lnTo>
                <a:lnTo>
                  <a:pt x="29383" y="376"/>
                </a:lnTo>
                <a:lnTo>
                  <a:pt x="28507" y="282"/>
                </a:lnTo>
                <a:lnTo>
                  <a:pt x="27538" y="188"/>
                </a:lnTo>
                <a:lnTo>
                  <a:pt x="25444" y="94"/>
                </a:lnTo>
                <a:lnTo>
                  <a:pt x="23225" y="32"/>
                </a:lnTo>
                <a:lnTo>
                  <a:pt x="21162"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46;p32">
            <a:extLst>
              <a:ext uri="{FF2B5EF4-FFF2-40B4-BE49-F238E27FC236}">
                <a16:creationId xmlns:a16="http://schemas.microsoft.com/office/drawing/2014/main" id="{1FA5DAFE-4243-615D-245C-26295BC3A8ED}"/>
              </a:ext>
            </a:extLst>
          </p:cNvPr>
          <p:cNvSpPr/>
          <p:nvPr/>
        </p:nvSpPr>
        <p:spPr>
          <a:xfrm>
            <a:off x="317228" y="1993623"/>
            <a:ext cx="3687971" cy="773034"/>
          </a:xfrm>
          <a:custGeom>
            <a:avLst/>
            <a:gdLst/>
            <a:ahLst/>
            <a:cxnLst/>
            <a:rect l="l" t="t" r="r" b="b"/>
            <a:pathLst>
              <a:path w="58609" h="12285" extrusionOk="0">
                <a:moveTo>
                  <a:pt x="28195" y="0"/>
                </a:moveTo>
                <a:lnTo>
                  <a:pt x="24506" y="94"/>
                </a:lnTo>
                <a:lnTo>
                  <a:pt x="20787" y="188"/>
                </a:lnTo>
                <a:lnTo>
                  <a:pt x="13410" y="438"/>
                </a:lnTo>
                <a:lnTo>
                  <a:pt x="9753" y="594"/>
                </a:lnTo>
                <a:lnTo>
                  <a:pt x="6127" y="782"/>
                </a:lnTo>
                <a:lnTo>
                  <a:pt x="5158" y="813"/>
                </a:lnTo>
                <a:lnTo>
                  <a:pt x="4720" y="844"/>
                </a:lnTo>
                <a:lnTo>
                  <a:pt x="4314" y="907"/>
                </a:lnTo>
                <a:lnTo>
                  <a:pt x="3877" y="1001"/>
                </a:lnTo>
                <a:lnTo>
                  <a:pt x="3501" y="1157"/>
                </a:lnTo>
                <a:lnTo>
                  <a:pt x="3095" y="1407"/>
                </a:lnTo>
                <a:lnTo>
                  <a:pt x="2908" y="1532"/>
                </a:lnTo>
                <a:lnTo>
                  <a:pt x="2720" y="1720"/>
                </a:lnTo>
                <a:lnTo>
                  <a:pt x="2282" y="2157"/>
                </a:lnTo>
                <a:lnTo>
                  <a:pt x="1907" y="2688"/>
                </a:lnTo>
                <a:lnTo>
                  <a:pt x="1532" y="3251"/>
                </a:lnTo>
                <a:lnTo>
                  <a:pt x="1220" y="3814"/>
                </a:lnTo>
                <a:lnTo>
                  <a:pt x="938" y="4439"/>
                </a:lnTo>
                <a:lnTo>
                  <a:pt x="720" y="5064"/>
                </a:lnTo>
                <a:lnTo>
                  <a:pt x="563" y="5689"/>
                </a:lnTo>
                <a:lnTo>
                  <a:pt x="469" y="6314"/>
                </a:lnTo>
                <a:lnTo>
                  <a:pt x="438" y="6408"/>
                </a:lnTo>
                <a:lnTo>
                  <a:pt x="376" y="6471"/>
                </a:lnTo>
                <a:lnTo>
                  <a:pt x="251" y="6658"/>
                </a:lnTo>
                <a:lnTo>
                  <a:pt x="94" y="6846"/>
                </a:lnTo>
                <a:lnTo>
                  <a:pt x="32" y="6908"/>
                </a:lnTo>
                <a:lnTo>
                  <a:pt x="32" y="7002"/>
                </a:lnTo>
                <a:lnTo>
                  <a:pt x="1" y="7596"/>
                </a:lnTo>
                <a:lnTo>
                  <a:pt x="32" y="8190"/>
                </a:lnTo>
                <a:lnTo>
                  <a:pt x="126" y="8815"/>
                </a:lnTo>
                <a:lnTo>
                  <a:pt x="251" y="9471"/>
                </a:lnTo>
                <a:lnTo>
                  <a:pt x="532" y="10847"/>
                </a:lnTo>
                <a:lnTo>
                  <a:pt x="907" y="12285"/>
                </a:lnTo>
                <a:lnTo>
                  <a:pt x="2064" y="12285"/>
                </a:lnTo>
                <a:lnTo>
                  <a:pt x="2001" y="11691"/>
                </a:lnTo>
                <a:lnTo>
                  <a:pt x="2001" y="11097"/>
                </a:lnTo>
                <a:lnTo>
                  <a:pt x="2095" y="10409"/>
                </a:lnTo>
                <a:lnTo>
                  <a:pt x="2220" y="9753"/>
                </a:lnTo>
                <a:lnTo>
                  <a:pt x="2407" y="9128"/>
                </a:lnTo>
                <a:lnTo>
                  <a:pt x="2657" y="8534"/>
                </a:lnTo>
                <a:lnTo>
                  <a:pt x="2970" y="7971"/>
                </a:lnTo>
                <a:lnTo>
                  <a:pt x="3345" y="7440"/>
                </a:lnTo>
                <a:lnTo>
                  <a:pt x="3751" y="6939"/>
                </a:lnTo>
                <a:lnTo>
                  <a:pt x="4189" y="6471"/>
                </a:lnTo>
                <a:lnTo>
                  <a:pt x="4689" y="6064"/>
                </a:lnTo>
                <a:lnTo>
                  <a:pt x="5221" y="5720"/>
                </a:lnTo>
                <a:lnTo>
                  <a:pt x="5783" y="5408"/>
                </a:lnTo>
                <a:lnTo>
                  <a:pt x="6377" y="5158"/>
                </a:lnTo>
                <a:lnTo>
                  <a:pt x="7002" y="4970"/>
                </a:lnTo>
                <a:lnTo>
                  <a:pt x="7627" y="4845"/>
                </a:lnTo>
                <a:lnTo>
                  <a:pt x="8315" y="4783"/>
                </a:lnTo>
                <a:lnTo>
                  <a:pt x="8971" y="4783"/>
                </a:lnTo>
                <a:lnTo>
                  <a:pt x="9440" y="4814"/>
                </a:lnTo>
                <a:lnTo>
                  <a:pt x="9909" y="4877"/>
                </a:lnTo>
                <a:lnTo>
                  <a:pt x="10347" y="4970"/>
                </a:lnTo>
                <a:lnTo>
                  <a:pt x="10784" y="5127"/>
                </a:lnTo>
                <a:lnTo>
                  <a:pt x="11222" y="5283"/>
                </a:lnTo>
                <a:lnTo>
                  <a:pt x="11628" y="5470"/>
                </a:lnTo>
                <a:lnTo>
                  <a:pt x="12003" y="5658"/>
                </a:lnTo>
                <a:lnTo>
                  <a:pt x="12379" y="5908"/>
                </a:lnTo>
                <a:lnTo>
                  <a:pt x="12722" y="6158"/>
                </a:lnTo>
                <a:lnTo>
                  <a:pt x="13066" y="6439"/>
                </a:lnTo>
                <a:lnTo>
                  <a:pt x="13379" y="6752"/>
                </a:lnTo>
                <a:lnTo>
                  <a:pt x="13691" y="7065"/>
                </a:lnTo>
                <a:lnTo>
                  <a:pt x="13973" y="7408"/>
                </a:lnTo>
                <a:lnTo>
                  <a:pt x="14223" y="7783"/>
                </a:lnTo>
                <a:lnTo>
                  <a:pt x="14442" y="8159"/>
                </a:lnTo>
                <a:lnTo>
                  <a:pt x="14660" y="8534"/>
                </a:lnTo>
                <a:lnTo>
                  <a:pt x="14817" y="8909"/>
                </a:lnTo>
                <a:lnTo>
                  <a:pt x="14817" y="8940"/>
                </a:lnTo>
                <a:lnTo>
                  <a:pt x="14942" y="9253"/>
                </a:lnTo>
                <a:lnTo>
                  <a:pt x="15035" y="9596"/>
                </a:lnTo>
                <a:lnTo>
                  <a:pt x="15129" y="9940"/>
                </a:lnTo>
                <a:lnTo>
                  <a:pt x="15192" y="10284"/>
                </a:lnTo>
                <a:lnTo>
                  <a:pt x="15254" y="10628"/>
                </a:lnTo>
                <a:lnTo>
                  <a:pt x="15285" y="11003"/>
                </a:lnTo>
                <a:lnTo>
                  <a:pt x="15285" y="11378"/>
                </a:lnTo>
                <a:lnTo>
                  <a:pt x="15285" y="11753"/>
                </a:lnTo>
                <a:lnTo>
                  <a:pt x="15254" y="12285"/>
                </a:lnTo>
                <a:lnTo>
                  <a:pt x="42698" y="12285"/>
                </a:lnTo>
                <a:lnTo>
                  <a:pt x="42636" y="11878"/>
                </a:lnTo>
                <a:lnTo>
                  <a:pt x="42604" y="11472"/>
                </a:lnTo>
                <a:lnTo>
                  <a:pt x="42573" y="11034"/>
                </a:lnTo>
                <a:lnTo>
                  <a:pt x="42573" y="10628"/>
                </a:lnTo>
                <a:lnTo>
                  <a:pt x="42636" y="10034"/>
                </a:lnTo>
                <a:lnTo>
                  <a:pt x="42729" y="9471"/>
                </a:lnTo>
                <a:lnTo>
                  <a:pt x="42886" y="8940"/>
                </a:lnTo>
                <a:lnTo>
                  <a:pt x="43073" y="8409"/>
                </a:lnTo>
                <a:lnTo>
                  <a:pt x="43292" y="7908"/>
                </a:lnTo>
                <a:lnTo>
                  <a:pt x="43573" y="7440"/>
                </a:lnTo>
                <a:lnTo>
                  <a:pt x="43886" y="7002"/>
                </a:lnTo>
                <a:lnTo>
                  <a:pt x="44230" y="6564"/>
                </a:lnTo>
                <a:lnTo>
                  <a:pt x="44605" y="6189"/>
                </a:lnTo>
                <a:lnTo>
                  <a:pt x="44980" y="5814"/>
                </a:lnTo>
                <a:lnTo>
                  <a:pt x="45418" y="5502"/>
                </a:lnTo>
                <a:lnTo>
                  <a:pt x="45886" y="5189"/>
                </a:lnTo>
                <a:lnTo>
                  <a:pt x="46355" y="4939"/>
                </a:lnTo>
                <a:lnTo>
                  <a:pt x="46855" y="4720"/>
                </a:lnTo>
                <a:lnTo>
                  <a:pt x="47387" y="4564"/>
                </a:lnTo>
                <a:lnTo>
                  <a:pt x="47918" y="4439"/>
                </a:lnTo>
                <a:lnTo>
                  <a:pt x="48325" y="4376"/>
                </a:lnTo>
                <a:lnTo>
                  <a:pt x="48731" y="4314"/>
                </a:lnTo>
                <a:lnTo>
                  <a:pt x="49544" y="4314"/>
                </a:lnTo>
                <a:lnTo>
                  <a:pt x="50137" y="4376"/>
                </a:lnTo>
                <a:lnTo>
                  <a:pt x="50731" y="4470"/>
                </a:lnTo>
                <a:lnTo>
                  <a:pt x="51294" y="4626"/>
                </a:lnTo>
                <a:lnTo>
                  <a:pt x="51825" y="4845"/>
                </a:lnTo>
                <a:lnTo>
                  <a:pt x="52294" y="5064"/>
                </a:lnTo>
                <a:lnTo>
                  <a:pt x="52732" y="5314"/>
                </a:lnTo>
                <a:lnTo>
                  <a:pt x="53138" y="5595"/>
                </a:lnTo>
                <a:lnTo>
                  <a:pt x="53544" y="5908"/>
                </a:lnTo>
                <a:lnTo>
                  <a:pt x="53888" y="6221"/>
                </a:lnTo>
                <a:lnTo>
                  <a:pt x="54232" y="6596"/>
                </a:lnTo>
                <a:lnTo>
                  <a:pt x="54545" y="6971"/>
                </a:lnTo>
                <a:lnTo>
                  <a:pt x="54826" y="7377"/>
                </a:lnTo>
                <a:lnTo>
                  <a:pt x="55076" y="7815"/>
                </a:lnTo>
                <a:lnTo>
                  <a:pt x="55295" y="8284"/>
                </a:lnTo>
                <a:lnTo>
                  <a:pt x="55482" y="8721"/>
                </a:lnTo>
                <a:lnTo>
                  <a:pt x="55639" y="9221"/>
                </a:lnTo>
                <a:lnTo>
                  <a:pt x="55764" y="9721"/>
                </a:lnTo>
                <a:lnTo>
                  <a:pt x="55826" y="10222"/>
                </a:lnTo>
                <a:lnTo>
                  <a:pt x="55858" y="10753"/>
                </a:lnTo>
                <a:lnTo>
                  <a:pt x="55858" y="11284"/>
                </a:lnTo>
                <a:lnTo>
                  <a:pt x="55795" y="11784"/>
                </a:lnTo>
                <a:lnTo>
                  <a:pt x="55732" y="12285"/>
                </a:lnTo>
                <a:lnTo>
                  <a:pt x="57827" y="12285"/>
                </a:lnTo>
                <a:lnTo>
                  <a:pt x="57921" y="11847"/>
                </a:lnTo>
                <a:lnTo>
                  <a:pt x="58014" y="11316"/>
                </a:lnTo>
                <a:lnTo>
                  <a:pt x="58139" y="10565"/>
                </a:lnTo>
                <a:lnTo>
                  <a:pt x="58264" y="10315"/>
                </a:lnTo>
                <a:lnTo>
                  <a:pt x="58389" y="10003"/>
                </a:lnTo>
                <a:lnTo>
                  <a:pt x="58514" y="9596"/>
                </a:lnTo>
                <a:lnTo>
                  <a:pt x="58577" y="9096"/>
                </a:lnTo>
                <a:lnTo>
                  <a:pt x="58608" y="8784"/>
                </a:lnTo>
                <a:lnTo>
                  <a:pt x="58608" y="8471"/>
                </a:lnTo>
                <a:lnTo>
                  <a:pt x="58608" y="8127"/>
                </a:lnTo>
                <a:lnTo>
                  <a:pt x="58577" y="7783"/>
                </a:lnTo>
                <a:lnTo>
                  <a:pt x="58483" y="7377"/>
                </a:lnTo>
                <a:lnTo>
                  <a:pt x="58389" y="7002"/>
                </a:lnTo>
                <a:lnTo>
                  <a:pt x="58358" y="6908"/>
                </a:lnTo>
                <a:lnTo>
                  <a:pt x="58264" y="6814"/>
                </a:lnTo>
                <a:lnTo>
                  <a:pt x="58046" y="6596"/>
                </a:lnTo>
                <a:lnTo>
                  <a:pt x="57827" y="6346"/>
                </a:lnTo>
                <a:lnTo>
                  <a:pt x="57733" y="6252"/>
                </a:lnTo>
                <a:lnTo>
                  <a:pt x="57702" y="6189"/>
                </a:lnTo>
                <a:lnTo>
                  <a:pt x="57483" y="5627"/>
                </a:lnTo>
                <a:lnTo>
                  <a:pt x="57233" y="5033"/>
                </a:lnTo>
                <a:lnTo>
                  <a:pt x="56952" y="4470"/>
                </a:lnTo>
                <a:lnTo>
                  <a:pt x="56608" y="3908"/>
                </a:lnTo>
                <a:lnTo>
                  <a:pt x="56170" y="3595"/>
                </a:lnTo>
                <a:lnTo>
                  <a:pt x="55576" y="3314"/>
                </a:lnTo>
                <a:lnTo>
                  <a:pt x="54889" y="3032"/>
                </a:lnTo>
                <a:lnTo>
                  <a:pt x="54138" y="2751"/>
                </a:lnTo>
                <a:lnTo>
                  <a:pt x="53263" y="2438"/>
                </a:lnTo>
                <a:lnTo>
                  <a:pt x="52357" y="2157"/>
                </a:lnTo>
                <a:lnTo>
                  <a:pt x="51356" y="1907"/>
                </a:lnTo>
                <a:lnTo>
                  <a:pt x="50356" y="1626"/>
                </a:lnTo>
                <a:lnTo>
                  <a:pt x="48325" y="1157"/>
                </a:lnTo>
                <a:lnTo>
                  <a:pt x="46324" y="782"/>
                </a:lnTo>
                <a:lnTo>
                  <a:pt x="45386" y="625"/>
                </a:lnTo>
                <a:lnTo>
                  <a:pt x="44511" y="500"/>
                </a:lnTo>
                <a:lnTo>
                  <a:pt x="43698" y="407"/>
                </a:lnTo>
                <a:lnTo>
                  <a:pt x="42979" y="344"/>
                </a:lnTo>
                <a:lnTo>
                  <a:pt x="41167" y="219"/>
                </a:lnTo>
                <a:lnTo>
                  <a:pt x="39322" y="125"/>
                </a:lnTo>
                <a:lnTo>
                  <a:pt x="37478" y="63"/>
                </a:lnTo>
                <a:lnTo>
                  <a:pt x="35603" y="32"/>
                </a:lnTo>
                <a:lnTo>
                  <a:pt x="31914"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47;p32">
            <a:extLst>
              <a:ext uri="{FF2B5EF4-FFF2-40B4-BE49-F238E27FC236}">
                <a16:creationId xmlns:a16="http://schemas.microsoft.com/office/drawing/2014/main" id="{899875BC-7681-BDFF-4903-40AC6DDC8EAD}"/>
              </a:ext>
            </a:extLst>
          </p:cNvPr>
          <p:cNvSpPr/>
          <p:nvPr/>
        </p:nvSpPr>
        <p:spPr>
          <a:xfrm>
            <a:off x="3704155" y="2383058"/>
            <a:ext cx="301033" cy="383591"/>
          </a:xfrm>
          <a:custGeom>
            <a:avLst/>
            <a:gdLst/>
            <a:ahLst/>
            <a:cxnLst/>
            <a:rect l="l" t="t" r="r" b="b"/>
            <a:pathLst>
              <a:path w="4784" h="6096" extrusionOk="0">
                <a:moveTo>
                  <a:pt x="1" y="0"/>
                </a:moveTo>
                <a:lnTo>
                  <a:pt x="501" y="500"/>
                </a:lnTo>
                <a:lnTo>
                  <a:pt x="907" y="1063"/>
                </a:lnTo>
                <a:lnTo>
                  <a:pt x="1251" y="1657"/>
                </a:lnTo>
                <a:lnTo>
                  <a:pt x="1564" y="2282"/>
                </a:lnTo>
                <a:lnTo>
                  <a:pt x="1689" y="2595"/>
                </a:lnTo>
                <a:lnTo>
                  <a:pt x="1782" y="2939"/>
                </a:lnTo>
                <a:lnTo>
                  <a:pt x="1876" y="3282"/>
                </a:lnTo>
                <a:lnTo>
                  <a:pt x="1939" y="3626"/>
                </a:lnTo>
                <a:lnTo>
                  <a:pt x="2001" y="4001"/>
                </a:lnTo>
                <a:lnTo>
                  <a:pt x="2033" y="4345"/>
                </a:lnTo>
                <a:lnTo>
                  <a:pt x="2033" y="4720"/>
                </a:lnTo>
                <a:lnTo>
                  <a:pt x="2033" y="5095"/>
                </a:lnTo>
                <a:lnTo>
                  <a:pt x="1970" y="5595"/>
                </a:lnTo>
                <a:lnTo>
                  <a:pt x="1907" y="6096"/>
                </a:lnTo>
                <a:lnTo>
                  <a:pt x="4002" y="6096"/>
                </a:lnTo>
                <a:lnTo>
                  <a:pt x="4096" y="5658"/>
                </a:lnTo>
                <a:lnTo>
                  <a:pt x="4189" y="5127"/>
                </a:lnTo>
                <a:lnTo>
                  <a:pt x="4314" y="4376"/>
                </a:lnTo>
                <a:lnTo>
                  <a:pt x="4439" y="4126"/>
                </a:lnTo>
                <a:lnTo>
                  <a:pt x="4564" y="3814"/>
                </a:lnTo>
                <a:lnTo>
                  <a:pt x="4689" y="3407"/>
                </a:lnTo>
                <a:lnTo>
                  <a:pt x="4752" y="2907"/>
                </a:lnTo>
                <a:lnTo>
                  <a:pt x="4783" y="2595"/>
                </a:lnTo>
                <a:lnTo>
                  <a:pt x="4783" y="2282"/>
                </a:lnTo>
                <a:lnTo>
                  <a:pt x="4783" y="1938"/>
                </a:lnTo>
                <a:lnTo>
                  <a:pt x="4752" y="1594"/>
                </a:lnTo>
                <a:lnTo>
                  <a:pt x="4658" y="1188"/>
                </a:lnTo>
                <a:lnTo>
                  <a:pt x="4564" y="813"/>
                </a:lnTo>
                <a:lnTo>
                  <a:pt x="4533" y="719"/>
                </a:lnTo>
                <a:lnTo>
                  <a:pt x="4439" y="625"/>
                </a:lnTo>
                <a:lnTo>
                  <a:pt x="4221" y="407"/>
                </a:lnTo>
                <a:lnTo>
                  <a:pt x="4002" y="157"/>
                </a:lnTo>
                <a:lnTo>
                  <a:pt x="3908" y="63"/>
                </a:lnTo>
                <a:lnTo>
                  <a:pt x="3877" y="0"/>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48;p32">
            <a:extLst>
              <a:ext uri="{FF2B5EF4-FFF2-40B4-BE49-F238E27FC236}">
                <a16:creationId xmlns:a16="http://schemas.microsoft.com/office/drawing/2014/main" id="{BA1ED416-A69D-FAA4-3432-E35740E199A8}"/>
              </a:ext>
            </a:extLst>
          </p:cNvPr>
          <p:cNvSpPr/>
          <p:nvPr/>
        </p:nvSpPr>
        <p:spPr>
          <a:xfrm>
            <a:off x="317228" y="2239466"/>
            <a:ext cx="2804819" cy="527186"/>
          </a:xfrm>
          <a:custGeom>
            <a:avLst/>
            <a:gdLst/>
            <a:ahLst/>
            <a:cxnLst/>
            <a:rect l="l" t="t" r="r" b="b"/>
            <a:pathLst>
              <a:path w="44574" h="8378" extrusionOk="0">
                <a:moveTo>
                  <a:pt x="7502" y="1"/>
                </a:moveTo>
                <a:lnTo>
                  <a:pt x="6940" y="63"/>
                </a:lnTo>
                <a:lnTo>
                  <a:pt x="6408" y="126"/>
                </a:lnTo>
                <a:lnTo>
                  <a:pt x="5846" y="219"/>
                </a:lnTo>
                <a:lnTo>
                  <a:pt x="5314" y="344"/>
                </a:lnTo>
                <a:lnTo>
                  <a:pt x="4814" y="469"/>
                </a:lnTo>
                <a:lnTo>
                  <a:pt x="4283" y="626"/>
                </a:lnTo>
                <a:lnTo>
                  <a:pt x="3783" y="813"/>
                </a:lnTo>
                <a:lnTo>
                  <a:pt x="2845" y="1188"/>
                </a:lnTo>
                <a:lnTo>
                  <a:pt x="1970" y="1595"/>
                </a:lnTo>
                <a:lnTo>
                  <a:pt x="1188" y="2001"/>
                </a:lnTo>
                <a:lnTo>
                  <a:pt x="469" y="2407"/>
                </a:lnTo>
                <a:lnTo>
                  <a:pt x="438" y="2501"/>
                </a:lnTo>
                <a:lnTo>
                  <a:pt x="376" y="2564"/>
                </a:lnTo>
                <a:lnTo>
                  <a:pt x="251" y="2751"/>
                </a:lnTo>
                <a:lnTo>
                  <a:pt x="94" y="2939"/>
                </a:lnTo>
                <a:lnTo>
                  <a:pt x="32" y="3001"/>
                </a:lnTo>
                <a:lnTo>
                  <a:pt x="32" y="3095"/>
                </a:lnTo>
                <a:lnTo>
                  <a:pt x="1" y="3689"/>
                </a:lnTo>
                <a:lnTo>
                  <a:pt x="32" y="4283"/>
                </a:lnTo>
                <a:lnTo>
                  <a:pt x="126" y="4908"/>
                </a:lnTo>
                <a:lnTo>
                  <a:pt x="251" y="5564"/>
                </a:lnTo>
                <a:lnTo>
                  <a:pt x="532" y="6940"/>
                </a:lnTo>
                <a:lnTo>
                  <a:pt x="907" y="8378"/>
                </a:lnTo>
                <a:lnTo>
                  <a:pt x="2064" y="8378"/>
                </a:lnTo>
                <a:lnTo>
                  <a:pt x="2001" y="7784"/>
                </a:lnTo>
                <a:lnTo>
                  <a:pt x="2001" y="7190"/>
                </a:lnTo>
                <a:lnTo>
                  <a:pt x="2095" y="6502"/>
                </a:lnTo>
                <a:lnTo>
                  <a:pt x="2220" y="5846"/>
                </a:lnTo>
                <a:lnTo>
                  <a:pt x="2407" y="5221"/>
                </a:lnTo>
                <a:lnTo>
                  <a:pt x="2657" y="4627"/>
                </a:lnTo>
                <a:lnTo>
                  <a:pt x="2970" y="4064"/>
                </a:lnTo>
                <a:lnTo>
                  <a:pt x="3345" y="3533"/>
                </a:lnTo>
                <a:lnTo>
                  <a:pt x="3751" y="3032"/>
                </a:lnTo>
                <a:lnTo>
                  <a:pt x="4189" y="2564"/>
                </a:lnTo>
                <a:lnTo>
                  <a:pt x="4689" y="2157"/>
                </a:lnTo>
                <a:lnTo>
                  <a:pt x="5221" y="1813"/>
                </a:lnTo>
                <a:lnTo>
                  <a:pt x="5783" y="1501"/>
                </a:lnTo>
                <a:lnTo>
                  <a:pt x="6377" y="1251"/>
                </a:lnTo>
                <a:lnTo>
                  <a:pt x="7002" y="1063"/>
                </a:lnTo>
                <a:lnTo>
                  <a:pt x="7627" y="938"/>
                </a:lnTo>
                <a:lnTo>
                  <a:pt x="8315" y="876"/>
                </a:lnTo>
                <a:lnTo>
                  <a:pt x="8971" y="876"/>
                </a:lnTo>
                <a:lnTo>
                  <a:pt x="9440" y="907"/>
                </a:lnTo>
                <a:lnTo>
                  <a:pt x="9909" y="970"/>
                </a:lnTo>
                <a:lnTo>
                  <a:pt x="10347" y="1063"/>
                </a:lnTo>
                <a:lnTo>
                  <a:pt x="10784" y="1220"/>
                </a:lnTo>
                <a:lnTo>
                  <a:pt x="11222" y="1376"/>
                </a:lnTo>
                <a:lnTo>
                  <a:pt x="11628" y="1563"/>
                </a:lnTo>
                <a:lnTo>
                  <a:pt x="12003" y="1751"/>
                </a:lnTo>
                <a:lnTo>
                  <a:pt x="12379" y="2001"/>
                </a:lnTo>
                <a:lnTo>
                  <a:pt x="12722" y="2251"/>
                </a:lnTo>
                <a:lnTo>
                  <a:pt x="13066" y="2532"/>
                </a:lnTo>
                <a:lnTo>
                  <a:pt x="13379" y="2845"/>
                </a:lnTo>
                <a:lnTo>
                  <a:pt x="13691" y="3158"/>
                </a:lnTo>
                <a:lnTo>
                  <a:pt x="13973" y="3501"/>
                </a:lnTo>
                <a:lnTo>
                  <a:pt x="14223" y="3876"/>
                </a:lnTo>
                <a:lnTo>
                  <a:pt x="14442" y="4252"/>
                </a:lnTo>
                <a:lnTo>
                  <a:pt x="14660" y="4627"/>
                </a:lnTo>
                <a:lnTo>
                  <a:pt x="14817" y="5002"/>
                </a:lnTo>
                <a:lnTo>
                  <a:pt x="14817" y="5033"/>
                </a:lnTo>
                <a:lnTo>
                  <a:pt x="14942" y="5346"/>
                </a:lnTo>
                <a:lnTo>
                  <a:pt x="15035" y="5689"/>
                </a:lnTo>
                <a:lnTo>
                  <a:pt x="15129" y="6033"/>
                </a:lnTo>
                <a:lnTo>
                  <a:pt x="15192" y="6377"/>
                </a:lnTo>
                <a:lnTo>
                  <a:pt x="15254" y="6721"/>
                </a:lnTo>
                <a:lnTo>
                  <a:pt x="15285" y="7096"/>
                </a:lnTo>
                <a:lnTo>
                  <a:pt x="15285" y="7471"/>
                </a:lnTo>
                <a:lnTo>
                  <a:pt x="15285" y="7846"/>
                </a:lnTo>
                <a:lnTo>
                  <a:pt x="15254" y="8378"/>
                </a:lnTo>
                <a:lnTo>
                  <a:pt x="42698" y="8378"/>
                </a:lnTo>
                <a:lnTo>
                  <a:pt x="42636" y="7971"/>
                </a:lnTo>
                <a:lnTo>
                  <a:pt x="42604" y="7565"/>
                </a:lnTo>
                <a:lnTo>
                  <a:pt x="42573" y="7127"/>
                </a:lnTo>
                <a:lnTo>
                  <a:pt x="42573" y="6721"/>
                </a:lnTo>
                <a:lnTo>
                  <a:pt x="42636" y="6064"/>
                </a:lnTo>
                <a:lnTo>
                  <a:pt x="42761" y="5439"/>
                </a:lnTo>
                <a:lnTo>
                  <a:pt x="42948" y="4845"/>
                </a:lnTo>
                <a:lnTo>
                  <a:pt x="43167" y="4252"/>
                </a:lnTo>
                <a:lnTo>
                  <a:pt x="43448" y="3720"/>
                </a:lnTo>
                <a:lnTo>
                  <a:pt x="43792" y="3189"/>
                </a:lnTo>
                <a:lnTo>
                  <a:pt x="44167" y="2720"/>
                </a:lnTo>
                <a:lnTo>
                  <a:pt x="44574" y="2282"/>
                </a:lnTo>
                <a:lnTo>
                  <a:pt x="27757" y="2282"/>
                </a:lnTo>
                <a:lnTo>
                  <a:pt x="25850" y="2251"/>
                </a:lnTo>
                <a:lnTo>
                  <a:pt x="24038" y="2189"/>
                </a:lnTo>
                <a:lnTo>
                  <a:pt x="22318" y="2064"/>
                </a:lnTo>
                <a:lnTo>
                  <a:pt x="20693" y="1938"/>
                </a:lnTo>
                <a:lnTo>
                  <a:pt x="19193" y="1751"/>
                </a:lnTo>
                <a:lnTo>
                  <a:pt x="17755" y="1563"/>
                </a:lnTo>
                <a:lnTo>
                  <a:pt x="16411" y="1345"/>
                </a:lnTo>
                <a:lnTo>
                  <a:pt x="15160" y="1126"/>
                </a:lnTo>
                <a:lnTo>
                  <a:pt x="12910" y="719"/>
                </a:lnTo>
                <a:lnTo>
                  <a:pt x="10972" y="344"/>
                </a:lnTo>
                <a:lnTo>
                  <a:pt x="10128" y="188"/>
                </a:lnTo>
                <a:lnTo>
                  <a:pt x="9378" y="94"/>
                </a:lnTo>
                <a:lnTo>
                  <a:pt x="8690"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49;p32">
            <a:extLst>
              <a:ext uri="{FF2B5EF4-FFF2-40B4-BE49-F238E27FC236}">
                <a16:creationId xmlns:a16="http://schemas.microsoft.com/office/drawing/2014/main" id="{1D26013D-0F3A-C9CB-5292-B75ACA2059D1}"/>
              </a:ext>
            </a:extLst>
          </p:cNvPr>
          <p:cNvSpPr/>
          <p:nvPr/>
        </p:nvSpPr>
        <p:spPr>
          <a:xfrm>
            <a:off x="832582" y="1578640"/>
            <a:ext cx="2120321" cy="1189975"/>
          </a:xfrm>
          <a:custGeom>
            <a:avLst/>
            <a:gdLst/>
            <a:ahLst/>
            <a:cxnLst/>
            <a:rect l="l" t="t" r="r" b="b"/>
            <a:pathLst>
              <a:path w="33696" h="18911" extrusionOk="0">
                <a:moveTo>
                  <a:pt x="15472" y="0"/>
                </a:moveTo>
                <a:lnTo>
                  <a:pt x="13316" y="31"/>
                </a:lnTo>
                <a:lnTo>
                  <a:pt x="12253" y="63"/>
                </a:lnTo>
                <a:lnTo>
                  <a:pt x="11253" y="125"/>
                </a:lnTo>
                <a:lnTo>
                  <a:pt x="10284" y="188"/>
                </a:lnTo>
                <a:lnTo>
                  <a:pt x="9377" y="281"/>
                </a:lnTo>
                <a:lnTo>
                  <a:pt x="8440" y="406"/>
                </a:lnTo>
                <a:lnTo>
                  <a:pt x="7564" y="625"/>
                </a:lnTo>
                <a:lnTo>
                  <a:pt x="6720" y="875"/>
                </a:lnTo>
                <a:lnTo>
                  <a:pt x="5939" y="1188"/>
                </a:lnTo>
                <a:lnTo>
                  <a:pt x="5220" y="1500"/>
                </a:lnTo>
                <a:lnTo>
                  <a:pt x="4501" y="1875"/>
                </a:lnTo>
                <a:lnTo>
                  <a:pt x="3876" y="2282"/>
                </a:lnTo>
                <a:lnTo>
                  <a:pt x="3251" y="2688"/>
                </a:lnTo>
                <a:lnTo>
                  <a:pt x="2719" y="3095"/>
                </a:lnTo>
                <a:lnTo>
                  <a:pt x="2188" y="3501"/>
                </a:lnTo>
                <a:lnTo>
                  <a:pt x="1719" y="3907"/>
                </a:lnTo>
                <a:lnTo>
                  <a:pt x="1313" y="4314"/>
                </a:lnTo>
                <a:lnTo>
                  <a:pt x="625" y="5032"/>
                </a:lnTo>
                <a:lnTo>
                  <a:pt x="94" y="5595"/>
                </a:lnTo>
                <a:lnTo>
                  <a:pt x="63" y="5626"/>
                </a:lnTo>
                <a:lnTo>
                  <a:pt x="63" y="5689"/>
                </a:lnTo>
                <a:lnTo>
                  <a:pt x="31" y="6533"/>
                </a:lnTo>
                <a:lnTo>
                  <a:pt x="0" y="7814"/>
                </a:lnTo>
                <a:lnTo>
                  <a:pt x="31" y="8471"/>
                </a:lnTo>
                <a:lnTo>
                  <a:pt x="94" y="9065"/>
                </a:lnTo>
                <a:lnTo>
                  <a:pt x="125" y="9315"/>
                </a:lnTo>
                <a:lnTo>
                  <a:pt x="188" y="9534"/>
                </a:lnTo>
                <a:lnTo>
                  <a:pt x="250" y="9690"/>
                </a:lnTo>
                <a:lnTo>
                  <a:pt x="344" y="9784"/>
                </a:lnTo>
                <a:lnTo>
                  <a:pt x="469" y="9877"/>
                </a:lnTo>
                <a:lnTo>
                  <a:pt x="656" y="9940"/>
                </a:lnTo>
                <a:lnTo>
                  <a:pt x="1188" y="10065"/>
                </a:lnTo>
                <a:lnTo>
                  <a:pt x="1688" y="10190"/>
                </a:lnTo>
                <a:lnTo>
                  <a:pt x="2282" y="10346"/>
                </a:lnTo>
                <a:lnTo>
                  <a:pt x="2938" y="10596"/>
                </a:lnTo>
                <a:lnTo>
                  <a:pt x="3626" y="10878"/>
                </a:lnTo>
                <a:lnTo>
                  <a:pt x="3970" y="11065"/>
                </a:lnTo>
                <a:lnTo>
                  <a:pt x="4314" y="11284"/>
                </a:lnTo>
                <a:lnTo>
                  <a:pt x="4689" y="11534"/>
                </a:lnTo>
                <a:lnTo>
                  <a:pt x="5032" y="11784"/>
                </a:lnTo>
                <a:lnTo>
                  <a:pt x="5376" y="12097"/>
                </a:lnTo>
                <a:lnTo>
                  <a:pt x="5720" y="12440"/>
                </a:lnTo>
                <a:lnTo>
                  <a:pt x="6064" y="12816"/>
                </a:lnTo>
                <a:lnTo>
                  <a:pt x="6377" y="13222"/>
                </a:lnTo>
                <a:lnTo>
                  <a:pt x="6752" y="13785"/>
                </a:lnTo>
                <a:lnTo>
                  <a:pt x="7064" y="14347"/>
                </a:lnTo>
                <a:lnTo>
                  <a:pt x="7346" y="14879"/>
                </a:lnTo>
                <a:lnTo>
                  <a:pt x="7564" y="15379"/>
                </a:lnTo>
                <a:lnTo>
                  <a:pt x="7721" y="15879"/>
                </a:lnTo>
                <a:lnTo>
                  <a:pt x="7877" y="16348"/>
                </a:lnTo>
                <a:lnTo>
                  <a:pt x="7971" y="16754"/>
                </a:lnTo>
                <a:lnTo>
                  <a:pt x="8033" y="17160"/>
                </a:lnTo>
                <a:lnTo>
                  <a:pt x="8064" y="17535"/>
                </a:lnTo>
                <a:lnTo>
                  <a:pt x="8096" y="17848"/>
                </a:lnTo>
                <a:lnTo>
                  <a:pt x="8096" y="18379"/>
                </a:lnTo>
                <a:lnTo>
                  <a:pt x="8064" y="18723"/>
                </a:lnTo>
                <a:lnTo>
                  <a:pt x="8033" y="18848"/>
                </a:lnTo>
                <a:lnTo>
                  <a:pt x="8283" y="18911"/>
                </a:lnTo>
                <a:lnTo>
                  <a:pt x="8283" y="18754"/>
                </a:lnTo>
                <a:lnTo>
                  <a:pt x="8346" y="18379"/>
                </a:lnTo>
                <a:lnTo>
                  <a:pt x="8346" y="17848"/>
                </a:lnTo>
                <a:lnTo>
                  <a:pt x="8314" y="17504"/>
                </a:lnTo>
                <a:lnTo>
                  <a:pt x="8283" y="17129"/>
                </a:lnTo>
                <a:lnTo>
                  <a:pt x="8221" y="16723"/>
                </a:lnTo>
                <a:lnTo>
                  <a:pt x="8096" y="16285"/>
                </a:lnTo>
                <a:lnTo>
                  <a:pt x="7971" y="15785"/>
                </a:lnTo>
                <a:lnTo>
                  <a:pt x="7783" y="15285"/>
                </a:lnTo>
                <a:lnTo>
                  <a:pt x="7564" y="14785"/>
                </a:lnTo>
                <a:lnTo>
                  <a:pt x="7283" y="14222"/>
                </a:lnTo>
                <a:lnTo>
                  <a:pt x="6970" y="13660"/>
                </a:lnTo>
                <a:lnTo>
                  <a:pt x="6564" y="13066"/>
                </a:lnTo>
                <a:lnTo>
                  <a:pt x="6252" y="12659"/>
                </a:lnTo>
                <a:lnTo>
                  <a:pt x="5908" y="12253"/>
                </a:lnTo>
                <a:lnTo>
                  <a:pt x="5564" y="11909"/>
                </a:lnTo>
                <a:lnTo>
                  <a:pt x="5189" y="11597"/>
                </a:lnTo>
                <a:lnTo>
                  <a:pt x="4845" y="11315"/>
                </a:lnTo>
                <a:lnTo>
                  <a:pt x="4470" y="11065"/>
                </a:lnTo>
                <a:lnTo>
                  <a:pt x="4095" y="10846"/>
                </a:lnTo>
                <a:lnTo>
                  <a:pt x="3751" y="10659"/>
                </a:lnTo>
                <a:lnTo>
                  <a:pt x="3032" y="10346"/>
                </a:lnTo>
                <a:lnTo>
                  <a:pt x="2376" y="10127"/>
                </a:lnTo>
                <a:lnTo>
                  <a:pt x="1750" y="9971"/>
                </a:lnTo>
                <a:lnTo>
                  <a:pt x="1250" y="9846"/>
                </a:lnTo>
                <a:lnTo>
                  <a:pt x="781" y="9721"/>
                </a:lnTo>
                <a:lnTo>
                  <a:pt x="594" y="9659"/>
                </a:lnTo>
                <a:lnTo>
                  <a:pt x="500" y="9596"/>
                </a:lnTo>
                <a:lnTo>
                  <a:pt x="438" y="9534"/>
                </a:lnTo>
                <a:lnTo>
                  <a:pt x="406" y="9440"/>
                </a:lnTo>
                <a:lnTo>
                  <a:pt x="344" y="9127"/>
                </a:lnTo>
                <a:lnTo>
                  <a:pt x="281" y="8658"/>
                </a:lnTo>
                <a:lnTo>
                  <a:pt x="281" y="8127"/>
                </a:lnTo>
                <a:lnTo>
                  <a:pt x="250" y="6939"/>
                </a:lnTo>
                <a:lnTo>
                  <a:pt x="313" y="5720"/>
                </a:lnTo>
                <a:lnTo>
                  <a:pt x="813" y="5158"/>
                </a:lnTo>
                <a:lnTo>
                  <a:pt x="1532" y="4439"/>
                </a:lnTo>
                <a:lnTo>
                  <a:pt x="1938" y="4063"/>
                </a:lnTo>
                <a:lnTo>
                  <a:pt x="2376" y="3657"/>
                </a:lnTo>
                <a:lnTo>
                  <a:pt x="2876" y="3251"/>
                </a:lnTo>
                <a:lnTo>
                  <a:pt x="3438" y="2844"/>
                </a:lnTo>
                <a:lnTo>
                  <a:pt x="4032" y="2469"/>
                </a:lnTo>
                <a:lnTo>
                  <a:pt x="4657" y="2094"/>
                </a:lnTo>
                <a:lnTo>
                  <a:pt x="5345" y="1719"/>
                </a:lnTo>
                <a:lnTo>
                  <a:pt x="6064" y="1407"/>
                </a:lnTo>
                <a:lnTo>
                  <a:pt x="6814" y="1094"/>
                </a:lnTo>
                <a:lnTo>
                  <a:pt x="7658" y="844"/>
                </a:lnTo>
                <a:lnTo>
                  <a:pt x="8502" y="656"/>
                </a:lnTo>
                <a:lnTo>
                  <a:pt x="9409" y="531"/>
                </a:lnTo>
                <a:lnTo>
                  <a:pt x="10377" y="406"/>
                </a:lnTo>
                <a:lnTo>
                  <a:pt x="11378" y="344"/>
                </a:lnTo>
                <a:lnTo>
                  <a:pt x="12409" y="281"/>
                </a:lnTo>
                <a:lnTo>
                  <a:pt x="13503" y="250"/>
                </a:lnTo>
                <a:lnTo>
                  <a:pt x="15691" y="219"/>
                </a:lnTo>
                <a:lnTo>
                  <a:pt x="17817" y="281"/>
                </a:lnTo>
                <a:lnTo>
                  <a:pt x="19817" y="375"/>
                </a:lnTo>
                <a:lnTo>
                  <a:pt x="21568" y="531"/>
                </a:lnTo>
                <a:lnTo>
                  <a:pt x="22318" y="625"/>
                </a:lnTo>
                <a:lnTo>
                  <a:pt x="22974" y="750"/>
                </a:lnTo>
                <a:lnTo>
                  <a:pt x="23506" y="875"/>
                </a:lnTo>
                <a:lnTo>
                  <a:pt x="23943" y="1000"/>
                </a:lnTo>
                <a:lnTo>
                  <a:pt x="24350" y="1157"/>
                </a:lnTo>
                <a:lnTo>
                  <a:pt x="24787" y="1375"/>
                </a:lnTo>
                <a:lnTo>
                  <a:pt x="25287" y="1625"/>
                </a:lnTo>
                <a:lnTo>
                  <a:pt x="25819" y="1938"/>
                </a:lnTo>
                <a:lnTo>
                  <a:pt x="26975" y="2626"/>
                </a:lnTo>
                <a:lnTo>
                  <a:pt x="28163" y="3438"/>
                </a:lnTo>
                <a:lnTo>
                  <a:pt x="29319" y="4282"/>
                </a:lnTo>
                <a:lnTo>
                  <a:pt x="30413" y="5126"/>
                </a:lnTo>
                <a:lnTo>
                  <a:pt x="31351" y="5908"/>
                </a:lnTo>
                <a:lnTo>
                  <a:pt x="31726" y="6283"/>
                </a:lnTo>
                <a:lnTo>
                  <a:pt x="32070" y="6595"/>
                </a:lnTo>
                <a:lnTo>
                  <a:pt x="32320" y="6908"/>
                </a:lnTo>
                <a:lnTo>
                  <a:pt x="32539" y="7189"/>
                </a:lnTo>
                <a:lnTo>
                  <a:pt x="32758" y="7502"/>
                </a:lnTo>
                <a:lnTo>
                  <a:pt x="32914" y="7814"/>
                </a:lnTo>
                <a:lnTo>
                  <a:pt x="33039" y="8127"/>
                </a:lnTo>
                <a:lnTo>
                  <a:pt x="33164" y="8440"/>
                </a:lnTo>
                <a:lnTo>
                  <a:pt x="33258" y="8752"/>
                </a:lnTo>
                <a:lnTo>
                  <a:pt x="33320" y="9096"/>
                </a:lnTo>
                <a:lnTo>
                  <a:pt x="33414" y="9721"/>
                </a:lnTo>
                <a:lnTo>
                  <a:pt x="33445" y="10346"/>
                </a:lnTo>
                <a:lnTo>
                  <a:pt x="33445" y="10971"/>
                </a:lnTo>
                <a:lnTo>
                  <a:pt x="33414" y="11597"/>
                </a:lnTo>
                <a:lnTo>
                  <a:pt x="33352" y="12097"/>
                </a:lnTo>
                <a:lnTo>
                  <a:pt x="33258" y="13534"/>
                </a:lnTo>
                <a:lnTo>
                  <a:pt x="33164" y="15254"/>
                </a:lnTo>
                <a:lnTo>
                  <a:pt x="33133" y="16160"/>
                </a:lnTo>
                <a:lnTo>
                  <a:pt x="33164" y="17098"/>
                </a:lnTo>
                <a:lnTo>
                  <a:pt x="33195" y="18004"/>
                </a:lnTo>
                <a:lnTo>
                  <a:pt x="33258" y="18880"/>
                </a:lnTo>
                <a:lnTo>
                  <a:pt x="33508" y="18880"/>
                </a:lnTo>
                <a:lnTo>
                  <a:pt x="33414" y="17973"/>
                </a:lnTo>
                <a:lnTo>
                  <a:pt x="33383" y="17067"/>
                </a:lnTo>
                <a:lnTo>
                  <a:pt x="33383" y="16160"/>
                </a:lnTo>
                <a:lnTo>
                  <a:pt x="33414" y="15254"/>
                </a:lnTo>
                <a:lnTo>
                  <a:pt x="33508" y="13534"/>
                </a:lnTo>
                <a:lnTo>
                  <a:pt x="33602" y="12128"/>
                </a:lnTo>
                <a:lnTo>
                  <a:pt x="33664" y="11597"/>
                </a:lnTo>
                <a:lnTo>
                  <a:pt x="33695" y="10971"/>
                </a:lnTo>
                <a:lnTo>
                  <a:pt x="33695" y="10346"/>
                </a:lnTo>
                <a:lnTo>
                  <a:pt x="33664" y="9690"/>
                </a:lnTo>
                <a:lnTo>
                  <a:pt x="33570" y="9002"/>
                </a:lnTo>
                <a:lnTo>
                  <a:pt x="33508" y="8690"/>
                </a:lnTo>
                <a:lnTo>
                  <a:pt x="33383" y="8346"/>
                </a:lnTo>
                <a:lnTo>
                  <a:pt x="33289" y="8033"/>
                </a:lnTo>
                <a:lnTo>
                  <a:pt x="33133" y="7689"/>
                </a:lnTo>
                <a:lnTo>
                  <a:pt x="32945" y="7377"/>
                </a:lnTo>
                <a:lnTo>
                  <a:pt x="32758" y="7064"/>
                </a:lnTo>
                <a:lnTo>
                  <a:pt x="32508" y="6752"/>
                </a:lnTo>
                <a:lnTo>
                  <a:pt x="32226" y="6439"/>
                </a:lnTo>
                <a:lnTo>
                  <a:pt x="31914" y="6095"/>
                </a:lnTo>
                <a:lnTo>
                  <a:pt x="31507" y="5751"/>
                </a:lnTo>
                <a:lnTo>
                  <a:pt x="30570" y="4939"/>
                </a:lnTo>
                <a:lnTo>
                  <a:pt x="29476" y="4095"/>
                </a:lnTo>
                <a:lnTo>
                  <a:pt x="28288" y="3251"/>
                </a:lnTo>
                <a:lnTo>
                  <a:pt x="27100" y="2438"/>
                </a:lnTo>
                <a:lnTo>
                  <a:pt x="25944" y="1719"/>
                </a:lnTo>
                <a:lnTo>
                  <a:pt x="25381" y="1407"/>
                </a:lnTo>
                <a:lnTo>
                  <a:pt x="24881" y="1125"/>
                </a:lnTo>
                <a:lnTo>
                  <a:pt x="24443" y="906"/>
                </a:lnTo>
                <a:lnTo>
                  <a:pt x="24037" y="750"/>
                </a:lnTo>
                <a:lnTo>
                  <a:pt x="23568" y="625"/>
                </a:lnTo>
                <a:lnTo>
                  <a:pt x="22974" y="500"/>
                </a:lnTo>
                <a:lnTo>
                  <a:pt x="22287" y="375"/>
                </a:lnTo>
                <a:lnTo>
                  <a:pt x="21505" y="281"/>
                </a:lnTo>
                <a:lnTo>
                  <a:pt x="20630" y="188"/>
                </a:lnTo>
                <a:lnTo>
                  <a:pt x="19661" y="125"/>
                </a:lnTo>
                <a:lnTo>
                  <a:pt x="17629" y="31"/>
                </a:lnTo>
                <a:lnTo>
                  <a:pt x="15472" y="0"/>
                </a:ln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50;p32">
            <a:extLst>
              <a:ext uri="{FF2B5EF4-FFF2-40B4-BE49-F238E27FC236}">
                <a16:creationId xmlns:a16="http://schemas.microsoft.com/office/drawing/2014/main" id="{6BD64A13-CA56-1BA1-2EF7-BB23E8D25AE8}"/>
              </a:ext>
            </a:extLst>
          </p:cNvPr>
          <p:cNvSpPr/>
          <p:nvPr/>
        </p:nvSpPr>
        <p:spPr>
          <a:xfrm>
            <a:off x="1605550" y="1586505"/>
            <a:ext cx="55122" cy="1180158"/>
          </a:xfrm>
          <a:custGeom>
            <a:avLst/>
            <a:gdLst/>
            <a:ahLst/>
            <a:cxnLst/>
            <a:rect l="l" t="t" r="r" b="b"/>
            <a:pathLst>
              <a:path w="876" h="18755" extrusionOk="0">
                <a:moveTo>
                  <a:pt x="625" y="0"/>
                </a:moveTo>
                <a:lnTo>
                  <a:pt x="625" y="344"/>
                </a:lnTo>
                <a:lnTo>
                  <a:pt x="375" y="3345"/>
                </a:lnTo>
                <a:lnTo>
                  <a:pt x="156" y="6439"/>
                </a:lnTo>
                <a:lnTo>
                  <a:pt x="63" y="7908"/>
                </a:lnTo>
                <a:lnTo>
                  <a:pt x="0" y="9284"/>
                </a:lnTo>
                <a:lnTo>
                  <a:pt x="0" y="10471"/>
                </a:lnTo>
                <a:lnTo>
                  <a:pt x="0" y="11472"/>
                </a:lnTo>
                <a:lnTo>
                  <a:pt x="156" y="13566"/>
                </a:lnTo>
                <a:lnTo>
                  <a:pt x="375" y="15973"/>
                </a:lnTo>
                <a:lnTo>
                  <a:pt x="625" y="18755"/>
                </a:lnTo>
                <a:lnTo>
                  <a:pt x="875" y="18755"/>
                </a:lnTo>
                <a:lnTo>
                  <a:pt x="594" y="15941"/>
                </a:lnTo>
                <a:lnTo>
                  <a:pt x="407" y="13566"/>
                </a:lnTo>
                <a:lnTo>
                  <a:pt x="250" y="11440"/>
                </a:lnTo>
                <a:lnTo>
                  <a:pt x="219" y="10471"/>
                </a:lnTo>
                <a:lnTo>
                  <a:pt x="250" y="9284"/>
                </a:lnTo>
                <a:lnTo>
                  <a:pt x="313" y="7908"/>
                </a:lnTo>
                <a:lnTo>
                  <a:pt x="407" y="6439"/>
                </a:lnTo>
                <a:lnTo>
                  <a:pt x="625" y="3345"/>
                </a:lnTo>
                <a:lnTo>
                  <a:pt x="844" y="375"/>
                </a:lnTo>
                <a:lnTo>
                  <a:pt x="875" y="31"/>
                </a:lnTo>
                <a:lnTo>
                  <a:pt x="625" y="0"/>
                </a:ln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51;p32">
            <a:extLst>
              <a:ext uri="{FF2B5EF4-FFF2-40B4-BE49-F238E27FC236}">
                <a16:creationId xmlns:a16="http://schemas.microsoft.com/office/drawing/2014/main" id="{2B8A4D5E-76C7-BBC2-49CD-C8144B455E62}"/>
              </a:ext>
            </a:extLst>
          </p:cNvPr>
          <p:cNvSpPr/>
          <p:nvPr/>
        </p:nvSpPr>
        <p:spPr>
          <a:xfrm>
            <a:off x="951537" y="1651381"/>
            <a:ext cx="1898133" cy="432798"/>
          </a:xfrm>
          <a:custGeom>
            <a:avLst/>
            <a:gdLst/>
            <a:ahLst/>
            <a:cxnLst/>
            <a:rect l="l" t="t" r="r" b="b"/>
            <a:pathLst>
              <a:path w="30165" h="6878" extrusionOk="0">
                <a:moveTo>
                  <a:pt x="13754" y="0"/>
                </a:moveTo>
                <a:lnTo>
                  <a:pt x="12316" y="32"/>
                </a:lnTo>
                <a:lnTo>
                  <a:pt x="10253" y="94"/>
                </a:lnTo>
                <a:lnTo>
                  <a:pt x="10003" y="126"/>
                </a:lnTo>
                <a:lnTo>
                  <a:pt x="8909" y="219"/>
                </a:lnTo>
                <a:lnTo>
                  <a:pt x="7847" y="376"/>
                </a:lnTo>
                <a:lnTo>
                  <a:pt x="6878" y="563"/>
                </a:lnTo>
                <a:lnTo>
                  <a:pt x="6002" y="813"/>
                </a:lnTo>
                <a:lnTo>
                  <a:pt x="5158" y="1094"/>
                </a:lnTo>
                <a:lnTo>
                  <a:pt x="4408" y="1438"/>
                </a:lnTo>
                <a:lnTo>
                  <a:pt x="3721" y="1782"/>
                </a:lnTo>
                <a:lnTo>
                  <a:pt x="3064" y="2126"/>
                </a:lnTo>
                <a:lnTo>
                  <a:pt x="2502" y="2501"/>
                </a:lnTo>
                <a:lnTo>
                  <a:pt x="2001" y="2876"/>
                </a:lnTo>
                <a:lnTo>
                  <a:pt x="1533" y="3251"/>
                </a:lnTo>
                <a:lnTo>
                  <a:pt x="1126" y="3595"/>
                </a:lnTo>
                <a:lnTo>
                  <a:pt x="782" y="3939"/>
                </a:lnTo>
                <a:lnTo>
                  <a:pt x="470" y="4252"/>
                </a:lnTo>
                <a:lnTo>
                  <a:pt x="1" y="4783"/>
                </a:lnTo>
                <a:lnTo>
                  <a:pt x="188" y="5189"/>
                </a:lnTo>
                <a:lnTo>
                  <a:pt x="345" y="5408"/>
                </a:lnTo>
                <a:lnTo>
                  <a:pt x="470" y="5658"/>
                </a:lnTo>
                <a:lnTo>
                  <a:pt x="657" y="5877"/>
                </a:lnTo>
                <a:lnTo>
                  <a:pt x="845" y="6064"/>
                </a:lnTo>
                <a:lnTo>
                  <a:pt x="1032" y="6221"/>
                </a:lnTo>
                <a:lnTo>
                  <a:pt x="1251" y="6314"/>
                </a:lnTo>
                <a:lnTo>
                  <a:pt x="1595" y="6408"/>
                </a:lnTo>
                <a:lnTo>
                  <a:pt x="2033" y="6471"/>
                </a:lnTo>
                <a:lnTo>
                  <a:pt x="2658" y="6502"/>
                </a:lnTo>
                <a:lnTo>
                  <a:pt x="3439" y="6533"/>
                </a:lnTo>
                <a:lnTo>
                  <a:pt x="5877" y="6596"/>
                </a:lnTo>
                <a:lnTo>
                  <a:pt x="11816" y="6596"/>
                </a:lnTo>
                <a:lnTo>
                  <a:pt x="15317" y="6658"/>
                </a:lnTo>
                <a:lnTo>
                  <a:pt x="19037" y="6752"/>
                </a:lnTo>
                <a:lnTo>
                  <a:pt x="23256" y="6846"/>
                </a:lnTo>
                <a:lnTo>
                  <a:pt x="25163" y="6877"/>
                </a:lnTo>
                <a:lnTo>
                  <a:pt x="28289" y="6877"/>
                </a:lnTo>
                <a:lnTo>
                  <a:pt x="29258" y="6846"/>
                </a:lnTo>
                <a:lnTo>
                  <a:pt x="29852" y="6783"/>
                </a:lnTo>
                <a:lnTo>
                  <a:pt x="30164" y="6752"/>
                </a:lnTo>
                <a:lnTo>
                  <a:pt x="29820" y="6346"/>
                </a:lnTo>
                <a:lnTo>
                  <a:pt x="29195" y="5721"/>
                </a:lnTo>
                <a:lnTo>
                  <a:pt x="28320" y="4908"/>
                </a:lnTo>
                <a:lnTo>
                  <a:pt x="27132" y="3908"/>
                </a:lnTo>
                <a:lnTo>
                  <a:pt x="25788" y="2845"/>
                </a:lnTo>
                <a:lnTo>
                  <a:pt x="25132" y="2376"/>
                </a:lnTo>
                <a:lnTo>
                  <a:pt x="24507" y="1938"/>
                </a:lnTo>
                <a:lnTo>
                  <a:pt x="23975" y="1595"/>
                </a:lnTo>
                <a:lnTo>
                  <a:pt x="23444" y="1282"/>
                </a:lnTo>
                <a:lnTo>
                  <a:pt x="23006" y="1032"/>
                </a:lnTo>
                <a:lnTo>
                  <a:pt x="22631" y="876"/>
                </a:lnTo>
                <a:lnTo>
                  <a:pt x="22006" y="657"/>
                </a:lnTo>
                <a:lnTo>
                  <a:pt x="21287" y="469"/>
                </a:lnTo>
                <a:lnTo>
                  <a:pt x="20506" y="313"/>
                </a:lnTo>
                <a:lnTo>
                  <a:pt x="19599" y="188"/>
                </a:lnTo>
                <a:lnTo>
                  <a:pt x="18630" y="94"/>
                </a:lnTo>
                <a:lnTo>
                  <a:pt x="17536" y="32"/>
                </a:lnTo>
                <a:lnTo>
                  <a:pt x="16349" y="0"/>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52;p32">
            <a:extLst>
              <a:ext uri="{FF2B5EF4-FFF2-40B4-BE49-F238E27FC236}">
                <a16:creationId xmlns:a16="http://schemas.microsoft.com/office/drawing/2014/main" id="{EE892D16-F63F-6249-D6DB-A03354044DCA}"/>
              </a:ext>
            </a:extLst>
          </p:cNvPr>
          <p:cNvSpPr/>
          <p:nvPr/>
        </p:nvSpPr>
        <p:spPr>
          <a:xfrm>
            <a:off x="921054" y="1619918"/>
            <a:ext cx="1935447" cy="464261"/>
          </a:xfrm>
          <a:custGeom>
            <a:avLst/>
            <a:gdLst/>
            <a:ahLst/>
            <a:cxnLst/>
            <a:rect l="l" t="t" r="r" b="b"/>
            <a:pathLst>
              <a:path w="30758" h="7378" extrusionOk="0">
                <a:moveTo>
                  <a:pt x="15348" y="469"/>
                </a:moveTo>
                <a:lnTo>
                  <a:pt x="16630" y="501"/>
                </a:lnTo>
                <a:lnTo>
                  <a:pt x="17817" y="532"/>
                </a:lnTo>
                <a:lnTo>
                  <a:pt x="18880" y="594"/>
                </a:lnTo>
                <a:lnTo>
                  <a:pt x="19849" y="688"/>
                </a:lnTo>
                <a:lnTo>
                  <a:pt x="20724" y="813"/>
                </a:lnTo>
                <a:lnTo>
                  <a:pt x="21506" y="969"/>
                </a:lnTo>
                <a:lnTo>
                  <a:pt x="22193" y="1126"/>
                </a:lnTo>
                <a:lnTo>
                  <a:pt x="22818" y="1344"/>
                </a:lnTo>
                <a:lnTo>
                  <a:pt x="23194" y="1501"/>
                </a:lnTo>
                <a:lnTo>
                  <a:pt x="23600" y="1720"/>
                </a:lnTo>
                <a:lnTo>
                  <a:pt x="24069" y="2001"/>
                </a:lnTo>
                <a:lnTo>
                  <a:pt x="24538" y="2313"/>
                </a:lnTo>
                <a:lnTo>
                  <a:pt x="25569" y="3032"/>
                </a:lnTo>
                <a:lnTo>
                  <a:pt x="26632" y="3845"/>
                </a:lnTo>
                <a:lnTo>
                  <a:pt x="27695" y="4689"/>
                </a:lnTo>
                <a:lnTo>
                  <a:pt x="28632" y="5502"/>
                </a:lnTo>
                <a:lnTo>
                  <a:pt x="29414" y="6221"/>
                </a:lnTo>
                <a:lnTo>
                  <a:pt x="29976" y="6815"/>
                </a:lnTo>
                <a:lnTo>
                  <a:pt x="28976" y="6877"/>
                </a:lnTo>
                <a:lnTo>
                  <a:pt x="27163" y="6908"/>
                </a:lnTo>
                <a:lnTo>
                  <a:pt x="25444" y="6877"/>
                </a:lnTo>
                <a:lnTo>
                  <a:pt x="23537" y="6846"/>
                </a:lnTo>
                <a:lnTo>
                  <a:pt x="19318" y="6752"/>
                </a:lnTo>
                <a:lnTo>
                  <a:pt x="15598" y="6658"/>
                </a:lnTo>
                <a:lnTo>
                  <a:pt x="12097" y="6596"/>
                </a:lnTo>
                <a:lnTo>
                  <a:pt x="6190" y="6596"/>
                </a:lnTo>
                <a:lnTo>
                  <a:pt x="3752" y="6564"/>
                </a:lnTo>
                <a:lnTo>
                  <a:pt x="2970" y="6533"/>
                </a:lnTo>
                <a:lnTo>
                  <a:pt x="2376" y="6471"/>
                </a:lnTo>
                <a:lnTo>
                  <a:pt x="1939" y="6408"/>
                </a:lnTo>
                <a:lnTo>
                  <a:pt x="1595" y="6346"/>
                </a:lnTo>
                <a:lnTo>
                  <a:pt x="1438" y="6252"/>
                </a:lnTo>
                <a:lnTo>
                  <a:pt x="1313" y="6158"/>
                </a:lnTo>
                <a:lnTo>
                  <a:pt x="1157" y="6002"/>
                </a:lnTo>
                <a:lnTo>
                  <a:pt x="1032" y="5846"/>
                </a:lnTo>
                <a:lnTo>
                  <a:pt x="782" y="5470"/>
                </a:lnTo>
                <a:lnTo>
                  <a:pt x="563" y="5064"/>
                </a:lnTo>
                <a:lnTo>
                  <a:pt x="1063" y="4533"/>
                </a:lnTo>
                <a:lnTo>
                  <a:pt x="1376" y="4220"/>
                </a:lnTo>
                <a:lnTo>
                  <a:pt x="1720" y="3908"/>
                </a:lnTo>
                <a:lnTo>
                  <a:pt x="2126" y="3564"/>
                </a:lnTo>
                <a:lnTo>
                  <a:pt x="2564" y="3189"/>
                </a:lnTo>
                <a:lnTo>
                  <a:pt x="3064" y="2845"/>
                </a:lnTo>
                <a:lnTo>
                  <a:pt x="3626" y="2501"/>
                </a:lnTo>
                <a:lnTo>
                  <a:pt x="4252" y="2157"/>
                </a:lnTo>
                <a:lnTo>
                  <a:pt x="4939" y="1845"/>
                </a:lnTo>
                <a:lnTo>
                  <a:pt x="5658" y="1532"/>
                </a:lnTo>
                <a:lnTo>
                  <a:pt x="6471" y="1282"/>
                </a:lnTo>
                <a:lnTo>
                  <a:pt x="7315" y="1032"/>
                </a:lnTo>
                <a:lnTo>
                  <a:pt x="8253" y="844"/>
                </a:lnTo>
                <a:lnTo>
                  <a:pt x="9253" y="688"/>
                </a:lnTo>
                <a:lnTo>
                  <a:pt x="10316" y="626"/>
                </a:lnTo>
                <a:lnTo>
                  <a:pt x="10409" y="626"/>
                </a:lnTo>
                <a:lnTo>
                  <a:pt x="10534" y="594"/>
                </a:lnTo>
                <a:lnTo>
                  <a:pt x="12597" y="532"/>
                </a:lnTo>
                <a:lnTo>
                  <a:pt x="14035" y="501"/>
                </a:lnTo>
                <a:lnTo>
                  <a:pt x="15348" y="469"/>
                </a:lnTo>
                <a:close/>
                <a:moveTo>
                  <a:pt x="14035" y="0"/>
                </a:moveTo>
                <a:lnTo>
                  <a:pt x="12597" y="32"/>
                </a:lnTo>
                <a:lnTo>
                  <a:pt x="10503" y="125"/>
                </a:lnTo>
                <a:lnTo>
                  <a:pt x="10284" y="125"/>
                </a:lnTo>
                <a:lnTo>
                  <a:pt x="9190" y="219"/>
                </a:lnTo>
                <a:lnTo>
                  <a:pt x="8159" y="376"/>
                </a:lnTo>
                <a:lnTo>
                  <a:pt x="7190" y="563"/>
                </a:lnTo>
                <a:lnTo>
                  <a:pt x="6315" y="813"/>
                </a:lnTo>
                <a:lnTo>
                  <a:pt x="5471" y="1063"/>
                </a:lnTo>
                <a:lnTo>
                  <a:pt x="4720" y="1376"/>
                </a:lnTo>
                <a:lnTo>
                  <a:pt x="4033" y="1720"/>
                </a:lnTo>
                <a:lnTo>
                  <a:pt x="3376" y="2095"/>
                </a:lnTo>
                <a:lnTo>
                  <a:pt x="2783" y="2470"/>
                </a:lnTo>
                <a:lnTo>
                  <a:pt x="2251" y="2845"/>
                </a:lnTo>
                <a:lnTo>
                  <a:pt x="1751" y="3220"/>
                </a:lnTo>
                <a:lnTo>
                  <a:pt x="1313" y="3595"/>
                </a:lnTo>
                <a:lnTo>
                  <a:pt x="938" y="3970"/>
                </a:lnTo>
                <a:lnTo>
                  <a:pt x="595" y="4345"/>
                </a:lnTo>
                <a:lnTo>
                  <a:pt x="1" y="4970"/>
                </a:lnTo>
                <a:lnTo>
                  <a:pt x="94" y="5220"/>
                </a:lnTo>
                <a:lnTo>
                  <a:pt x="219" y="5470"/>
                </a:lnTo>
                <a:lnTo>
                  <a:pt x="407" y="5783"/>
                </a:lnTo>
                <a:lnTo>
                  <a:pt x="595" y="6096"/>
                </a:lnTo>
                <a:lnTo>
                  <a:pt x="845" y="6408"/>
                </a:lnTo>
                <a:lnTo>
                  <a:pt x="1001" y="6533"/>
                </a:lnTo>
                <a:lnTo>
                  <a:pt x="1126" y="6627"/>
                </a:lnTo>
                <a:lnTo>
                  <a:pt x="1313" y="6721"/>
                </a:lnTo>
                <a:lnTo>
                  <a:pt x="1470" y="6783"/>
                </a:lnTo>
                <a:lnTo>
                  <a:pt x="1814" y="6877"/>
                </a:lnTo>
                <a:lnTo>
                  <a:pt x="2282" y="6940"/>
                </a:lnTo>
                <a:lnTo>
                  <a:pt x="2908" y="7002"/>
                </a:lnTo>
                <a:lnTo>
                  <a:pt x="3720" y="7033"/>
                </a:lnTo>
                <a:lnTo>
                  <a:pt x="6158" y="7065"/>
                </a:lnTo>
                <a:lnTo>
                  <a:pt x="10034" y="7096"/>
                </a:lnTo>
                <a:lnTo>
                  <a:pt x="12097" y="7096"/>
                </a:lnTo>
                <a:lnTo>
                  <a:pt x="15879" y="7158"/>
                </a:lnTo>
                <a:lnTo>
                  <a:pt x="19912" y="7252"/>
                </a:lnTo>
                <a:lnTo>
                  <a:pt x="23787" y="7346"/>
                </a:lnTo>
                <a:lnTo>
                  <a:pt x="27163" y="7377"/>
                </a:lnTo>
                <a:lnTo>
                  <a:pt x="28632" y="7377"/>
                </a:lnTo>
                <a:lnTo>
                  <a:pt x="29758" y="7315"/>
                </a:lnTo>
                <a:lnTo>
                  <a:pt x="30164" y="7283"/>
                </a:lnTo>
                <a:lnTo>
                  <a:pt x="30477" y="7221"/>
                </a:lnTo>
                <a:lnTo>
                  <a:pt x="30664" y="7158"/>
                </a:lnTo>
                <a:lnTo>
                  <a:pt x="30727" y="7127"/>
                </a:lnTo>
                <a:lnTo>
                  <a:pt x="30758" y="7096"/>
                </a:lnTo>
                <a:lnTo>
                  <a:pt x="30727" y="7033"/>
                </a:lnTo>
                <a:lnTo>
                  <a:pt x="30664" y="6940"/>
                </a:lnTo>
                <a:lnTo>
                  <a:pt x="30508" y="6690"/>
                </a:lnTo>
                <a:lnTo>
                  <a:pt x="30226" y="6346"/>
                </a:lnTo>
                <a:lnTo>
                  <a:pt x="29820" y="5971"/>
                </a:lnTo>
                <a:lnTo>
                  <a:pt x="28851" y="5064"/>
                </a:lnTo>
                <a:lnTo>
                  <a:pt x="27695" y="4064"/>
                </a:lnTo>
                <a:lnTo>
                  <a:pt x="26382" y="3064"/>
                </a:lnTo>
                <a:lnTo>
                  <a:pt x="25757" y="2564"/>
                </a:lnTo>
                <a:lnTo>
                  <a:pt x="25132" y="2126"/>
                </a:lnTo>
                <a:lnTo>
                  <a:pt x="24506" y="1720"/>
                </a:lnTo>
                <a:lnTo>
                  <a:pt x="23944" y="1376"/>
                </a:lnTo>
                <a:lnTo>
                  <a:pt x="23444" y="1094"/>
                </a:lnTo>
                <a:lnTo>
                  <a:pt x="23006" y="907"/>
                </a:lnTo>
                <a:lnTo>
                  <a:pt x="22381" y="688"/>
                </a:lnTo>
                <a:lnTo>
                  <a:pt x="21693" y="501"/>
                </a:lnTo>
                <a:lnTo>
                  <a:pt x="20912" y="344"/>
                </a:lnTo>
                <a:lnTo>
                  <a:pt x="20037" y="219"/>
                </a:lnTo>
                <a:lnTo>
                  <a:pt x="19036" y="125"/>
                </a:lnTo>
                <a:lnTo>
                  <a:pt x="17942" y="63"/>
                </a:lnTo>
                <a:lnTo>
                  <a:pt x="16692" y="0"/>
                </a:lnTo>
                <a:close/>
              </a:path>
            </a:pathLst>
          </a:custGeom>
          <a:solidFill>
            <a:srgbClr val="4241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53;p32">
            <a:extLst>
              <a:ext uri="{FF2B5EF4-FFF2-40B4-BE49-F238E27FC236}">
                <a16:creationId xmlns:a16="http://schemas.microsoft.com/office/drawing/2014/main" id="{84FD733C-587C-52A0-D517-6D0114D2FC60}"/>
              </a:ext>
            </a:extLst>
          </p:cNvPr>
          <p:cNvSpPr/>
          <p:nvPr/>
        </p:nvSpPr>
        <p:spPr>
          <a:xfrm>
            <a:off x="956481" y="1619918"/>
            <a:ext cx="1850876" cy="434749"/>
          </a:xfrm>
          <a:custGeom>
            <a:avLst/>
            <a:gdLst/>
            <a:ahLst/>
            <a:cxnLst/>
            <a:rect l="l" t="t" r="r" b="b"/>
            <a:pathLst>
              <a:path w="29414" h="6909" fill="none" extrusionOk="0">
                <a:moveTo>
                  <a:pt x="14785" y="0"/>
                </a:moveTo>
                <a:lnTo>
                  <a:pt x="14785" y="469"/>
                </a:lnTo>
                <a:lnTo>
                  <a:pt x="14785" y="469"/>
                </a:lnTo>
                <a:lnTo>
                  <a:pt x="16067" y="501"/>
                </a:lnTo>
                <a:lnTo>
                  <a:pt x="17254" y="532"/>
                </a:lnTo>
                <a:lnTo>
                  <a:pt x="18317" y="594"/>
                </a:lnTo>
                <a:lnTo>
                  <a:pt x="19286" y="688"/>
                </a:lnTo>
                <a:lnTo>
                  <a:pt x="20161" y="813"/>
                </a:lnTo>
                <a:lnTo>
                  <a:pt x="20943" y="969"/>
                </a:lnTo>
                <a:lnTo>
                  <a:pt x="21630" y="1126"/>
                </a:lnTo>
                <a:lnTo>
                  <a:pt x="22255" y="1344"/>
                </a:lnTo>
                <a:lnTo>
                  <a:pt x="22255" y="1344"/>
                </a:lnTo>
                <a:lnTo>
                  <a:pt x="22631" y="1501"/>
                </a:lnTo>
                <a:lnTo>
                  <a:pt x="23037" y="1720"/>
                </a:lnTo>
                <a:lnTo>
                  <a:pt x="23506" y="2001"/>
                </a:lnTo>
                <a:lnTo>
                  <a:pt x="23975" y="2313"/>
                </a:lnTo>
                <a:lnTo>
                  <a:pt x="25006" y="3032"/>
                </a:lnTo>
                <a:lnTo>
                  <a:pt x="26069" y="3845"/>
                </a:lnTo>
                <a:lnTo>
                  <a:pt x="27132" y="4689"/>
                </a:lnTo>
                <a:lnTo>
                  <a:pt x="28069" y="5502"/>
                </a:lnTo>
                <a:lnTo>
                  <a:pt x="28851" y="6221"/>
                </a:lnTo>
                <a:lnTo>
                  <a:pt x="29413" y="6815"/>
                </a:lnTo>
                <a:lnTo>
                  <a:pt x="29413" y="6815"/>
                </a:lnTo>
                <a:lnTo>
                  <a:pt x="28413" y="6877"/>
                </a:lnTo>
                <a:lnTo>
                  <a:pt x="26600" y="6908"/>
                </a:lnTo>
                <a:lnTo>
                  <a:pt x="26600" y="6908"/>
                </a:lnTo>
                <a:lnTo>
                  <a:pt x="24881" y="6877"/>
                </a:lnTo>
                <a:lnTo>
                  <a:pt x="22974" y="6846"/>
                </a:lnTo>
                <a:lnTo>
                  <a:pt x="18755" y="6752"/>
                </a:lnTo>
                <a:lnTo>
                  <a:pt x="18755" y="6752"/>
                </a:lnTo>
                <a:lnTo>
                  <a:pt x="15035" y="6658"/>
                </a:lnTo>
                <a:lnTo>
                  <a:pt x="11534" y="6596"/>
                </a:lnTo>
                <a:lnTo>
                  <a:pt x="11503" y="6596"/>
                </a:lnTo>
                <a:lnTo>
                  <a:pt x="11503" y="6596"/>
                </a:lnTo>
                <a:lnTo>
                  <a:pt x="10534" y="6596"/>
                </a:lnTo>
                <a:lnTo>
                  <a:pt x="10534" y="6596"/>
                </a:lnTo>
                <a:lnTo>
                  <a:pt x="9971" y="6596"/>
                </a:lnTo>
                <a:lnTo>
                  <a:pt x="9971" y="6596"/>
                </a:lnTo>
                <a:lnTo>
                  <a:pt x="9471" y="6596"/>
                </a:lnTo>
                <a:lnTo>
                  <a:pt x="9471" y="6596"/>
                </a:lnTo>
                <a:lnTo>
                  <a:pt x="5627" y="6596"/>
                </a:lnTo>
                <a:lnTo>
                  <a:pt x="3189" y="6564"/>
                </a:lnTo>
                <a:lnTo>
                  <a:pt x="2407" y="6533"/>
                </a:lnTo>
                <a:lnTo>
                  <a:pt x="1813" y="6471"/>
                </a:lnTo>
                <a:lnTo>
                  <a:pt x="1376" y="6408"/>
                </a:lnTo>
                <a:lnTo>
                  <a:pt x="1032" y="6346"/>
                </a:lnTo>
                <a:lnTo>
                  <a:pt x="1032" y="6346"/>
                </a:lnTo>
                <a:lnTo>
                  <a:pt x="875" y="6252"/>
                </a:lnTo>
                <a:lnTo>
                  <a:pt x="750" y="6158"/>
                </a:lnTo>
                <a:lnTo>
                  <a:pt x="594" y="6002"/>
                </a:lnTo>
                <a:lnTo>
                  <a:pt x="469" y="5846"/>
                </a:lnTo>
                <a:lnTo>
                  <a:pt x="219" y="5470"/>
                </a:lnTo>
                <a:lnTo>
                  <a:pt x="0" y="5064"/>
                </a:lnTo>
                <a:lnTo>
                  <a:pt x="0" y="5064"/>
                </a:lnTo>
                <a:lnTo>
                  <a:pt x="500" y="4533"/>
                </a:lnTo>
                <a:lnTo>
                  <a:pt x="813" y="4220"/>
                </a:lnTo>
                <a:lnTo>
                  <a:pt x="1157" y="3908"/>
                </a:lnTo>
                <a:lnTo>
                  <a:pt x="1563" y="3564"/>
                </a:lnTo>
                <a:lnTo>
                  <a:pt x="2001" y="3189"/>
                </a:lnTo>
                <a:lnTo>
                  <a:pt x="2501" y="2845"/>
                </a:lnTo>
                <a:lnTo>
                  <a:pt x="3063" y="2501"/>
                </a:lnTo>
                <a:lnTo>
                  <a:pt x="3689" y="2157"/>
                </a:lnTo>
                <a:lnTo>
                  <a:pt x="4376" y="1845"/>
                </a:lnTo>
                <a:lnTo>
                  <a:pt x="5095" y="1532"/>
                </a:lnTo>
                <a:lnTo>
                  <a:pt x="5908" y="1282"/>
                </a:lnTo>
                <a:lnTo>
                  <a:pt x="6752" y="1032"/>
                </a:lnTo>
                <a:lnTo>
                  <a:pt x="7690" y="844"/>
                </a:lnTo>
                <a:lnTo>
                  <a:pt x="8690" y="688"/>
                </a:lnTo>
                <a:lnTo>
                  <a:pt x="9753" y="626"/>
                </a:lnTo>
                <a:lnTo>
                  <a:pt x="9846" y="626"/>
                </a:lnTo>
                <a:lnTo>
                  <a:pt x="9846" y="626"/>
                </a:lnTo>
                <a:lnTo>
                  <a:pt x="9971" y="594"/>
                </a:lnTo>
                <a:lnTo>
                  <a:pt x="9971" y="594"/>
                </a:lnTo>
                <a:lnTo>
                  <a:pt x="12034" y="532"/>
                </a:lnTo>
                <a:lnTo>
                  <a:pt x="12034" y="532"/>
                </a:lnTo>
                <a:lnTo>
                  <a:pt x="13472" y="501"/>
                </a:lnTo>
                <a:lnTo>
                  <a:pt x="14785" y="469"/>
                </a:lnTo>
                <a:lnTo>
                  <a:pt x="147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54;p32">
            <a:extLst>
              <a:ext uri="{FF2B5EF4-FFF2-40B4-BE49-F238E27FC236}">
                <a16:creationId xmlns:a16="http://schemas.microsoft.com/office/drawing/2014/main" id="{1339028C-C2F2-BEDB-5DEA-4CFB406DB4AE}"/>
              </a:ext>
            </a:extLst>
          </p:cNvPr>
          <p:cNvSpPr/>
          <p:nvPr/>
        </p:nvSpPr>
        <p:spPr>
          <a:xfrm>
            <a:off x="921054" y="1619918"/>
            <a:ext cx="1935447" cy="464261"/>
          </a:xfrm>
          <a:custGeom>
            <a:avLst/>
            <a:gdLst/>
            <a:ahLst/>
            <a:cxnLst/>
            <a:rect l="l" t="t" r="r" b="b"/>
            <a:pathLst>
              <a:path w="30758" h="7378" fill="none" extrusionOk="0">
                <a:moveTo>
                  <a:pt x="15348" y="0"/>
                </a:moveTo>
                <a:lnTo>
                  <a:pt x="15348" y="0"/>
                </a:lnTo>
                <a:lnTo>
                  <a:pt x="14035" y="0"/>
                </a:lnTo>
                <a:lnTo>
                  <a:pt x="12597" y="32"/>
                </a:lnTo>
                <a:lnTo>
                  <a:pt x="12597" y="32"/>
                </a:lnTo>
                <a:lnTo>
                  <a:pt x="10503" y="125"/>
                </a:lnTo>
                <a:lnTo>
                  <a:pt x="10503" y="125"/>
                </a:lnTo>
                <a:lnTo>
                  <a:pt x="10284" y="125"/>
                </a:lnTo>
                <a:lnTo>
                  <a:pt x="10284" y="125"/>
                </a:lnTo>
                <a:lnTo>
                  <a:pt x="9190" y="219"/>
                </a:lnTo>
                <a:lnTo>
                  <a:pt x="8159" y="376"/>
                </a:lnTo>
                <a:lnTo>
                  <a:pt x="7190" y="563"/>
                </a:lnTo>
                <a:lnTo>
                  <a:pt x="6315" y="813"/>
                </a:lnTo>
                <a:lnTo>
                  <a:pt x="5471" y="1063"/>
                </a:lnTo>
                <a:lnTo>
                  <a:pt x="4720" y="1376"/>
                </a:lnTo>
                <a:lnTo>
                  <a:pt x="4033" y="1720"/>
                </a:lnTo>
                <a:lnTo>
                  <a:pt x="3376" y="2095"/>
                </a:lnTo>
                <a:lnTo>
                  <a:pt x="2783" y="2470"/>
                </a:lnTo>
                <a:lnTo>
                  <a:pt x="2251" y="2845"/>
                </a:lnTo>
                <a:lnTo>
                  <a:pt x="1751" y="3220"/>
                </a:lnTo>
                <a:lnTo>
                  <a:pt x="1313" y="3595"/>
                </a:lnTo>
                <a:lnTo>
                  <a:pt x="938" y="3970"/>
                </a:lnTo>
                <a:lnTo>
                  <a:pt x="595" y="4345"/>
                </a:lnTo>
                <a:lnTo>
                  <a:pt x="1" y="4970"/>
                </a:lnTo>
                <a:lnTo>
                  <a:pt x="1" y="4970"/>
                </a:lnTo>
                <a:lnTo>
                  <a:pt x="94" y="5220"/>
                </a:lnTo>
                <a:lnTo>
                  <a:pt x="219" y="5470"/>
                </a:lnTo>
                <a:lnTo>
                  <a:pt x="407" y="5783"/>
                </a:lnTo>
                <a:lnTo>
                  <a:pt x="595" y="6096"/>
                </a:lnTo>
                <a:lnTo>
                  <a:pt x="845" y="6408"/>
                </a:lnTo>
                <a:lnTo>
                  <a:pt x="1001" y="6533"/>
                </a:lnTo>
                <a:lnTo>
                  <a:pt x="1126" y="6627"/>
                </a:lnTo>
                <a:lnTo>
                  <a:pt x="1313" y="6721"/>
                </a:lnTo>
                <a:lnTo>
                  <a:pt x="1470" y="6783"/>
                </a:lnTo>
                <a:lnTo>
                  <a:pt x="1470" y="6783"/>
                </a:lnTo>
                <a:lnTo>
                  <a:pt x="1814" y="6877"/>
                </a:lnTo>
                <a:lnTo>
                  <a:pt x="2282" y="6940"/>
                </a:lnTo>
                <a:lnTo>
                  <a:pt x="2908" y="7002"/>
                </a:lnTo>
                <a:lnTo>
                  <a:pt x="3720" y="7033"/>
                </a:lnTo>
                <a:lnTo>
                  <a:pt x="6158" y="7065"/>
                </a:lnTo>
                <a:lnTo>
                  <a:pt x="10034" y="7096"/>
                </a:lnTo>
                <a:lnTo>
                  <a:pt x="10034" y="7096"/>
                </a:lnTo>
                <a:lnTo>
                  <a:pt x="11097" y="7096"/>
                </a:lnTo>
                <a:lnTo>
                  <a:pt x="11097" y="7096"/>
                </a:lnTo>
                <a:lnTo>
                  <a:pt x="12097" y="7096"/>
                </a:lnTo>
                <a:lnTo>
                  <a:pt x="12097" y="7096"/>
                </a:lnTo>
                <a:lnTo>
                  <a:pt x="15879" y="7158"/>
                </a:lnTo>
                <a:lnTo>
                  <a:pt x="19912" y="7252"/>
                </a:lnTo>
                <a:lnTo>
                  <a:pt x="23787" y="7346"/>
                </a:lnTo>
                <a:lnTo>
                  <a:pt x="27163" y="7377"/>
                </a:lnTo>
                <a:lnTo>
                  <a:pt x="27163" y="7377"/>
                </a:lnTo>
                <a:lnTo>
                  <a:pt x="28632" y="7377"/>
                </a:lnTo>
                <a:lnTo>
                  <a:pt x="29758" y="7315"/>
                </a:lnTo>
                <a:lnTo>
                  <a:pt x="30164" y="7283"/>
                </a:lnTo>
                <a:lnTo>
                  <a:pt x="30477" y="7221"/>
                </a:lnTo>
                <a:lnTo>
                  <a:pt x="30664" y="7158"/>
                </a:lnTo>
                <a:lnTo>
                  <a:pt x="30727" y="7127"/>
                </a:lnTo>
                <a:lnTo>
                  <a:pt x="30758" y="7096"/>
                </a:lnTo>
                <a:lnTo>
                  <a:pt x="30758" y="7096"/>
                </a:lnTo>
                <a:lnTo>
                  <a:pt x="30727" y="7033"/>
                </a:lnTo>
                <a:lnTo>
                  <a:pt x="30664" y="6940"/>
                </a:lnTo>
                <a:lnTo>
                  <a:pt x="30508" y="6690"/>
                </a:lnTo>
                <a:lnTo>
                  <a:pt x="30226" y="6346"/>
                </a:lnTo>
                <a:lnTo>
                  <a:pt x="29820" y="5971"/>
                </a:lnTo>
                <a:lnTo>
                  <a:pt x="28851" y="5064"/>
                </a:lnTo>
                <a:lnTo>
                  <a:pt x="27695" y="4064"/>
                </a:lnTo>
                <a:lnTo>
                  <a:pt x="26382" y="3064"/>
                </a:lnTo>
                <a:lnTo>
                  <a:pt x="25757" y="2564"/>
                </a:lnTo>
                <a:lnTo>
                  <a:pt x="25132" y="2126"/>
                </a:lnTo>
                <a:lnTo>
                  <a:pt x="24506" y="1720"/>
                </a:lnTo>
                <a:lnTo>
                  <a:pt x="23944" y="1376"/>
                </a:lnTo>
                <a:lnTo>
                  <a:pt x="23444" y="1094"/>
                </a:lnTo>
                <a:lnTo>
                  <a:pt x="23006" y="907"/>
                </a:lnTo>
                <a:lnTo>
                  <a:pt x="23006" y="907"/>
                </a:lnTo>
                <a:lnTo>
                  <a:pt x="22381" y="688"/>
                </a:lnTo>
                <a:lnTo>
                  <a:pt x="21693" y="501"/>
                </a:lnTo>
                <a:lnTo>
                  <a:pt x="20912" y="344"/>
                </a:lnTo>
                <a:lnTo>
                  <a:pt x="20037" y="219"/>
                </a:lnTo>
                <a:lnTo>
                  <a:pt x="19036" y="125"/>
                </a:lnTo>
                <a:lnTo>
                  <a:pt x="17942" y="63"/>
                </a:lnTo>
                <a:lnTo>
                  <a:pt x="16692" y="0"/>
                </a:lnTo>
                <a:lnTo>
                  <a:pt x="15348" y="0"/>
                </a:lnTo>
                <a:lnTo>
                  <a:pt x="1534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55;p32">
            <a:extLst>
              <a:ext uri="{FF2B5EF4-FFF2-40B4-BE49-F238E27FC236}">
                <a16:creationId xmlns:a16="http://schemas.microsoft.com/office/drawing/2014/main" id="{7A325C64-51AE-2E36-7808-4C55C6A4D0BC}"/>
              </a:ext>
            </a:extLst>
          </p:cNvPr>
          <p:cNvSpPr/>
          <p:nvPr/>
        </p:nvSpPr>
        <p:spPr>
          <a:xfrm>
            <a:off x="374301" y="2265013"/>
            <a:ext cx="3581691" cy="558648"/>
          </a:xfrm>
          <a:custGeom>
            <a:avLst/>
            <a:gdLst/>
            <a:ahLst/>
            <a:cxnLst/>
            <a:rect l="l" t="t" r="r" b="b"/>
            <a:pathLst>
              <a:path w="56920" h="8878" extrusionOk="0">
                <a:moveTo>
                  <a:pt x="47949" y="1"/>
                </a:moveTo>
                <a:lnTo>
                  <a:pt x="47292" y="63"/>
                </a:lnTo>
                <a:lnTo>
                  <a:pt x="46667" y="188"/>
                </a:lnTo>
                <a:lnTo>
                  <a:pt x="46042" y="407"/>
                </a:lnTo>
                <a:lnTo>
                  <a:pt x="45448" y="657"/>
                </a:lnTo>
                <a:lnTo>
                  <a:pt x="44886" y="939"/>
                </a:lnTo>
                <a:lnTo>
                  <a:pt x="44354" y="1314"/>
                </a:lnTo>
                <a:lnTo>
                  <a:pt x="43854" y="1720"/>
                </a:lnTo>
                <a:lnTo>
                  <a:pt x="43385" y="2158"/>
                </a:lnTo>
                <a:lnTo>
                  <a:pt x="42979" y="2658"/>
                </a:lnTo>
                <a:lnTo>
                  <a:pt x="42635" y="3189"/>
                </a:lnTo>
                <a:lnTo>
                  <a:pt x="42323" y="3752"/>
                </a:lnTo>
                <a:lnTo>
                  <a:pt x="42072" y="4346"/>
                </a:lnTo>
                <a:lnTo>
                  <a:pt x="41885" y="4971"/>
                </a:lnTo>
                <a:lnTo>
                  <a:pt x="41729" y="5627"/>
                </a:lnTo>
                <a:lnTo>
                  <a:pt x="41666" y="6315"/>
                </a:lnTo>
                <a:lnTo>
                  <a:pt x="41666" y="6721"/>
                </a:lnTo>
                <a:lnTo>
                  <a:pt x="41697" y="7159"/>
                </a:lnTo>
                <a:lnTo>
                  <a:pt x="41729" y="7565"/>
                </a:lnTo>
                <a:lnTo>
                  <a:pt x="41791" y="7972"/>
                </a:lnTo>
                <a:lnTo>
                  <a:pt x="14347" y="7972"/>
                </a:lnTo>
                <a:lnTo>
                  <a:pt x="14378" y="7440"/>
                </a:lnTo>
                <a:lnTo>
                  <a:pt x="14378" y="7065"/>
                </a:lnTo>
                <a:lnTo>
                  <a:pt x="14378" y="6690"/>
                </a:lnTo>
                <a:lnTo>
                  <a:pt x="14347" y="6315"/>
                </a:lnTo>
                <a:lnTo>
                  <a:pt x="14285" y="5971"/>
                </a:lnTo>
                <a:lnTo>
                  <a:pt x="14222" y="5627"/>
                </a:lnTo>
                <a:lnTo>
                  <a:pt x="14128" y="5283"/>
                </a:lnTo>
                <a:lnTo>
                  <a:pt x="14035" y="4940"/>
                </a:lnTo>
                <a:lnTo>
                  <a:pt x="13910" y="4627"/>
                </a:lnTo>
                <a:lnTo>
                  <a:pt x="13910" y="4596"/>
                </a:lnTo>
                <a:lnTo>
                  <a:pt x="13753" y="4221"/>
                </a:lnTo>
                <a:lnTo>
                  <a:pt x="13535" y="3846"/>
                </a:lnTo>
                <a:lnTo>
                  <a:pt x="13316" y="3470"/>
                </a:lnTo>
                <a:lnTo>
                  <a:pt x="13066" y="3095"/>
                </a:lnTo>
                <a:lnTo>
                  <a:pt x="12784" y="2752"/>
                </a:lnTo>
                <a:lnTo>
                  <a:pt x="12472" y="2439"/>
                </a:lnTo>
                <a:lnTo>
                  <a:pt x="12159" y="2126"/>
                </a:lnTo>
                <a:lnTo>
                  <a:pt x="11815" y="1845"/>
                </a:lnTo>
                <a:lnTo>
                  <a:pt x="11472" y="1595"/>
                </a:lnTo>
                <a:lnTo>
                  <a:pt x="11096" y="1345"/>
                </a:lnTo>
                <a:lnTo>
                  <a:pt x="10721" y="1157"/>
                </a:lnTo>
                <a:lnTo>
                  <a:pt x="10315" y="970"/>
                </a:lnTo>
                <a:lnTo>
                  <a:pt x="9877" y="814"/>
                </a:lnTo>
                <a:lnTo>
                  <a:pt x="9440" y="657"/>
                </a:lnTo>
                <a:lnTo>
                  <a:pt x="9002" y="564"/>
                </a:lnTo>
                <a:lnTo>
                  <a:pt x="8533" y="501"/>
                </a:lnTo>
                <a:lnTo>
                  <a:pt x="8064" y="470"/>
                </a:lnTo>
                <a:lnTo>
                  <a:pt x="7408" y="470"/>
                </a:lnTo>
                <a:lnTo>
                  <a:pt x="6720" y="532"/>
                </a:lnTo>
                <a:lnTo>
                  <a:pt x="6095" y="657"/>
                </a:lnTo>
                <a:lnTo>
                  <a:pt x="5470" y="845"/>
                </a:lnTo>
                <a:lnTo>
                  <a:pt x="4876" y="1095"/>
                </a:lnTo>
                <a:lnTo>
                  <a:pt x="4314" y="1407"/>
                </a:lnTo>
                <a:lnTo>
                  <a:pt x="3782" y="1751"/>
                </a:lnTo>
                <a:lnTo>
                  <a:pt x="3282" y="2158"/>
                </a:lnTo>
                <a:lnTo>
                  <a:pt x="2844" y="2626"/>
                </a:lnTo>
                <a:lnTo>
                  <a:pt x="2438" y="3127"/>
                </a:lnTo>
                <a:lnTo>
                  <a:pt x="2063" y="3658"/>
                </a:lnTo>
                <a:lnTo>
                  <a:pt x="1750" y="4221"/>
                </a:lnTo>
                <a:lnTo>
                  <a:pt x="1500" y="4815"/>
                </a:lnTo>
                <a:lnTo>
                  <a:pt x="1313" y="5440"/>
                </a:lnTo>
                <a:lnTo>
                  <a:pt x="1188" y="6096"/>
                </a:lnTo>
                <a:lnTo>
                  <a:pt x="1094" y="6784"/>
                </a:lnTo>
                <a:lnTo>
                  <a:pt x="1094" y="7378"/>
                </a:lnTo>
                <a:lnTo>
                  <a:pt x="1157" y="7972"/>
                </a:lnTo>
                <a:lnTo>
                  <a:pt x="0" y="7972"/>
                </a:lnTo>
                <a:lnTo>
                  <a:pt x="281" y="8597"/>
                </a:lnTo>
                <a:lnTo>
                  <a:pt x="344" y="8722"/>
                </a:lnTo>
                <a:lnTo>
                  <a:pt x="438" y="8784"/>
                </a:lnTo>
                <a:lnTo>
                  <a:pt x="563" y="8847"/>
                </a:lnTo>
                <a:lnTo>
                  <a:pt x="688" y="8878"/>
                </a:lnTo>
                <a:lnTo>
                  <a:pt x="2251" y="8878"/>
                </a:lnTo>
                <a:lnTo>
                  <a:pt x="2126" y="8409"/>
                </a:lnTo>
                <a:lnTo>
                  <a:pt x="2032" y="7940"/>
                </a:lnTo>
                <a:lnTo>
                  <a:pt x="1969" y="7471"/>
                </a:lnTo>
                <a:lnTo>
                  <a:pt x="1938" y="6971"/>
                </a:lnTo>
                <a:lnTo>
                  <a:pt x="1969" y="6377"/>
                </a:lnTo>
                <a:lnTo>
                  <a:pt x="2063" y="5815"/>
                </a:lnTo>
                <a:lnTo>
                  <a:pt x="2188" y="5283"/>
                </a:lnTo>
                <a:lnTo>
                  <a:pt x="2407" y="4752"/>
                </a:lnTo>
                <a:lnTo>
                  <a:pt x="2626" y="4252"/>
                </a:lnTo>
                <a:lnTo>
                  <a:pt x="2938" y="3752"/>
                </a:lnTo>
                <a:lnTo>
                  <a:pt x="3251" y="3314"/>
                </a:lnTo>
                <a:lnTo>
                  <a:pt x="3626" y="2908"/>
                </a:lnTo>
                <a:lnTo>
                  <a:pt x="4032" y="2533"/>
                </a:lnTo>
                <a:lnTo>
                  <a:pt x="4470" y="2220"/>
                </a:lnTo>
                <a:lnTo>
                  <a:pt x="4970" y="1908"/>
                </a:lnTo>
                <a:lnTo>
                  <a:pt x="5470" y="1689"/>
                </a:lnTo>
                <a:lnTo>
                  <a:pt x="6001" y="1470"/>
                </a:lnTo>
                <a:lnTo>
                  <a:pt x="6533" y="1345"/>
                </a:lnTo>
                <a:lnTo>
                  <a:pt x="7095" y="1251"/>
                </a:lnTo>
                <a:lnTo>
                  <a:pt x="7689" y="1220"/>
                </a:lnTo>
                <a:lnTo>
                  <a:pt x="8283" y="1251"/>
                </a:lnTo>
                <a:lnTo>
                  <a:pt x="8846" y="1345"/>
                </a:lnTo>
                <a:lnTo>
                  <a:pt x="9409" y="1470"/>
                </a:lnTo>
                <a:lnTo>
                  <a:pt x="9940" y="1689"/>
                </a:lnTo>
                <a:lnTo>
                  <a:pt x="10440" y="1908"/>
                </a:lnTo>
                <a:lnTo>
                  <a:pt x="10909" y="2220"/>
                </a:lnTo>
                <a:lnTo>
                  <a:pt x="11346" y="2533"/>
                </a:lnTo>
                <a:lnTo>
                  <a:pt x="11753" y="2908"/>
                </a:lnTo>
                <a:lnTo>
                  <a:pt x="12128" y="3314"/>
                </a:lnTo>
                <a:lnTo>
                  <a:pt x="12472" y="3752"/>
                </a:lnTo>
                <a:lnTo>
                  <a:pt x="12753" y="4252"/>
                </a:lnTo>
                <a:lnTo>
                  <a:pt x="13003" y="4752"/>
                </a:lnTo>
                <a:lnTo>
                  <a:pt x="13191" y="5283"/>
                </a:lnTo>
                <a:lnTo>
                  <a:pt x="13347" y="5815"/>
                </a:lnTo>
                <a:lnTo>
                  <a:pt x="13409" y="6377"/>
                </a:lnTo>
                <a:lnTo>
                  <a:pt x="13441" y="6971"/>
                </a:lnTo>
                <a:lnTo>
                  <a:pt x="13441" y="7471"/>
                </a:lnTo>
                <a:lnTo>
                  <a:pt x="13378" y="7940"/>
                </a:lnTo>
                <a:lnTo>
                  <a:pt x="13284" y="8409"/>
                </a:lnTo>
                <a:lnTo>
                  <a:pt x="13128" y="8878"/>
                </a:lnTo>
                <a:lnTo>
                  <a:pt x="43010" y="8878"/>
                </a:lnTo>
                <a:lnTo>
                  <a:pt x="42885" y="8409"/>
                </a:lnTo>
                <a:lnTo>
                  <a:pt x="42791" y="7940"/>
                </a:lnTo>
                <a:lnTo>
                  <a:pt x="42729" y="7471"/>
                </a:lnTo>
                <a:lnTo>
                  <a:pt x="42698" y="6971"/>
                </a:lnTo>
                <a:lnTo>
                  <a:pt x="42729" y="6377"/>
                </a:lnTo>
                <a:lnTo>
                  <a:pt x="42823" y="5815"/>
                </a:lnTo>
                <a:lnTo>
                  <a:pt x="42948" y="5283"/>
                </a:lnTo>
                <a:lnTo>
                  <a:pt x="43166" y="4752"/>
                </a:lnTo>
                <a:lnTo>
                  <a:pt x="43385" y="4252"/>
                </a:lnTo>
                <a:lnTo>
                  <a:pt x="43698" y="3752"/>
                </a:lnTo>
                <a:lnTo>
                  <a:pt x="44010" y="3314"/>
                </a:lnTo>
                <a:lnTo>
                  <a:pt x="44386" y="2908"/>
                </a:lnTo>
                <a:lnTo>
                  <a:pt x="44792" y="2533"/>
                </a:lnTo>
                <a:lnTo>
                  <a:pt x="45229" y="2220"/>
                </a:lnTo>
                <a:lnTo>
                  <a:pt x="45730" y="1908"/>
                </a:lnTo>
                <a:lnTo>
                  <a:pt x="46230" y="1689"/>
                </a:lnTo>
                <a:lnTo>
                  <a:pt x="46761" y="1470"/>
                </a:lnTo>
                <a:lnTo>
                  <a:pt x="47292" y="1345"/>
                </a:lnTo>
                <a:lnTo>
                  <a:pt x="47886" y="1251"/>
                </a:lnTo>
                <a:lnTo>
                  <a:pt x="48449" y="1220"/>
                </a:lnTo>
                <a:lnTo>
                  <a:pt x="49043" y="1251"/>
                </a:lnTo>
                <a:lnTo>
                  <a:pt x="49606" y="1345"/>
                </a:lnTo>
                <a:lnTo>
                  <a:pt x="50168" y="1470"/>
                </a:lnTo>
                <a:lnTo>
                  <a:pt x="50700" y="1689"/>
                </a:lnTo>
                <a:lnTo>
                  <a:pt x="51200" y="1908"/>
                </a:lnTo>
                <a:lnTo>
                  <a:pt x="51669" y="2220"/>
                </a:lnTo>
                <a:lnTo>
                  <a:pt x="52106" y="2533"/>
                </a:lnTo>
                <a:lnTo>
                  <a:pt x="52544" y="2908"/>
                </a:lnTo>
                <a:lnTo>
                  <a:pt x="52888" y="3314"/>
                </a:lnTo>
                <a:lnTo>
                  <a:pt x="53231" y="3752"/>
                </a:lnTo>
                <a:lnTo>
                  <a:pt x="53513" y="4252"/>
                </a:lnTo>
                <a:lnTo>
                  <a:pt x="53763" y="4752"/>
                </a:lnTo>
                <a:lnTo>
                  <a:pt x="53950" y="5283"/>
                </a:lnTo>
                <a:lnTo>
                  <a:pt x="54107" y="5815"/>
                </a:lnTo>
                <a:lnTo>
                  <a:pt x="54200" y="6377"/>
                </a:lnTo>
                <a:lnTo>
                  <a:pt x="54200" y="6971"/>
                </a:lnTo>
                <a:lnTo>
                  <a:pt x="54200" y="7471"/>
                </a:lnTo>
                <a:lnTo>
                  <a:pt x="54138" y="7940"/>
                </a:lnTo>
                <a:lnTo>
                  <a:pt x="54044" y="8409"/>
                </a:lnTo>
                <a:lnTo>
                  <a:pt x="53888" y="8878"/>
                </a:lnTo>
                <a:lnTo>
                  <a:pt x="56607" y="8878"/>
                </a:lnTo>
                <a:lnTo>
                  <a:pt x="56732" y="8597"/>
                </a:lnTo>
                <a:lnTo>
                  <a:pt x="56826" y="8284"/>
                </a:lnTo>
                <a:lnTo>
                  <a:pt x="56920" y="7972"/>
                </a:lnTo>
                <a:lnTo>
                  <a:pt x="54825" y="7972"/>
                </a:lnTo>
                <a:lnTo>
                  <a:pt x="54919" y="7471"/>
                </a:lnTo>
                <a:lnTo>
                  <a:pt x="54951" y="6971"/>
                </a:lnTo>
                <a:lnTo>
                  <a:pt x="54951" y="6284"/>
                </a:lnTo>
                <a:lnTo>
                  <a:pt x="54888" y="5627"/>
                </a:lnTo>
                <a:lnTo>
                  <a:pt x="54763" y="4971"/>
                </a:lnTo>
                <a:lnTo>
                  <a:pt x="54544" y="4346"/>
                </a:lnTo>
                <a:lnTo>
                  <a:pt x="54294" y="3752"/>
                </a:lnTo>
                <a:lnTo>
                  <a:pt x="54013" y="3189"/>
                </a:lnTo>
                <a:lnTo>
                  <a:pt x="53638" y="2658"/>
                </a:lnTo>
                <a:lnTo>
                  <a:pt x="53231" y="2189"/>
                </a:lnTo>
                <a:lnTo>
                  <a:pt x="52794" y="1720"/>
                </a:lnTo>
                <a:lnTo>
                  <a:pt x="52294" y="1314"/>
                </a:lnTo>
                <a:lnTo>
                  <a:pt x="51762" y="970"/>
                </a:lnTo>
                <a:lnTo>
                  <a:pt x="51200" y="657"/>
                </a:lnTo>
                <a:lnTo>
                  <a:pt x="50606" y="407"/>
                </a:lnTo>
                <a:lnTo>
                  <a:pt x="49981" y="188"/>
                </a:lnTo>
                <a:lnTo>
                  <a:pt x="49324" y="63"/>
                </a:lnTo>
                <a:lnTo>
                  <a:pt x="48637" y="1"/>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56;p32">
            <a:extLst>
              <a:ext uri="{FF2B5EF4-FFF2-40B4-BE49-F238E27FC236}">
                <a16:creationId xmlns:a16="http://schemas.microsoft.com/office/drawing/2014/main" id="{EE760FEE-2199-2255-8D23-BB674D1524B3}"/>
              </a:ext>
            </a:extLst>
          </p:cNvPr>
          <p:cNvSpPr/>
          <p:nvPr/>
        </p:nvSpPr>
        <p:spPr>
          <a:xfrm>
            <a:off x="3733666" y="2247332"/>
            <a:ext cx="222314" cy="236095"/>
          </a:xfrm>
          <a:custGeom>
            <a:avLst/>
            <a:gdLst/>
            <a:ahLst/>
            <a:cxnLst/>
            <a:rect l="l" t="t" r="r" b="b"/>
            <a:pathLst>
              <a:path w="3533" h="3752" extrusionOk="0">
                <a:moveTo>
                  <a:pt x="1" y="1"/>
                </a:moveTo>
                <a:lnTo>
                  <a:pt x="32" y="126"/>
                </a:lnTo>
                <a:lnTo>
                  <a:pt x="94" y="407"/>
                </a:lnTo>
                <a:lnTo>
                  <a:pt x="251" y="845"/>
                </a:lnTo>
                <a:lnTo>
                  <a:pt x="344" y="1095"/>
                </a:lnTo>
                <a:lnTo>
                  <a:pt x="501" y="1376"/>
                </a:lnTo>
                <a:lnTo>
                  <a:pt x="688" y="1657"/>
                </a:lnTo>
                <a:lnTo>
                  <a:pt x="907" y="1939"/>
                </a:lnTo>
                <a:lnTo>
                  <a:pt x="1188" y="2251"/>
                </a:lnTo>
                <a:lnTo>
                  <a:pt x="1532" y="2564"/>
                </a:lnTo>
                <a:lnTo>
                  <a:pt x="1939" y="2876"/>
                </a:lnTo>
                <a:lnTo>
                  <a:pt x="2376" y="3189"/>
                </a:lnTo>
                <a:lnTo>
                  <a:pt x="2908" y="3470"/>
                </a:lnTo>
                <a:lnTo>
                  <a:pt x="3501" y="3751"/>
                </a:lnTo>
                <a:lnTo>
                  <a:pt x="3533" y="3564"/>
                </a:lnTo>
                <a:lnTo>
                  <a:pt x="3501" y="3376"/>
                </a:lnTo>
                <a:lnTo>
                  <a:pt x="3439" y="3095"/>
                </a:lnTo>
                <a:lnTo>
                  <a:pt x="3345" y="2845"/>
                </a:lnTo>
                <a:lnTo>
                  <a:pt x="3220" y="2626"/>
                </a:lnTo>
                <a:lnTo>
                  <a:pt x="3064" y="2376"/>
                </a:lnTo>
                <a:lnTo>
                  <a:pt x="2814" y="2064"/>
                </a:lnTo>
                <a:lnTo>
                  <a:pt x="2501" y="1720"/>
                </a:lnTo>
                <a:lnTo>
                  <a:pt x="2126" y="1345"/>
                </a:lnTo>
                <a:lnTo>
                  <a:pt x="1689" y="970"/>
                </a:lnTo>
                <a:lnTo>
                  <a:pt x="1157" y="594"/>
                </a:lnTo>
                <a:lnTo>
                  <a:pt x="595" y="25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57;p32">
            <a:extLst>
              <a:ext uri="{FF2B5EF4-FFF2-40B4-BE49-F238E27FC236}">
                <a16:creationId xmlns:a16="http://schemas.microsoft.com/office/drawing/2014/main" id="{35B796EC-C2E6-2484-C064-CAD5E39E7D32}"/>
              </a:ext>
            </a:extLst>
          </p:cNvPr>
          <p:cNvSpPr/>
          <p:nvPr/>
        </p:nvSpPr>
        <p:spPr>
          <a:xfrm>
            <a:off x="1731400" y="2133251"/>
            <a:ext cx="200668" cy="55122"/>
          </a:xfrm>
          <a:custGeom>
            <a:avLst/>
            <a:gdLst/>
            <a:ahLst/>
            <a:cxnLst/>
            <a:rect l="l" t="t" r="r" b="b"/>
            <a:pathLst>
              <a:path w="3189" h="876" extrusionOk="0">
                <a:moveTo>
                  <a:pt x="1595" y="1"/>
                </a:moveTo>
                <a:lnTo>
                  <a:pt x="970" y="32"/>
                </a:lnTo>
                <a:lnTo>
                  <a:pt x="720" y="94"/>
                </a:lnTo>
                <a:lnTo>
                  <a:pt x="470" y="126"/>
                </a:lnTo>
                <a:lnTo>
                  <a:pt x="282" y="219"/>
                </a:lnTo>
                <a:lnTo>
                  <a:pt x="126" y="282"/>
                </a:lnTo>
                <a:lnTo>
                  <a:pt x="32" y="376"/>
                </a:lnTo>
                <a:lnTo>
                  <a:pt x="1" y="438"/>
                </a:lnTo>
                <a:lnTo>
                  <a:pt x="32" y="532"/>
                </a:lnTo>
                <a:lnTo>
                  <a:pt x="126" y="626"/>
                </a:lnTo>
                <a:lnTo>
                  <a:pt x="282" y="688"/>
                </a:lnTo>
                <a:lnTo>
                  <a:pt x="470" y="751"/>
                </a:lnTo>
                <a:lnTo>
                  <a:pt x="720" y="813"/>
                </a:lnTo>
                <a:lnTo>
                  <a:pt x="970" y="845"/>
                </a:lnTo>
                <a:lnTo>
                  <a:pt x="1595" y="876"/>
                </a:lnTo>
                <a:lnTo>
                  <a:pt x="2220" y="845"/>
                </a:lnTo>
                <a:lnTo>
                  <a:pt x="2501" y="813"/>
                </a:lnTo>
                <a:lnTo>
                  <a:pt x="2720" y="751"/>
                </a:lnTo>
                <a:lnTo>
                  <a:pt x="2939" y="688"/>
                </a:lnTo>
                <a:lnTo>
                  <a:pt x="3064" y="626"/>
                </a:lnTo>
                <a:lnTo>
                  <a:pt x="3158" y="532"/>
                </a:lnTo>
                <a:lnTo>
                  <a:pt x="3189" y="438"/>
                </a:lnTo>
                <a:lnTo>
                  <a:pt x="3158" y="376"/>
                </a:lnTo>
                <a:lnTo>
                  <a:pt x="3064" y="282"/>
                </a:lnTo>
                <a:lnTo>
                  <a:pt x="2939" y="219"/>
                </a:lnTo>
                <a:lnTo>
                  <a:pt x="2720" y="126"/>
                </a:lnTo>
                <a:lnTo>
                  <a:pt x="2501" y="94"/>
                </a:lnTo>
                <a:lnTo>
                  <a:pt x="2220" y="32"/>
                </a:lnTo>
                <a:lnTo>
                  <a:pt x="1595" y="1"/>
                </a:ln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58;p32">
            <a:extLst>
              <a:ext uri="{FF2B5EF4-FFF2-40B4-BE49-F238E27FC236}">
                <a16:creationId xmlns:a16="http://schemas.microsoft.com/office/drawing/2014/main" id="{AEF89C34-44A2-A965-3FA5-C8FBE5B8F16F}"/>
              </a:ext>
            </a:extLst>
          </p:cNvPr>
          <p:cNvSpPr/>
          <p:nvPr/>
        </p:nvSpPr>
        <p:spPr>
          <a:xfrm>
            <a:off x="2541745" y="1936551"/>
            <a:ext cx="238045" cy="137743"/>
          </a:xfrm>
          <a:custGeom>
            <a:avLst/>
            <a:gdLst/>
            <a:ahLst/>
            <a:cxnLst/>
            <a:rect l="l" t="t" r="r" b="b"/>
            <a:pathLst>
              <a:path w="3783" h="2189" extrusionOk="0">
                <a:moveTo>
                  <a:pt x="782" y="1"/>
                </a:moveTo>
                <a:lnTo>
                  <a:pt x="595" y="32"/>
                </a:lnTo>
                <a:lnTo>
                  <a:pt x="407" y="126"/>
                </a:lnTo>
                <a:lnTo>
                  <a:pt x="251" y="251"/>
                </a:lnTo>
                <a:lnTo>
                  <a:pt x="126" y="438"/>
                </a:lnTo>
                <a:lnTo>
                  <a:pt x="32" y="689"/>
                </a:lnTo>
                <a:lnTo>
                  <a:pt x="1" y="907"/>
                </a:lnTo>
                <a:lnTo>
                  <a:pt x="1" y="1126"/>
                </a:lnTo>
                <a:lnTo>
                  <a:pt x="63" y="1345"/>
                </a:lnTo>
                <a:lnTo>
                  <a:pt x="157" y="1532"/>
                </a:lnTo>
                <a:lnTo>
                  <a:pt x="313" y="1720"/>
                </a:lnTo>
                <a:lnTo>
                  <a:pt x="501" y="1876"/>
                </a:lnTo>
                <a:lnTo>
                  <a:pt x="751" y="2001"/>
                </a:lnTo>
                <a:lnTo>
                  <a:pt x="1001" y="2095"/>
                </a:lnTo>
                <a:lnTo>
                  <a:pt x="1314" y="2158"/>
                </a:lnTo>
                <a:lnTo>
                  <a:pt x="1626" y="2189"/>
                </a:lnTo>
                <a:lnTo>
                  <a:pt x="2001" y="2189"/>
                </a:lnTo>
                <a:lnTo>
                  <a:pt x="2376" y="2158"/>
                </a:lnTo>
                <a:lnTo>
                  <a:pt x="2751" y="2064"/>
                </a:lnTo>
                <a:lnTo>
                  <a:pt x="3158" y="1939"/>
                </a:lnTo>
                <a:lnTo>
                  <a:pt x="3595" y="1751"/>
                </a:lnTo>
                <a:lnTo>
                  <a:pt x="3658" y="1689"/>
                </a:lnTo>
                <a:lnTo>
                  <a:pt x="3720" y="1626"/>
                </a:lnTo>
                <a:lnTo>
                  <a:pt x="3783" y="1564"/>
                </a:lnTo>
                <a:lnTo>
                  <a:pt x="3783" y="1470"/>
                </a:lnTo>
                <a:lnTo>
                  <a:pt x="3783" y="1376"/>
                </a:lnTo>
                <a:lnTo>
                  <a:pt x="3752" y="1282"/>
                </a:lnTo>
                <a:lnTo>
                  <a:pt x="3689" y="1220"/>
                </a:lnTo>
                <a:lnTo>
                  <a:pt x="3627" y="1157"/>
                </a:lnTo>
                <a:lnTo>
                  <a:pt x="3251" y="876"/>
                </a:lnTo>
                <a:lnTo>
                  <a:pt x="2783" y="626"/>
                </a:lnTo>
                <a:lnTo>
                  <a:pt x="2282" y="376"/>
                </a:lnTo>
                <a:lnTo>
                  <a:pt x="1751" y="157"/>
                </a:lnTo>
                <a:lnTo>
                  <a:pt x="1501" y="63"/>
                </a:lnTo>
                <a:lnTo>
                  <a:pt x="1251" y="32"/>
                </a:lnTo>
                <a:lnTo>
                  <a:pt x="1001"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59;p32">
            <a:extLst>
              <a:ext uri="{FF2B5EF4-FFF2-40B4-BE49-F238E27FC236}">
                <a16:creationId xmlns:a16="http://schemas.microsoft.com/office/drawing/2014/main" id="{014AF172-80FB-132A-423F-9A890C368473}"/>
              </a:ext>
            </a:extLst>
          </p:cNvPr>
          <p:cNvSpPr/>
          <p:nvPr/>
        </p:nvSpPr>
        <p:spPr>
          <a:xfrm>
            <a:off x="1552442" y="1621869"/>
            <a:ext cx="161340" cy="444565"/>
          </a:xfrm>
          <a:custGeom>
            <a:avLst/>
            <a:gdLst/>
            <a:ahLst/>
            <a:cxnLst/>
            <a:rect l="l" t="t" r="r" b="b"/>
            <a:pathLst>
              <a:path w="2564" h="7065" extrusionOk="0">
                <a:moveTo>
                  <a:pt x="2563" y="1"/>
                </a:moveTo>
                <a:lnTo>
                  <a:pt x="469" y="94"/>
                </a:lnTo>
                <a:lnTo>
                  <a:pt x="0" y="7065"/>
                </a:lnTo>
                <a:lnTo>
                  <a:pt x="2063" y="7065"/>
                </a:lnTo>
                <a:lnTo>
                  <a:pt x="2563" y="1"/>
                </a:lnTo>
                <a:close/>
              </a:path>
            </a:pathLst>
          </a:custGeom>
          <a:solidFill>
            <a:srgbClr val="323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60;p32">
            <a:extLst>
              <a:ext uri="{FF2B5EF4-FFF2-40B4-BE49-F238E27FC236}">
                <a16:creationId xmlns:a16="http://schemas.microsoft.com/office/drawing/2014/main" id="{67F9FDBA-6C64-8B1A-FDB1-341BD5819A29}"/>
              </a:ext>
            </a:extLst>
          </p:cNvPr>
          <p:cNvSpPr/>
          <p:nvPr/>
        </p:nvSpPr>
        <p:spPr>
          <a:xfrm>
            <a:off x="362471" y="1987708"/>
            <a:ext cx="440664" cy="232130"/>
          </a:xfrm>
          <a:custGeom>
            <a:avLst/>
            <a:gdLst/>
            <a:ahLst/>
            <a:cxnLst/>
            <a:rect l="l" t="t" r="r" b="b"/>
            <a:pathLst>
              <a:path w="7003" h="3689" extrusionOk="0">
                <a:moveTo>
                  <a:pt x="4689" y="1"/>
                </a:moveTo>
                <a:lnTo>
                  <a:pt x="4126" y="63"/>
                </a:lnTo>
                <a:lnTo>
                  <a:pt x="3251" y="157"/>
                </a:lnTo>
                <a:lnTo>
                  <a:pt x="2720" y="219"/>
                </a:lnTo>
                <a:lnTo>
                  <a:pt x="2157" y="313"/>
                </a:lnTo>
                <a:lnTo>
                  <a:pt x="1595" y="438"/>
                </a:lnTo>
                <a:lnTo>
                  <a:pt x="1095" y="594"/>
                </a:lnTo>
                <a:lnTo>
                  <a:pt x="876" y="688"/>
                </a:lnTo>
                <a:lnTo>
                  <a:pt x="657" y="813"/>
                </a:lnTo>
                <a:lnTo>
                  <a:pt x="501" y="938"/>
                </a:lnTo>
                <a:lnTo>
                  <a:pt x="344" y="1063"/>
                </a:lnTo>
                <a:lnTo>
                  <a:pt x="251" y="1220"/>
                </a:lnTo>
                <a:lnTo>
                  <a:pt x="157" y="1376"/>
                </a:lnTo>
                <a:lnTo>
                  <a:pt x="94" y="1532"/>
                </a:lnTo>
                <a:lnTo>
                  <a:pt x="63" y="1688"/>
                </a:lnTo>
                <a:lnTo>
                  <a:pt x="1" y="2032"/>
                </a:lnTo>
                <a:lnTo>
                  <a:pt x="32" y="2376"/>
                </a:lnTo>
                <a:lnTo>
                  <a:pt x="126" y="2657"/>
                </a:lnTo>
                <a:lnTo>
                  <a:pt x="344" y="3126"/>
                </a:lnTo>
                <a:lnTo>
                  <a:pt x="563" y="3533"/>
                </a:lnTo>
                <a:lnTo>
                  <a:pt x="626" y="3658"/>
                </a:lnTo>
                <a:lnTo>
                  <a:pt x="657" y="3689"/>
                </a:lnTo>
                <a:lnTo>
                  <a:pt x="688" y="3689"/>
                </a:lnTo>
                <a:lnTo>
                  <a:pt x="782" y="3564"/>
                </a:lnTo>
                <a:lnTo>
                  <a:pt x="1063" y="3314"/>
                </a:lnTo>
                <a:lnTo>
                  <a:pt x="1501" y="2908"/>
                </a:lnTo>
                <a:lnTo>
                  <a:pt x="1782" y="2689"/>
                </a:lnTo>
                <a:lnTo>
                  <a:pt x="2126" y="2470"/>
                </a:lnTo>
                <a:lnTo>
                  <a:pt x="2501" y="2251"/>
                </a:lnTo>
                <a:lnTo>
                  <a:pt x="2907" y="2032"/>
                </a:lnTo>
                <a:lnTo>
                  <a:pt x="3345" y="1845"/>
                </a:lnTo>
                <a:lnTo>
                  <a:pt x="3845" y="1657"/>
                </a:lnTo>
                <a:lnTo>
                  <a:pt x="4377" y="1501"/>
                </a:lnTo>
                <a:lnTo>
                  <a:pt x="4939" y="1376"/>
                </a:lnTo>
                <a:lnTo>
                  <a:pt x="5533" y="1313"/>
                </a:lnTo>
                <a:lnTo>
                  <a:pt x="6158" y="1282"/>
                </a:lnTo>
                <a:lnTo>
                  <a:pt x="6440" y="1126"/>
                </a:lnTo>
                <a:lnTo>
                  <a:pt x="6658" y="970"/>
                </a:lnTo>
                <a:lnTo>
                  <a:pt x="6877" y="782"/>
                </a:lnTo>
                <a:lnTo>
                  <a:pt x="6940" y="657"/>
                </a:lnTo>
                <a:lnTo>
                  <a:pt x="7002" y="563"/>
                </a:lnTo>
                <a:lnTo>
                  <a:pt x="7002" y="469"/>
                </a:lnTo>
                <a:lnTo>
                  <a:pt x="6971" y="376"/>
                </a:lnTo>
                <a:lnTo>
                  <a:pt x="6846" y="282"/>
                </a:lnTo>
                <a:lnTo>
                  <a:pt x="6690" y="188"/>
                </a:lnTo>
                <a:lnTo>
                  <a:pt x="6471" y="126"/>
                </a:lnTo>
                <a:lnTo>
                  <a:pt x="6158" y="94"/>
                </a:lnTo>
                <a:lnTo>
                  <a:pt x="5533" y="1"/>
                </a:ln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61;p32">
            <a:extLst>
              <a:ext uri="{FF2B5EF4-FFF2-40B4-BE49-F238E27FC236}">
                <a16:creationId xmlns:a16="http://schemas.microsoft.com/office/drawing/2014/main" id="{9FAAD0F6-C0D2-0237-CEE0-54959E80039A}"/>
              </a:ext>
            </a:extLst>
          </p:cNvPr>
          <p:cNvSpPr/>
          <p:nvPr/>
        </p:nvSpPr>
        <p:spPr>
          <a:xfrm>
            <a:off x="362471" y="2133251"/>
            <a:ext cx="265606" cy="177071"/>
          </a:xfrm>
          <a:custGeom>
            <a:avLst/>
            <a:gdLst/>
            <a:ahLst/>
            <a:cxnLst/>
            <a:rect l="l" t="t" r="r" b="b"/>
            <a:pathLst>
              <a:path w="4221" h="2814" extrusionOk="0">
                <a:moveTo>
                  <a:pt x="4220" y="1"/>
                </a:moveTo>
                <a:lnTo>
                  <a:pt x="3689" y="32"/>
                </a:lnTo>
                <a:lnTo>
                  <a:pt x="3220" y="94"/>
                </a:lnTo>
                <a:lnTo>
                  <a:pt x="2782" y="157"/>
                </a:lnTo>
                <a:lnTo>
                  <a:pt x="2407" y="251"/>
                </a:lnTo>
                <a:lnTo>
                  <a:pt x="2095" y="344"/>
                </a:lnTo>
                <a:lnTo>
                  <a:pt x="1813" y="469"/>
                </a:lnTo>
                <a:lnTo>
                  <a:pt x="1563" y="595"/>
                </a:lnTo>
                <a:lnTo>
                  <a:pt x="1345" y="720"/>
                </a:lnTo>
                <a:lnTo>
                  <a:pt x="1032" y="970"/>
                </a:lnTo>
                <a:lnTo>
                  <a:pt x="813" y="1157"/>
                </a:lnTo>
                <a:lnTo>
                  <a:pt x="719" y="1313"/>
                </a:lnTo>
                <a:lnTo>
                  <a:pt x="688" y="1376"/>
                </a:lnTo>
                <a:lnTo>
                  <a:pt x="1" y="2814"/>
                </a:lnTo>
                <a:lnTo>
                  <a:pt x="344" y="2720"/>
                </a:lnTo>
                <a:lnTo>
                  <a:pt x="688" y="2595"/>
                </a:lnTo>
                <a:lnTo>
                  <a:pt x="1032" y="2407"/>
                </a:lnTo>
                <a:lnTo>
                  <a:pt x="1376" y="2220"/>
                </a:lnTo>
                <a:lnTo>
                  <a:pt x="2095" y="1751"/>
                </a:lnTo>
                <a:lnTo>
                  <a:pt x="2751" y="1282"/>
                </a:lnTo>
                <a:lnTo>
                  <a:pt x="3345" y="813"/>
                </a:lnTo>
                <a:lnTo>
                  <a:pt x="3814" y="407"/>
                </a:lnTo>
                <a:lnTo>
                  <a:pt x="4220" y="1"/>
                </a:lnTo>
                <a:close/>
              </a:path>
            </a:pathLst>
          </a:custGeom>
          <a:solidFill>
            <a:srgbClr val="FD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662;p32">
            <a:extLst>
              <a:ext uri="{FF2B5EF4-FFF2-40B4-BE49-F238E27FC236}">
                <a16:creationId xmlns:a16="http://schemas.microsoft.com/office/drawing/2014/main" id="{64A304A8-9DF9-AA39-D22A-3CFA367E9E63}"/>
              </a:ext>
            </a:extLst>
          </p:cNvPr>
          <p:cNvGrpSpPr/>
          <p:nvPr/>
        </p:nvGrpSpPr>
        <p:grpSpPr>
          <a:xfrm>
            <a:off x="580820" y="3264321"/>
            <a:ext cx="3082120" cy="896917"/>
            <a:chOff x="720783" y="2730720"/>
            <a:chExt cx="3082120" cy="896917"/>
          </a:xfrm>
        </p:grpSpPr>
        <p:sp>
          <p:nvSpPr>
            <p:cNvPr id="33" name="Google Shape;663;p32">
              <a:extLst>
                <a:ext uri="{FF2B5EF4-FFF2-40B4-BE49-F238E27FC236}">
                  <a16:creationId xmlns:a16="http://schemas.microsoft.com/office/drawing/2014/main" id="{7091B7EA-ECD9-401B-D5B5-B085F1C54AC1}"/>
                </a:ext>
              </a:extLst>
            </p:cNvPr>
            <p:cNvSpPr/>
            <p:nvPr/>
          </p:nvSpPr>
          <p:spPr>
            <a:xfrm>
              <a:off x="905656" y="3458434"/>
              <a:ext cx="2769392" cy="65002"/>
            </a:xfrm>
            <a:custGeom>
              <a:avLst/>
              <a:gdLst/>
              <a:ahLst/>
              <a:cxnLst/>
              <a:rect l="l" t="t" r="r" b="b"/>
              <a:pathLst>
                <a:path w="44011" h="1033" extrusionOk="0">
                  <a:moveTo>
                    <a:pt x="438" y="1"/>
                  </a:moveTo>
                  <a:lnTo>
                    <a:pt x="313" y="32"/>
                  </a:lnTo>
                  <a:lnTo>
                    <a:pt x="250" y="63"/>
                  </a:lnTo>
                  <a:lnTo>
                    <a:pt x="157" y="126"/>
                  </a:lnTo>
                  <a:lnTo>
                    <a:pt x="94" y="220"/>
                  </a:lnTo>
                  <a:lnTo>
                    <a:pt x="63" y="313"/>
                  </a:lnTo>
                  <a:lnTo>
                    <a:pt x="32" y="407"/>
                  </a:lnTo>
                  <a:lnTo>
                    <a:pt x="0" y="501"/>
                  </a:lnTo>
                  <a:lnTo>
                    <a:pt x="32" y="626"/>
                  </a:lnTo>
                  <a:lnTo>
                    <a:pt x="63" y="720"/>
                  </a:lnTo>
                  <a:lnTo>
                    <a:pt x="94" y="814"/>
                  </a:lnTo>
                  <a:lnTo>
                    <a:pt x="157" y="876"/>
                  </a:lnTo>
                  <a:lnTo>
                    <a:pt x="250" y="939"/>
                  </a:lnTo>
                  <a:lnTo>
                    <a:pt x="313" y="1001"/>
                  </a:lnTo>
                  <a:lnTo>
                    <a:pt x="438" y="1032"/>
                  </a:lnTo>
                  <a:lnTo>
                    <a:pt x="43573" y="1032"/>
                  </a:lnTo>
                  <a:lnTo>
                    <a:pt x="43698" y="1001"/>
                  </a:lnTo>
                  <a:lnTo>
                    <a:pt x="43761" y="939"/>
                  </a:lnTo>
                  <a:lnTo>
                    <a:pt x="43854" y="876"/>
                  </a:lnTo>
                  <a:lnTo>
                    <a:pt x="43917" y="814"/>
                  </a:lnTo>
                  <a:lnTo>
                    <a:pt x="43948" y="720"/>
                  </a:lnTo>
                  <a:lnTo>
                    <a:pt x="43979" y="626"/>
                  </a:lnTo>
                  <a:lnTo>
                    <a:pt x="44011" y="501"/>
                  </a:lnTo>
                  <a:lnTo>
                    <a:pt x="43979" y="407"/>
                  </a:lnTo>
                  <a:lnTo>
                    <a:pt x="43948" y="313"/>
                  </a:lnTo>
                  <a:lnTo>
                    <a:pt x="43917" y="220"/>
                  </a:lnTo>
                  <a:lnTo>
                    <a:pt x="43854" y="126"/>
                  </a:lnTo>
                  <a:lnTo>
                    <a:pt x="43761" y="63"/>
                  </a:lnTo>
                  <a:lnTo>
                    <a:pt x="43698" y="32"/>
                  </a:lnTo>
                  <a:lnTo>
                    <a:pt x="43573" y="1"/>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64;p32">
              <a:extLst>
                <a:ext uri="{FF2B5EF4-FFF2-40B4-BE49-F238E27FC236}">
                  <a16:creationId xmlns:a16="http://schemas.microsoft.com/office/drawing/2014/main" id="{81D0C1D8-EC98-6688-509A-D12E7EA745EE}"/>
                </a:ext>
              </a:extLst>
            </p:cNvPr>
            <p:cNvSpPr/>
            <p:nvPr/>
          </p:nvSpPr>
          <p:spPr>
            <a:xfrm>
              <a:off x="1818254" y="2966747"/>
              <a:ext cx="879251" cy="446516"/>
            </a:xfrm>
            <a:custGeom>
              <a:avLst/>
              <a:gdLst/>
              <a:ahLst/>
              <a:cxnLst/>
              <a:rect l="l" t="t" r="r" b="b"/>
              <a:pathLst>
                <a:path w="13973" h="7096" extrusionOk="0">
                  <a:moveTo>
                    <a:pt x="12566" y="657"/>
                  </a:moveTo>
                  <a:lnTo>
                    <a:pt x="12754" y="719"/>
                  </a:lnTo>
                  <a:lnTo>
                    <a:pt x="12910" y="813"/>
                  </a:lnTo>
                  <a:lnTo>
                    <a:pt x="13066" y="938"/>
                  </a:lnTo>
                  <a:lnTo>
                    <a:pt x="13160" y="1063"/>
                  </a:lnTo>
                  <a:lnTo>
                    <a:pt x="13254" y="1219"/>
                  </a:lnTo>
                  <a:lnTo>
                    <a:pt x="13316" y="1407"/>
                  </a:lnTo>
                  <a:lnTo>
                    <a:pt x="13316" y="1595"/>
                  </a:lnTo>
                  <a:lnTo>
                    <a:pt x="13316" y="5502"/>
                  </a:lnTo>
                  <a:lnTo>
                    <a:pt x="13316" y="5689"/>
                  </a:lnTo>
                  <a:lnTo>
                    <a:pt x="13254" y="5846"/>
                  </a:lnTo>
                  <a:lnTo>
                    <a:pt x="13160" y="6033"/>
                  </a:lnTo>
                  <a:lnTo>
                    <a:pt x="13066" y="6158"/>
                  </a:lnTo>
                  <a:lnTo>
                    <a:pt x="12910" y="6283"/>
                  </a:lnTo>
                  <a:lnTo>
                    <a:pt x="12754" y="6377"/>
                  </a:lnTo>
                  <a:lnTo>
                    <a:pt x="12566" y="6408"/>
                  </a:lnTo>
                  <a:lnTo>
                    <a:pt x="12379" y="6439"/>
                  </a:lnTo>
                  <a:lnTo>
                    <a:pt x="1595" y="6439"/>
                  </a:lnTo>
                  <a:lnTo>
                    <a:pt x="1407" y="6408"/>
                  </a:lnTo>
                  <a:lnTo>
                    <a:pt x="1251" y="6377"/>
                  </a:lnTo>
                  <a:lnTo>
                    <a:pt x="1095" y="6283"/>
                  </a:lnTo>
                  <a:lnTo>
                    <a:pt x="938" y="6158"/>
                  </a:lnTo>
                  <a:lnTo>
                    <a:pt x="813" y="6033"/>
                  </a:lnTo>
                  <a:lnTo>
                    <a:pt x="751" y="5846"/>
                  </a:lnTo>
                  <a:lnTo>
                    <a:pt x="688" y="5689"/>
                  </a:lnTo>
                  <a:lnTo>
                    <a:pt x="657" y="5502"/>
                  </a:lnTo>
                  <a:lnTo>
                    <a:pt x="657" y="1595"/>
                  </a:lnTo>
                  <a:lnTo>
                    <a:pt x="688" y="1407"/>
                  </a:lnTo>
                  <a:lnTo>
                    <a:pt x="751" y="1219"/>
                  </a:lnTo>
                  <a:lnTo>
                    <a:pt x="813" y="1063"/>
                  </a:lnTo>
                  <a:lnTo>
                    <a:pt x="938" y="938"/>
                  </a:lnTo>
                  <a:lnTo>
                    <a:pt x="1095" y="813"/>
                  </a:lnTo>
                  <a:lnTo>
                    <a:pt x="1251" y="719"/>
                  </a:lnTo>
                  <a:lnTo>
                    <a:pt x="1407" y="657"/>
                  </a:lnTo>
                  <a:close/>
                  <a:moveTo>
                    <a:pt x="1595" y="0"/>
                  </a:moveTo>
                  <a:lnTo>
                    <a:pt x="1282" y="32"/>
                  </a:lnTo>
                  <a:lnTo>
                    <a:pt x="1001" y="125"/>
                  </a:lnTo>
                  <a:lnTo>
                    <a:pt x="720" y="282"/>
                  </a:lnTo>
                  <a:lnTo>
                    <a:pt x="470" y="469"/>
                  </a:lnTo>
                  <a:lnTo>
                    <a:pt x="282" y="688"/>
                  </a:lnTo>
                  <a:lnTo>
                    <a:pt x="126" y="969"/>
                  </a:lnTo>
                  <a:lnTo>
                    <a:pt x="32" y="1282"/>
                  </a:lnTo>
                  <a:lnTo>
                    <a:pt x="1" y="1595"/>
                  </a:lnTo>
                  <a:lnTo>
                    <a:pt x="1" y="5502"/>
                  </a:lnTo>
                  <a:lnTo>
                    <a:pt x="32" y="5814"/>
                  </a:lnTo>
                  <a:lnTo>
                    <a:pt x="126" y="6127"/>
                  </a:lnTo>
                  <a:lnTo>
                    <a:pt x="282" y="6377"/>
                  </a:lnTo>
                  <a:lnTo>
                    <a:pt x="470" y="6627"/>
                  </a:lnTo>
                  <a:lnTo>
                    <a:pt x="720" y="6815"/>
                  </a:lnTo>
                  <a:lnTo>
                    <a:pt x="1001" y="6971"/>
                  </a:lnTo>
                  <a:lnTo>
                    <a:pt x="1282" y="7065"/>
                  </a:lnTo>
                  <a:lnTo>
                    <a:pt x="1595" y="7096"/>
                  </a:lnTo>
                  <a:lnTo>
                    <a:pt x="12379" y="7096"/>
                  </a:lnTo>
                  <a:lnTo>
                    <a:pt x="12691" y="7065"/>
                  </a:lnTo>
                  <a:lnTo>
                    <a:pt x="13004" y="6971"/>
                  </a:lnTo>
                  <a:lnTo>
                    <a:pt x="13285" y="6815"/>
                  </a:lnTo>
                  <a:lnTo>
                    <a:pt x="13504" y="6627"/>
                  </a:lnTo>
                  <a:lnTo>
                    <a:pt x="13723" y="6377"/>
                  </a:lnTo>
                  <a:lnTo>
                    <a:pt x="13848" y="6127"/>
                  </a:lnTo>
                  <a:lnTo>
                    <a:pt x="13941" y="5814"/>
                  </a:lnTo>
                  <a:lnTo>
                    <a:pt x="13973" y="5502"/>
                  </a:lnTo>
                  <a:lnTo>
                    <a:pt x="13973" y="1595"/>
                  </a:lnTo>
                  <a:lnTo>
                    <a:pt x="13941" y="1282"/>
                  </a:lnTo>
                  <a:lnTo>
                    <a:pt x="13848" y="969"/>
                  </a:lnTo>
                  <a:lnTo>
                    <a:pt x="13723" y="688"/>
                  </a:lnTo>
                  <a:lnTo>
                    <a:pt x="13504" y="469"/>
                  </a:lnTo>
                  <a:lnTo>
                    <a:pt x="13285" y="282"/>
                  </a:lnTo>
                  <a:lnTo>
                    <a:pt x="13004" y="125"/>
                  </a:lnTo>
                  <a:lnTo>
                    <a:pt x="12691" y="32"/>
                  </a:lnTo>
                  <a:lnTo>
                    <a:pt x="12379" y="0"/>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65;p32">
              <a:extLst>
                <a:ext uri="{FF2B5EF4-FFF2-40B4-BE49-F238E27FC236}">
                  <a16:creationId xmlns:a16="http://schemas.microsoft.com/office/drawing/2014/main" id="{7CF58B70-8C80-C281-B667-EAE501BB050D}"/>
                </a:ext>
              </a:extLst>
            </p:cNvPr>
            <p:cNvSpPr/>
            <p:nvPr/>
          </p:nvSpPr>
          <p:spPr>
            <a:xfrm>
              <a:off x="1952032" y="3051317"/>
              <a:ext cx="88535" cy="275423"/>
            </a:xfrm>
            <a:custGeom>
              <a:avLst/>
              <a:gdLst/>
              <a:ahLst/>
              <a:cxnLst/>
              <a:rect l="l" t="t" r="r" b="b"/>
              <a:pathLst>
                <a:path w="1407" h="4377" extrusionOk="0">
                  <a:moveTo>
                    <a:pt x="688" y="1"/>
                  </a:moveTo>
                  <a:lnTo>
                    <a:pt x="563" y="32"/>
                  </a:lnTo>
                  <a:lnTo>
                    <a:pt x="438" y="63"/>
                  </a:lnTo>
                  <a:lnTo>
                    <a:pt x="313" y="126"/>
                  </a:lnTo>
                  <a:lnTo>
                    <a:pt x="188" y="219"/>
                  </a:lnTo>
                  <a:lnTo>
                    <a:pt x="125" y="313"/>
                  </a:lnTo>
                  <a:lnTo>
                    <a:pt x="63" y="438"/>
                  </a:lnTo>
                  <a:lnTo>
                    <a:pt x="0" y="563"/>
                  </a:lnTo>
                  <a:lnTo>
                    <a:pt x="0" y="719"/>
                  </a:lnTo>
                  <a:lnTo>
                    <a:pt x="0" y="3658"/>
                  </a:lnTo>
                  <a:lnTo>
                    <a:pt x="0" y="3814"/>
                  </a:lnTo>
                  <a:lnTo>
                    <a:pt x="63" y="3939"/>
                  </a:lnTo>
                  <a:lnTo>
                    <a:pt x="125" y="4064"/>
                  </a:lnTo>
                  <a:lnTo>
                    <a:pt x="188" y="4158"/>
                  </a:lnTo>
                  <a:lnTo>
                    <a:pt x="313" y="4252"/>
                  </a:lnTo>
                  <a:lnTo>
                    <a:pt x="438" y="4314"/>
                  </a:lnTo>
                  <a:lnTo>
                    <a:pt x="563" y="4345"/>
                  </a:lnTo>
                  <a:lnTo>
                    <a:pt x="688" y="4377"/>
                  </a:lnTo>
                  <a:lnTo>
                    <a:pt x="844" y="4345"/>
                  </a:lnTo>
                  <a:lnTo>
                    <a:pt x="969" y="4314"/>
                  </a:lnTo>
                  <a:lnTo>
                    <a:pt x="1094" y="4252"/>
                  </a:lnTo>
                  <a:lnTo>
                    <a:pt x="1188" y="4158"/>
                  </a:lnTo>
                  <a:lnTo>
                    <a:pt x="1282" y="4064"/>
                  </a:lnTo>
                  <a:lnTo>
                    <a:pt x="1344" y="3939"/>
                  </a:lnTo>
                  <a:lnTo>
                    <a:pt x="1376" y="3814"/>
                  </a:lnTo>
                  <a:lnTo>
                    <a:pt x="1407" y="3658"/>
                  </a:lnTo>
                  <a:lnTo>
                    <a:pt x="1407" y="719"/>
                  </a:lnTo>
                  <a:lnTo>
                    <a:pt x="1376" y="563"/>
                  </a:lnTo>
                  <a:lnTo>
                    <a:pt x="1344" y="438"/>
                  </a:lnTo>
                  <a:lnTo>
                    <a:pt x="1282" y="313"/>
                  </a:lnTo>
                  <a:lnTo>
                    <a:pt x="1188" y="219"/>
                  </a:lnTo>
                  <a:lnTo>
                    <a:pt x="1094" y="126"/>
                  </a:lnTo>
                  <a:lnTo>
                    <a:pt x="969" y="63"/>
                  </a:lnTo>
                  <a:lnTo>
                    <a:pt x="844" y="32"/>
                  </a:lnTo>
                  <a:lnTo>
                    <a:pt x="688"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66;p32">
              <a:extLst>
                <a:ext uri="{FF2B5EF4-FFF2-40B4-BE49-F238E27FC236}">
                  <a16:creationId xmlns:a16="http://schemas.microsoft.com/office/drawing/2014/main" id="{B91006A7-D5DD-9044-6FD7-D7949BBE0C17}"/>
                </a:ext>
              </a:extLst>
            </p:cNvPr>
            <p:cNvSpPr/>
            <p:nvPr/>
          </p:nvSpPr>
          <p:spPr>
            <a:xfrm>
              <a:off x="2087698" y="3051317"/>
              <a:ext cx="88598" cy="275423"/>
            </a:xfrm>
            <a:custGeom>
              <a:avLst/>
              <a:gdLst/>
              <a:ahLst/>
              <a:cxnLst/>
              <a:rect l="l" t="t" r="r" b="b"/>
              <a:pathLst>
                <a:path w="1408" h="4377" extrusionOk="0">
                  <a:moveTo>
                    <a:pt x="689" y="1"/>
                  </a:moveTo>
                  <a:lnTo>
                    <a:pt x="564" y="32"/>
                  </a:lnTo>
                  <a:lnTo>
                    <a:pt x="407" y="63"/>
                  </a:lnTo>
                  <a:lnTo>
                    <a:pt x="314" y="126"/>
                  </a:lnTo>
                  <a:lnTo>
                    <a:pt x="189" y="219"/>
                  </a:lnTo>
                  <a:lnTo>
                    <a:pt x="95" y="313"/>
                  </a:lnTo>
                  <a:lnTo>
                    <a:pt x="32" y="438"/>
                  </a:lnTo>
                  <a:lnTo>
                    <a:pt x="1" y="563"/>
                  </a:lnTo>
                  <a:lnTo>
                    <a:pt x="1" y="719"/>
                  </a:lnTo>
                  <a:lnTo>
                    <a:pt x="1" y="3658"/>
                  </a:lnTo>
                  <a:lnTo>
                    <a:pt x="1" y="3814"/>
                  </a:lnTo>
                  <a:lnTo>
                    <a:pt x="32" y="3939"/>
                  </a:lnTo>
                  <a:lnTo>
                    <a:pt x="95" y="4064"/>
                  </a:lnTo>
                  <a:lnTo>
                    <a:pt x="189" y="4158"/>
                  </a:lnTo>
                  <a:lnTo>
                    <a:pt x="314" y="4252"/>
                  </a:lnTo>
                  <a:lnTo>
                    <a:pt x="407" y="4314"/>
                  </a:lnTo>
                  <a:lnTo>
                    <a:pt x="564" y="4345"/>
                  </a:lnTo>
                  <a:lnTo>
                    <a:pt x="689" y="4377"/>
                  </a:lnTo>
                  <a:lnTo>
                    <a:pt x="845" y="4345"/>
                  </a:lnTo>
                  <a:lnTo>
                    <a:pt x="970" y="4314"/>
                  </a:lnTo>
                  <a:lnTo>
                    <a:pt x="1095" y="4252"/>
                  </a:lnTo>
                  <a:lnTo>
                    <a:pt x="1189" y="4158"/>
                  </a:lnTo>
                  <a:lnTo>
                    <a:pt x="1283" y="4064"/>
                  </a:lnTo>
                  <a:lnTo>
                    <a:pt x="1345" y="3939"/>
                  </a:lnTo>
                  <a:lnTo>
                    <a:pt x="1376" y="3814"/>
                  </a:lnTo>
                  <a:lnTo>
                    <a:pt x="1408" y="3658"/>
                  </a:lnTo>
                  <a:lnTo>
                    <a:pt x="1408" y="719"/>
                  </a:lnTo>
                  <a:lnTo>
                    <a:pt x="1376" y="563"/>
                  </a:lnTo>
                  <a:lnTo>
                    <a:pt x="1345" y="438"/>
                  </a:lnTo>
                  <a:lnTo>
                    <a:pt x="1283" y="313"/>
                  </a:lnTo>
                  <a:lnTo>
                    <a:pt x="1189" y="219"/>
                  </a:lnTo>
                  <a:lnTo>
                    <a:pt x="1095" y="126"/>
                  </a:lnTo>
                  <a:lnTo>
                    <a:pt x="970" y="63"/>
                  </a:lnTo>
                  <a:lnTo>
                    <a:pt x="845" y="32"/>
                  </a:lnTo>
                  <a:lnTo>
                    <a:pt x="689"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67;p32">
              <a:extLst>
                <a:ext uri="{FF2B5EF4-FFF2-40B4-BE49-F238E27FC236}">
                  <a16:creationId xmlns:a16="http://schemas.microsoft.com/office/drawing/2014/main" id="{1605F242-2327-C021-FC9D-1517633D6D2B}"/>
                </a:ext>
              </a:extLst>
            </p:cNvPr>
            <p:cNvSpPr/>
            <p:nvPr/>
          </p:nvSpPr>
          <p:spPr>
            <a:xfrm>
              <a:off x="2217512" y="3051317"/>
              <a:ext cx="88598" cy="275423"/>
            </a:xfrm>
            <a:custGeom>
              <a:avLst/>
              <a:gdLst/>
              <a:ahLst/>
              <a:cxnLst/>
              <a:rect l="l" t="t" r="r" b="b"/>
              <a:pathLst>
                <a:path w="1408" h="4377" extrusionOk="0">
                  <a:moveTo>
                    <a:pt x="689" y="1"/>
                  </a:moveTo>
                  <a:lnTo>
                    <a:pt x="564" y="32"/>
                  </a:lnTo>
                  <a:lnTo>
                    <a:pt x="407" y="63"/>
                  </a:lnTo>
                  <a:lnTo>
                    <a:pt x="314" y="126"/>
                  </a:lnTo>
                  <a:lnTo>
                    <a:pt x="188" y="219"/>
                  </a:lnTo>
                  <a:lnTo>
                    <a:pt x="95" y="313"/>
                  </a:lnTo>
                  <a:lnTo>
                    <a:pt x="32" y="438"/>
                  </a:lnTo>
                  <a:lnTo>
                    <a:pt x="1" y="563"/>
                  </a:lnTo>
                  <a:lnTo>
                    <a:pt x="1" y="719"/>
                  </a:lnTo>
                  <a:lnTo>
                    <a:pt x="1" y="3658"/>
                  </a:lnTo>
                  <a:lnTo>
                    <a:pt x="1" y="3814"/>
                  </a:lnTo>
                  <a:lnTo>
                    <a:pt x="32" y="3939"/>
                  </a:lnTo>
                  <a:lnTo>
                    <a:pt x="95" y="4064"/>
                  </a:lnTo>
                  <a:lnTo>
                    <a:pt x="188" y="4158"/>
                  </a:lnTo>
                  <a:lnTo>
                    <a:pt x="314" y="4252"/>
                  </a:lnTo>
                  <a:lnTo>
                    <a:pt x="407" y="4314"/>
                  </a:lnTo>
                  <a:lnTo>
                    <a:pt x="564" y="4345"/>
                  </a:lnTo>
                  <a:lnTo>
                    <a:pt x="689" y="4377"/>
                  </a:lnTo>
                  <a:lnTo>
                    <a:pt x="845" y="4345"/>
                  </a:lnTo>
                  <a:lnTo>
                    <a:pt x="970" y="4314"/>
                  </a:lnTo>
                  <a:lnTo>
                    <a:pt x="1095" y="4252"/>
                  </a:lnTo>
                  <a:lnTo>
                    <a:pt x="1189" y="4158"/>
                  </a:lnTo>
                  <a:lnTo>
                    <a:pt x="1283" y="4064"/>
                  </a:lnTo>
                  <a:lnTo>
                    <a:pt x="1345" y="3939"/>
                  </a:lnTo>
                  <a:lnTo>
                    <a:pt x="1376" y="3814"/>
                  </a:lnTo>
                  <a:lnTo>
                    <a:pt x="1408" y="3658"/>
                  </a:lnTo>
                  <a:lnTo>
                    <a:pt x="1408" y="719"/>
                  </a:lnTo>
                  <a:lnTo>
                    <a:pt x="1376" y="563"/>
                  </a:lnTo>
                  <a:lnTo>
                    <a:pt x="1345" y="438"/>
                  </a:lnTo>
                  <a:lnTo>
                    <a:pt x="1283" y="313"/>
                  </a:lnTo>
                  <a:lnTo>
                    <a:pt x="1189" y="219"/>
                  </a:lnTo>
                  <a:lnTo>
                    <a:pt x="1095" y="126"/>
                  </a:lnTo>
                  <a:lnTo>
                    <a:pt x="970" y="63"/>
                  </a:lnTo>
                  <a:lnTo>
                    <a:pt x="845" y="32"/>
                  </a:lnTo>
                  <a:lnTo>
                    <a:pt x="689"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68;p32">
              <a:extLst>
                <a:ext uri="{FF2B5EF4-FFF2-40B4-BE49-F238E27FC236}">
                  <a16:creationId xmlns:a16="http://schemas.microsoft.com/office/drawing/2014/main" id="{C82B6111-D69A-3796-AE03-9BA20393A2A3}"/>
                </a:ext>
              </a:extLst>
            </p:cNvPr>
            <p:cNvSpPr/>
            <p:nvPr/>
          </p:nvSpPr>
          <p:spPr>
            <a:xfrm>
              <a:off x="2353241" y="3051317"/>
              <a:ext cx="88598" cy="275423"/>
            </a:xfrm>
            <a:custGeom>
              <a:avLst/>
              <a:gdLst/>
              <a:ahLst/>
              <a:cxnLst/>
              <a:rect l="l" t="t" r="r" b="b"/>
              <a:pathLst>
                <a:path w="1408" h="4377" extrusionOk="0">
                  <a:moveTo>
                    <a:pt x="720" y="1"/>
                  </a:moveTo>
                  <a:lnTo>
                    <a:pt x="563" y="32"/>
                  </a:lnTo>
                  <a:lnTo>
                    <a:pt x="438" y="63"/>
                  </a:lnTo>
                  <a:lnTo>
                    <a:pt x="313" y="126"/>
                  </a:lnTo>
                  <a:lnTo>
                    <a:pt x="220" y="219"/>
                  </a:lnTo>
                  <a:lnTo>
                    <a:pt x="126" y="313"/>
                  </a:lnTo>
                  <a:lnTo>
                    <a:pt x="63" y="438"/>
                  </a:lnTo>
                  <a:lnTo>
                    <a:pt x="1" y="563"/>
                  </a:lnTo>
                  <a:lnTo>
                    <a:pt x="1" y="719"/>
                  </a:lnTo>
                  <a:lnTo>
                    <a:pt x="1" y="3658"/>
                  </a:lnTo>
                  <a:lnTo>
                    <a:pt x="1" y="3814"/>
                  </a:lnTo>
                  <a:lnTo>
                    <a:pt x="63" y="3939"/>
                  </a:lnTo>
                  <a:lnTo>
                    <a:pt x="126" y="4064"/>
                  </a:lnTo>
                  <a:lnTo>
                    <a:pt x="220" y="4158"/>
                  </a:lnTo>
                  <a:lnTo>
                    <a:pt x="313" y="4252"/>
                  </a:lnTo>
                  <a:lnTo>
                    <a:pt x="438" y="4314"/>
                  </a:lnTo>
                  <a:lnTo>
                    <a:pt x="563" y="4345"/>
                  </a:lnTo>
                  <a:lnTo>
                    <a:pt x="720" y="4377"/>
                  </a:lnTo>
                  <a:lnTo>
                    <a:pt x="845" y="4345"/>
                  </a:lnTo>
                  <a:lnTo>
                    <a:pt x="970" y="4314"/>
                  </a:lnTo>
                  <a:lnTo>
                    <a:pt x="1095" y="4252"/>
                  </a:lnTo>
                  <a:lnTo>
                    <a:pt x="1188" y="4158"/>
                  </a:lnTo>
                  <a:lnTo>
                    <a:pt x="1282" y="4064"/>
                  </a:lnTo>
                  <a:lnTo>
                    <a:pt x="1345" y="3939"/>
                  </a:lnTo>
                  <a:lnTo>
                    <a:pt x="1407" y="3814"/>
                  </a:lnTo>
                  <a:lnTo>
                    <a:pt x="1407" y="3658"/>
                  </a:lnTo>
                  <a:lnTo>
                    <a:pt x="1407" y="719"/>
                  </a:lnTo>
                  <a:lnTo>
                    <a:pt x="1407" y="563"/>
                  </a:lnTo>
                  <a:lnTo>
                    <a:pt x="1345" y="438"/>
                  </a:lnTo>
                  <a:lnTo>
                    <a:pt x="1282" y="313"/>
                  </a:lnTo>
                  <a:lnTo>
                    <a:pt x="1188" y="219"/>
                  </a:lnTo>
                  <a:lnTo>
                    <a:pt x="1095" y="126"/>
                  </a:lnTo>
                  <a:lnTo>
                    <a:pt x="970" y="63"/>
                  </a:lnTo>
                  <a:lnTo>
                    <a:pt x="845" y="32"/>
                  </a:lnTo>
                  <a:lnTo>
                    <a:pt x="720"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69;p32">
              <a:extLst>
                <a:ext uri="{FF2B5EF4-FFF2-40B4-BE49-F238E27FC236}">
                  <a16:creationId xmlns:a16="http://schemas.microsoft.com/office/drawing/2014/main" id="{D80B858B-C87F-1B23-53B0-09E93F20BAD3}"/>
                </a:ext>
              </a:extLst>
            </p:cNvPr>
            <p:cNvSpPr/>
            <p:nvPr/>
          </p:nvSpPr>
          <p:spPr>
            <a:xfrm>
              <a:off x="2481104" y="3051317"/>
              <a:ext cx="88598" cy="275423"/>
            </a:xfrm>
            <a:custGeom>
              <a:avLst/>
              <a:gdLst/>
              <a:ahLst/>
              <a:cxnLst/>
              <a:rect l="l" t="t" r="r" b="b"/>
              <a:pathLst>
                <a:path w="1408" h="4377" extrusionOk="0">
                  <a:moveTo>
                    <a:pt x="688" y="1"/>
                  </a:moveTo>
                  <a:lnTo>
                    <a:pt x="563" y="32"/>
                  </a:lnTo>
                  <a:lnTo>
                    <a:pt x="438" y="63"/>
                  </a:lnTo>
                  <a:lnTo>
                    <a:pt x="313" y="126"/>
                  </a:lnTo>
                  <a:lnTo>
                    <a:pt x="219" y="219"/>
                  </a:lnTo>
                  <a:lnTo>
                    <a:pt x="125" y="313"/>
                  </a:lnTo>
                  <a:lnTo>
                    <a:pt x="63" y="438"/>
                  </a:lnTo>
                  <a:lnTo>
                    <a:pt x="0" y="563"/>
                  </a:lnTo>
                  <a:lnTo>
                    <a:pt x="0" y="719"/>
                  </a:lnTo>
                  <a:lnTo>
                    <a:pt x="0" y="3658"/>
                  </a:lnTo>
                  <a:lnTo>
                    <a:pt x="0" y="3814"/>
                  </a:lnTo>
                  <a:lnTo>
                    <a:pt x="63" y="3939"/>
                  </a:lnTo>
                  <a:lnTo>
                    <a:pt x="125" y="4064"/>
                  </a:lnTo>
                  <a:lnTo>
                    <a:pt x="219" y="4158"/>
                  </a:lnTo>
                  <a:lnTo>
                    <a:pt x="313" y="4252"/>
                  </a:lnTo>
                  <a:lnTo>
                    <a:pt x="438" y="4314"/>
                  </a:lnTo>
                  <a:lnTo>
                    <a:pt x="563" y="4345"/>
                  </a:lnTo>
                  <a:lnTo>
                    <a:pt x="688" y="4377"/>
                  </a:lnTo>
                  <a:lnTo>
                    <a:pt x="844" y="4345"/>
                  </a:lnTo>
                  <a:lnTo>
                    <a:pt x="969" y="4314"/>
                  </a:lnTo>
                  <a:lnTo>
                    <a:pt x="1094" y="4252"/>
                  </a:lnTo>
                  <a:lnTo>
                    <a:pt x="1188" y="4158"/>
                  </a:lnTo>
                  <a:lnTo>
                    <a:pt x="1282" y="4064"/>
                  </a:lnTo>
                  <a:lnTo>
                    <a:pt x="1345" y="3939"/>
                  </a:lnTo>
                  <a:lnTo>
                    <a:pt x="1407" y="3814"/>
                  </a:lnTo>
                  <a:lnTo>
                    <a:pt x="1407" y="3658"/>
                  </a:lnTo>
                  <a:lnTo>
                    <a:pt x="1407" y="719"/>
                  </a:lnTo>
                  <a:lnTo>
                    <a:pt x="1407" y="563"/>
                  </a:lnTo>
                  <a:lnTo>
                    <a:pt x="1345" y="438"/>
                  </a:lnTo>
                  <a:lnTo>
                    <a:pt x="1282" y="313"/>
                  </a:lnTo>
                  <a:lnTo>
                    <a:pt x="1188" y="219"/>
                  </a:lnTo>
                  <a:lnTo>
                    <a:pt x="1094" y="126"/>
                  </a:lnTo>
                  <a:lnTo>
                    <a:pt x="969" y="63"/>
                  </a:lnTo>
                  <a:lnTo>
                    <a:pt x="844" y="32"/>
                  </a:lnTo>
                  <a:lnTo>
                    <a:pt x="688"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70;p32">
              <a:extLst>
                <a:ext uri="{FF2B5EF4-FFF2-40B4-BE49-F238E27FC236}">
                  <a16:creationId xmlns:a16="http://schemas.microsoft.com/office/drawing/2014/main" id="{89EED23B-C276-187E-E62F-FB845F520A58}"/>
                </a:ext>
              </a:extLst>
            </p:cNvPr>
            <p:cNvSpPr/>
            <p:nvPr/>
          </p:nvSpPr>
          <p:spPr>
            <a:xfrm>
              <a:off x="1208513" y="3326671"/>
              <a:ext cx="474077" cy="163290"/>
            </a:xfrm>
            <a:custGeom>
              <a:avLst/>
              <a:gdLst/>
              <a:ahLst/>
              <a:cxnLst/>
              <a:rect l="l" t="t" r="r" b="b"/>
              <a:pathLst>
                <a:path w="7534" h="2595" extrusionOk="0">
                  <a:moveTo>
                    <a:pt x="1" y="1"/>
                  </a:moveTo>
                  <a:lnTo>
                    <a:pt x="1" y="2595"/>
                  </a:lnTo>
                  <a:lnTo>
                    <a:pt x="7534" y="2595"/>
                  </a:lnTo>
                  <a:lnTo>
                    <a:pt x="7534" y="1"/>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71;p32">
              <a:extLst>
                <a:ext uri="{FF2B5EF4-FFF2-40B4-BE49-F238E27FC236}">
                  <a16:creationId xmlns:a16="http://schemas.microsoft.com/office/drawing/2014/main" id="{95B4245C-BCFA-73F9-47D9-1D2812416DBE}"/>
                </a:ext>
              </a:extLst>
            </p:cNvPr>
            <p:cNvSpPr/>
            <p:nvPr/>
          </p:nvSpPr>
          <p:spPr>
            <a:xfrm>
              <a:off x="885961" y="3063146"/>
              <a:ext cx="422982" cy="365846"/>
            </a:xfrm>
            <a:custGeom>
              <a:avLst/>
              <a:gdLst/>
              <a:ahLst/>
              <a:cxnLst/>
              <a:rect l="l" t="t" r="r" b="b"/>
              <a:pathLst>
                <a:path w="6722" h="5814" extrusionOk="0">
                  <a:moveTo>
                    <a:pt x="313" y="0"/>
                  </a:moveTo>
                  <a:lnTo>
                    <a:pt x="188" y="31"/>
                  </a:lnTo>
                  <a:lnTo>
                    <a:pt x="94" y="94"/>
                  </a:lnTo>
                  <a:lnTo>
                    <a:pt x="32" y="219"/>
                  </a:lnTo>
                  <a:lnTo>
                    <a:pt x="1" y="344"/>
                  </a:lnTo>
                  <a:lnTo>
                    <a:pt x="1" y="5470"/>
                  </a:lnTo>
                  <a:lnTo>
                    <a:pt x="32" y="5595"/>
                  </a:lnTo>
                  <a:lnTo>
                    <a:pt x="94" y="5720"/>
                  </a:lnTo>
                  <a:lnTo>
                    <a:pt x="188" y="5783"/>
                  </a:lnTo>
                  <a:lnTo>
                    <a:pt x="313" y="5814"/>
                  </a:lnTo>
                  <a:lnTo>
                    <a:pt x="6408" y="5814"/>
                  </a:lnTo>
                  <a:lnTo>
                    <a:pt x="6534" y="5783"/>
                  </a:lnTo>
                  <a:lnTo>
                    <a:pt x="6627" y="5720"/>
                  </a:lnTo>
                  <a:lnTo>
                    <a:pt x="6721" y="5595"/>
                  </a:lnTo>
                  <a:lnTo>
                    <a:pt x="6721" y="5470"/>
                  </a:lnTo>
                  <a:lnTo>
                    <a:pt x="6721" y="5345"/>
                  </a:lnTo>
                  <a:lnTo>
                    <a:pt x="6627" y="5251"/>
                  </a:lnTo>
                  <a:lnTo>
                    <a:pt x="6534" y="5189"/>
                  </a:lnTo>
                  <a:lnTo>
                    <a:pt x="6408" y="5158"/>
                  </a:lnTo>
                  <a:lnTo>
                    <a:pt x="657" y="5158"/>
                  </a:lnTo>
                  <a:lnTo>
                    <a:pt x="657" y="344"/>
                  </a:lnTo>
                  <a:lnTo>
                    <a:pt x="626" y="219"/>
                  </a:lnTo>
                  <a:lnTo>
                    <a:pt x="563" y="94"/>
                  </a:lnTo>
                  <a:lnTo>
                    <a:pt x="438" y="31"/>
                  </a:lnTo>
                  <a:lnTo>
                    <a:pt x="313"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72;p32">
              <a:extLst>
                <a:ext uri="{FF2B5EF4-FFF2-40B4-BE49-F238E27FC236}">
                  <a16:creationId xmlns:a16="http://schemas.microsoft.com/office/drawing/2014/main" id="{7A08000E-4379-724E-C818-597055FBBA51}"/>
                </a:ext>
              </a:extLst>
            </p:cNvPr>
            <p:cNvSpPr/>
            <p:nvPr/>
          </p:nvSpPr>
          <p:spPr>
            <a:xfrm>
              <a:off x="850597" y="2966747"/>
              <a:ext cx="137743" cy="137743"/>
            </a:xfrm>
            <a:custGeom>
              <a:avLst/>
              <a:gdLst/>
              <a:ahLst/>
              <a:cxnLst/>
              <a:rect l="l" t="t" r="r" b="b"/>
              <a:pathLst>
                <a:path w="2189" h="2189" extrusionOk="0">
                  <a:moveTo>
                    <a:pt x="1094" y="657"/>
                  </a:moveTo>
                  <a:lnTo>
                    <a:pt x="1282" y="688"/>
                  </a:lnTo>
                  <a:lnTo>
                    <a:pt x="1407" y="782"/>
                  </a:lnTo>
                  <a:lnTo>
                    <a:pt x="1500" y="907"/>
                  </a:lnTo>
                  <a:lnTo>
                    <a:pt x="1532" y="1094"/>
                  </a:lnTo>
                  <a:lnTo>
                    <a:pt x="1500" y="1282"/>
                  </a:lnTo>
                  <a:lnTo>
                    <a:pt x="1407" y="1407"/>
                  </a:lnTo>
                  <a:lnTo>
                    <a:pt x="1282" y="1501"/>
                  </a:lnTo>
                  <a:lnTo>
                    <a:pt x="1094" y="1532"/>
                  </a:lnTo>
                  <a:lnTo>
                    <a:pt x="938" y="1501"/>
                  </a:lnTo>
                  <a:lnTo>
                    <a:pt x="782" y="1407"/>
                  </a:lnTo>
                  <a:lnTo>
                    <a:pt x="688" y="1282"/>
                  </a:lnTo>
                  <a:lnTo>
                    <a:pt x="656" y="1094"/>
                  </a:lnTo>
                  <a:lnTo>
                    <a:pt x="688" y="907"/>
                  </a:lnTo>
                  <a:lnTo>
                    <a:pt x="782" y="782"/>
                  </a:lnTo>
                  <a:lnTo>
                    <a:pt x="938" y="688"/>
                  </a:lnTo>
                  <a:lnTo>
                    <a:pt x="1094" y="657"/>
                  </a:lnTo>
                  <a:close/>
                  <a:moveTo>
                    <a:pt x="875" y="0"/>
                  </a:moveTo>
                  <a:lnTo>
                    <a:pt x="656" y="94"/>
                  </a:lnTo>
                  <a:lnTo>
                    <a:pt x="469" y="188"/>
                  </a:lnTo>
                  <a:lnTo>
                    <a:pt x="313" y="313"/>
                  </a:lnTo>
                  <a:lnTo>
                    <a:pt x="188" y="469"/>
                  </a:lnTo>
                  <a:lnTo>
                    <a:pt x="94" y="657"/>
                  </a:lnTo>
                  <a:lnTo>
                    <a:pt x="31" y="876"/>
                  </a:lnTo>
                  <a:lnTo>
                    <a:pt x="0" y="1094"/>
                  </a:lnTo>
                  <a:lnTo>
                    <a:pt x="31" y="1313"/>
                  </a:lnTo>
                  <a:lnTo>
                    <a:pt x="94" y="1532"/>
                  </a:lnTo>
                  <a:lnTo>
                    <a:pt x="188" y="1720"/>
                  </a:lnTo>
                  <a:lnTo>
                    <a:pt x="313" y="1876"/>
                  </a:lnTo>
                  <a:lnTo>
                    <a:pt x="469" y="2001"/>
                  </a:lnTo>
                  <a:lnTo>
                    <a:pt x="656" y="2095"/>
                  </a:lnTo>
                  <a:lnTo>
                    <a:pt x="875" y="2188"/>
                  </a:lnTo>
                  <a:lnTo>
                    <a:pt x="1313" y="2188"/>
                  </a:lnTo>
                  <a:lnTo>
                    <a:pt x="1532" y="2095"/>
                  </a:lnTo>
                  <a:lnTo>
                    <a:pt x="1719" y="2001"/>
                  </a:lnTo>
                  <a:lnTo>
                    <a:pt x="1876" y="1876"/>
                  </a:lnTo>
                  <a:lnTo>
                    <a:pt x="2001" y="1720"/>
                  </a:lnTo>
                  <a:lnTo>
                    <a:pt x="2126" y="1532"/>
                  </a:lnTo>
                  <a:lnTo>
                    <a:pt x="2188" y="1313"/>
                  </a:lnTo>
                  <a:lnTo>
                    <a:pt x="2188" y="1094"/>
                  </a:lnTo>
                  <a:lnTo>
                    <a:pt x="2188" y="876"/>
                  </a:lnTo>
                  <a:lnTo>
                    <a:pt x="2126" y="657"/>
                  </a:lnTo>
                  <a:lnTo>
                    <a:pt x="2001" y="469"/>
                  </a:lnTo>
                  <a:lnTo>
                    <a:pt x="1876" y="313"/>
                  </a:lnTo>
                  <a:lnTo>
                    <a:pt x="1719" y="188"/>
                  </a:lnTo>
                  <a:lnTo>
                    <a:pt x="1532" y="94"/>
                  </a:lnTo>
                  <a:lnTo>
                    <a:pt x="1313"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73;p32">
              <a:extLst>
                <a:ext uri="{FF2B5EF4-FFF2-40B4-BE49-F238E27FC236}">
                  <a16:creationId xmlns:a16="http://schemas.microsoft.com/office/drawing/2014/main" id="{B6284431-B74B-0E50-9A49-9FBAF9785B3B}"/>
                </a:ext>
              </a:extLst>
            </p:cNvPr>
            <p:cNvSpPr/>
            <p:nvPr/>
          </p:nvSpPr>
          <p:spPr>
            <a:xfrm>
              <a:off x="1027604" y="2862482"/>
              <a:ext cx="139693" cy="139756"/>
            </a:xfrm>
            <a:custGeom>
              <a:avLst/>
              <a:gdLst/>
              <a:ahLst/>
              <a:cxnLst/>
              <a:rect l="l" t="t" r="r" b="b"/>
              <a:pathLst>
                <a:path w="2220" h="2221" extrusionOk="0">
                  <a:moveTo>
                    <a:pt x="1126" y="657"/>
                  </a:moveTo>
                  <a:lnTo>
                    <a:pt x="1282" y="688"/>
                  </a:lnTo>
                  <a:lnTo>
                    <a:pt x="1438" y="782"/>
                  </a:lnTo>
                  <a:lnTo>
                    <a:pt x="1532" y="939"/>
                  </a:lnTo>
                  <a:lnTo>
                    <a:pt x="1563" y="1126"/>
                  </a:lnTo>
                  <a:lnTo>
                    <a:pt x="1532" y="1282"/>
                  </a:lnTo>
                  <a:lnTo>
                    <a:pt x="1438" y="1439"/>
                  </a:lnTo>
                  <a:lnTo>
                    <a:pt x="1282" y="1532"/>
                  </a:lnTo>
                  <a:lnTo>
                    <a:pt x="1126" y="1564"/>
                  </a:lnTo>
                  <a:lnTo>
                    <a:pt x="938" y="1532"/>
                  </a:lnTo>
                  <a:lnTo>
                    <a:pt x="782" y="1439"/>
                  </a:lnTo>
                  <a:lnTo>
                    <a:pt x="688" y="1282"/>
                  </a:lnTo>
                  <a:lnTo>
                    <a:pt x="657" y="1126"/>
                  </a:lnTo>
                  <a:lnTo>
                    <a:pt x="688" y="939"/>
                  </a:lnTo>
                  <a:lnTo>
                    <a:pt x="782" y="782"/>
                  </a:lnTo>
                  <a:lnTo>
                    <a:pt x="938" y="688"/>
                  </a:lnTo>
                  <a:lnTo>
                    <a:pt x="1126" y="657"/>
                  </a:lnTo>
                  <a:close/>
                  <a:moveTo>
                    <a:pt x="1126" y="1"/>
                  </a:moveTo>
                  <a:lnTo>
                    <a:pt x="875" y="32"/>
                  </a:lnTo>
                  <a:lnTo>
                    <a:pt x="688" y="95"/>
                  </a:lnTo>
                  <a:lnTo>
                    <a:pt x="500" y="188"/>
                  </a:lnTo>
                  <a:lnTo>
                    <a:pt x="344" y="345"/>
                  </a:lnTo>
                  <a:lnTo>
                    <a:pt x="188" y="501"/>
                  </a:lnTo>
                  <a:lnTo>
                    <a:pt x="94" y="688"/>
                  </a:lnTo>
                  <a:lnTo>
                    <a:pt x="31" y="876"/>
                  </a:lnTo>
                  <a:lnTo>
                    <a:pt x="0" y="1126"/>
                  </a:lnTo>
                  <a:lnTo>
                    <a:pt x="31" y="1345"/>
                  </a:lnTo>
                  <a:lnTo>
                    <a:pt x="94" y="1532"/>
                  </a:lnTo>
                  <a:lnTo>
                    <a:pt x="188" y="1720"/>
                  </a:lnTo>
                  <a:lnTo>
                    <a:pt x="344" y="1908"/>
                  </a:lnTo>
                  <a:lnTo>
                    <a:pt x="500" y="2033"/>
                  </a:lnTo>
                  <a:lnTo>
                    <a:pt x="688" y="2126"/>
                  </a:lnTo>
                  <a:lnTo>
                    <a:pt x="875" y="2189"/>
                  </a:lnTo>
                  <a:lnTo>
                    <a:pt x="1126" y="2220"/>
                  </a:lnTo>
                  <a:lnTo>
                    <a:pt x="1344" y="2189"/>
                  </a:lnTo>
                  <a:lnTo>
                    <a:pt x="1532" y="2126"/>
                  </a:lnTo>
                  <a:lnTo>
                    <a:pt x="1719" y="2033"/>
                  </a:lnTo>
                  <a:lnTo>
                    <a:pt x="1876" y="1908"/>
                  </a:lnTo>
                  <a:lnTo>
                    <a:pt x="2032" y="1720"/>
                  </a:lnTo>
                  <a:lnTo>
                    <a:pt x="2126" y="1532"/>
                  </a:lnTo>
                  <a:lnTo>
                    <a:pt x="2188" y="1345"/>
                  </a:lnTo>
                  <a:lnTo>
                    <a:pt x="2220" y="1126"/>
                  </a:lnTo>
                  <a:lnTo>
                    <a:pt x="2188" y="876"/>
                  </a:lnTo>
                  <a:lnTo>
                    <a:pt x="2126" y="688"/>
                  </a:lnTo>
                  <a:lnTo>
                    <a:pt x="2032" y="501"/>
                  </a:lnTo>
                  <a:lnTo>
                    <a:pt x="1876" y="345"/>
                  </a:lnTo>
                  <a:lnTo>
                    <a:pt x="1719" y="188"/>
                  </a:lnTo>
                  <a:lnTo>
                    <a:pt x="1532" y="95"/>
                  </a:lnTo>
                  <a:lnTo>
                    <a:pt x="1344" y="32"/>
                  </a:lnTo>
                  <a:lnTo>
                    <a:pt x="1126" y="1"/>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74;p32">
              <a:extLst>
                <a:ext uri="{FF2B5EF4-FFF2-40B4-BE49-F238E27FC236}">
                  <a16:creationId xmlns:a16="http://schemas.microsoft.com/office/drawing/2014/main" id="{56884D52-9A60-65F1-3F31-58EC5801F422}"/>
                </a:ext>
              </a:extLst>
            </p:cNvPr>
            <p:cNvSpPr/>
            <p:nvPr/>
          </p:nvSpPr>
          <p:spPr>
            <a:xfrm>
              <a:off x="1004007" y="3167348"/>
              <a:ext cx="619622" cy="245911"/>
            </a:xfrm>
            <a:custGeom>
              <a:avLst/>
              <a:gdLst/>
              <a:ahLst/>
              <a:cxnLst/>
              <a:rect l="l" t="t" r="r" b="b"/>
              <a:pathLst>
                <a:path w="9847" h="3908" extrusionOk="0">
                  <a:moveTo>
                    <a:pt x="313" y="1"/>
                  </a:moveTo>
                  <a:lnTo>
                    <a:pt x="188" y="32"/>
                  </a:lnTo>
                  <a:lnTo>
                    <a:pt x="94" y="94"/>
                  </a:lnTo>
                  <a:lnTo>
                    <a:pt x="31" y="220"/>
                  </a:lnTo>
                  <a:lnTo>
                    <a:pt x="0" y="345"/>
                  </a:lnTo>
                  <a:lnTo>
                    <a:pt x="0" y="2533"/>
                  </a:lnTo>
                  <a:lnTo>
                    <a:pt x="31" y="2658"/>
                  </a:lnTo>
                  <a:lnTo>
                    <a:pt x="94" y="2751"/>
                  </a:lnTo>
                  <a:lnTo>
                    <a:pt x="188" y="2814"/>
                  </a:lnTo>
                  <a:lnTo>
                    <a:pt x="313" y="2845"/>
                  </a:lnTo>
                  <a:lnTo>
                    <a:pt x="4564" y="2845"/>
                  </a:lnTo>
                  <a:lnTo>
                    <a:pt x="4689" y="2814"/>
                  </a:lnTo>
                  <a:lnTo>
                    <a:pt x="4783" y="2751"/>
                  </a:lnTo>
                  <a:lnTo>
                    <a:pt x="4845" y="2658"/>
                  </a:lnTo>
                  <a:lnTo>
                    <a:pt x="4876" y="2533"/>
                  </a:lnTo>
                  <a:lnTo>
                    <a:pt x="4845" y="2376"/>
                  </a:lnTo>
                  <a:lnTo>
                    <a:pt x="4783" y="2283"/>
                  </a:lnTo>
                  <a:lnTo>
                    <a:pt x="4689" y="2220"/>
                  </a:lnTo>
                  <a:lnTo>
                    <a:pt x="4564" y="2189"/>
                  </a:lnTo>
                  <a:lnTo>
                    <a:pt x="657" y="2189"/>
                  </a:lnTo>
                  <a:lnTo>
                    <a:pt x="657" y="657"/>
                  </a:lnTo>
                  <a:lnTo>
                    <a:pt x="9190" y="657"/>
                  </a:lnTo>
                  <a:lnTo>
                    <a:pt x="9190" y="3564"/>
                  </a:lnTo>
                  <a:lnTo>
                    <a:pt x="9221" y="3720"/>
                  </a:lnTo>
                  <a:lnTo>
                    <a:pt x="9284" y="3814"/>
                  </a:lnTo>
                  <a:lnTo>
                    <a:pt x="9409" y="3877"/>
                  </a:lnTo>
                  <a:lnTo>
                    <a:pt x="9534" y="3908"/>
                  </a:lnTo>
                  <a:lnTo>
                    <a:pt x="9659" y="3877"/>
                  </a:lnTo>
                  <a:lnTo>
                    <a:pt x="9752" y="3814"/>
                  </a:lnTo>
                  <a:lnTo>
                    <a:pt x="9815" y="3720"/>
                  </a:lnTo>
                  <a:lnTo>
                    <a:pt x="9846" y="3564"/>
                  </a:lnTo>
                  <a:lnTo>
                    <a:pt x="9846" y="345"/>
                  </a:lnTo>
                  <a:lnTo>
                    <a:pt x="9815" y="220"/>
                  </a:lnTo>
                  <a:lnTo>
                    <a:pt x="9752" y="94"/>
                  </a:lnTo>
                  <a:lnTo>
                    <a:pt x="9659" y="32"/>
                  </a:lnTo>
                  <a:lnTo>
                    <a:pt x="9534" y="1"/>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75;p32">
              <a:extLst>
                <a:ext uri="{FF2B5EF4-FFF2-40B4-BE49-F238E27FC236}">
                  <a16:creationId xmlns:a16="http://schemas.microsoft.com/office/drawing/2014/main" id="{3962A363-41CD-C023-3490-3941397F0559}"/>
                </a:ext>
              </a:extLst>
            </p:cNvPr>
            <p:cNvSpPr/>
            <p:nvPr/>
          </p:nvSpPr>
          <p:spPr>
            <a:xfrm>
              <a:off x="1076748" y="2966747"/>
              <a:ext cx="460296" cy="401273"/>
            </a:xfrm>
            <a:custGeom>
              <a:avLst/>
              <a:gdLst/>
              <a:ahLst/>
              <a:cxnLst/>
              <a:rect l="l" t="t" r="r" b="b"/>
              <a:pathLst>
                <a:path w="7315" h="6377" extrusionOk="0">
                  <a:moveTo>
                    <a:pt x="345" y="0"/>
                  </a:moveTo>
                  <a:lnTo>
                    <a:pt x="188" y="32"/>
                  </a:lnTo>
                  <a:lnTo>
                    <a:pt x="94" y="94"/>
                  </a:lnTo>
                  <a:lnTo>
                    <a:pt x="32" y="188"/>
                  </a:lnTo>
                  <a:lnTo>
                    <a:pt x="1" y="313"/>
                  </a:lnTo>
                  <a:lnTo>
                    <a:pt x="1" y="2314"/>
                  </a:lnTo>
                  <a:lnTo>
                    <a:pt x="32" y="2439"/>
                  </a:lnTo>
                  <a:lnTo>
                    <a:pt x="94" y="2532"/>
                  </a:lnTo>
                  <a:lnTo>
                    <a:pt x="188" y="2595"/>
                  </a:lnTo>
                  <a:lnTo>
                    <a:pt x="345" y="2626"/>
                  </a:lnTo>
                  <a:lnTo>
                    <a:pt x="6658" y="2626"/>
                  </a:lnTo>
                  <a:lnTo>
                    <a:pt x="6658" y="6064"/>
                  </a:lnTo>
                  <a:lnTo>
                    <a:pt x="6658" y="6189"/>
                  </a:lnTo>
                  <a:lnTo>
                    <a:pt x="6752" y="6283"/>
                  </a:lnTo>
                  <a:lnTo>
                    <a:pt x="6846" y="6346"/>
                  </a:lnTo>
                  <a:lnTo>
                    <a:pt x="6971" y="6377"/>
                  </a:lnTo>
                  <a:lnTo>
                    <a:pt x="7096" y="6346"/>
                  </a:lnTo>
                  <a:lnTo>
                    <a:pt x="7221" y="6283"/>
                  </a:lnTo>
                  <a:lnTo>
                    <a:pt x="7284" y="6189"/>
                  </a:lnTo>
                  <a:lnTo>
                    <a:pt x="7315" y="6064"/>
                  </a:lnTo>
                  <a:lnTo>
                    <a:pt x="7315" y="2314"/>
                  </a:lnTo>
                  <a:lnTo>
                    <a:pt x="7284" y="2188"/>
                  </a:lnTo>
                  <a:lnTo>
                    <a:pt x="7221" y="2063"/>
                  </a:lnTo>
                  <a:lnTo>
                    <a:pt x="7096" y="2001"/>
                  </a:lnTo>
                  <a:lnTo>
                    <a:pt x="6971" y="1970"/>
                  </a:lnTo>
                  <a:lnTo>
                    <a:pt x="657" y="1970"/>
                  </a:lnTo>
                  <a:lnTo>
                    <a:pt x="657" y="313"/>
                  </a:lnTo>
                  <a:lnTo>
                    <a:pt x="626" y="188"/>
                  </a:lnTo>
                  <a:lnTo>
                    <a:pt x="563" y="94"/>
                  </a:lnTo>
                  <a:lnTo>
                    <a:pt x="470" y="32"/>
                  </a:lnTo>
                  <a:lnTo>
                    <a:pt x="345"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76;p32">
              <a:extLst>
                <a:ext uri="{FF2B5EF4-FFF2-40B4-BE49-F238E27FC236}">
                  <a16:creationId xmlns:a16="http://schemas.microsoft.com/office/drawing/2014/main" id="{AF2DAFEF-BDF3-7AFF-EC59-AD4D91997D74}"/>
                </a:ext>
              </a:extLst>
            </p:cNvPr>
            <p:cNvSpPr/>
            <p:nvPr/>
          </p:nvSpPr>
          <p:spPr>
            <a:xfrm>
              <a:off x="1023640" y="3523371"/>
              <a:ext cx="2551105" cy="39391"/>
            </a:xfrm>
            <a:custGeom>
              <a:avLst/>
              <a:gdLst/>
              <a:ahLst/>
              <a:cxnLst/>
              <a:rect l="l" t="t" r="r" b="b"/>
              <a:pathLst>
                <a:path w="40542" h="626" extrusionOk="0">
                  <a:moveTo>
                    <a:pt x="313" y="0"/>
                  </a:moveTo>
                  <a:lnTo>
                    <a:pt x="188" y="32"/>
                  </a:lnTo>
                  <a:lnTo>
                    <a:pt x="94" y="94"/>
                  </a:lnTo>
                  <a:lnTo>
                    <a:pt x="32" y="188"/>
                  </a:lnTo>
                  <a:lnTo>
                    <a:pt x="1" y="313"/>
                  </a:lnTo>
                  <a:lnTo>
                    <a:pt x="32" y="438"/>
                  </a:lnTo>
                  <a:lnTo>
                    <a:pt x="94" y="532"/>
                  </a:lnTo>
                  <a:lnTo>
                    <a:pt x="188" y="594"/>
                  </a:lnTo>
                  <a:lnTo>
                    <a:pt x="313" y="625"/>
                  </a:lnTo>
                  <a:lnTo>
                    <a:pt x="40229" y="625"/>
                  </a:lnTo>
                  <a:lnTo>
                    <a:pt x="40354" y="594"/>
                  </a:lnTo>
                  <a:lnTo>
                    <a:pt x="40448" y="532"/>
                  </a:lnTo>
                  <a:lnTo>
                    <a:pt x="40510" y="438"/>
                  </a:lnTo>
                  <a:lnTo>
                    <a:pt x="40542" y="313"/>
                  </a:lnTo>
                  <a:lnTo>
                    <a:pt x="40510" y="188"/>
                  </a:lnTo>
                  <a:lnTo>
                    <a:pt x="40448" y="94"/>
                  </a:lnTo>
                  <a:lnTo>
                    <a:pt x="40354" y="32"/>
                  </a:lnTo>
                  <a:lnTo>
                    <a:pt x="40229"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77;p32">
              <a:extLst>
                <a:ext uri="{FF2B5EF4-FFF2-40B4-BE49-F238E27FC236}">
                  <a16:creationId xmlns:a16="http://schemas.microsoft.com/office/drawing/2014/main" id="{13BE6F2C-07C7-5576-4A04-04334DBC355D}"/>
                </a:ext>
              </a:extLst>
            </p:cNvPr>
            <p:cNvSpPr/>
            <p:nvPr/>
          </p:nvSpPr>
          <p:spPr>
            <a:xfrm>
              <a:off x="2789876" y="3369963"/>
              <a:ext cx="570478" cy="119998"/>
            </a:xfrm>
            <a:custGeom>
              <a:avLst/>
              <a:gdLst/>
              <a:ahLst/>
              <a:cxnLst/>
              <a:rect l="l" t="t" r="r" b="b"/>
              <a:pathLst>
                <a:path w="9066" h="1907" extrusionOk="0">
                  <a:moveTo>
                    <a:pt x="970" y="0"/>
                  </a:moveTo>
                  <a:lnTo>
                    <a:pt x="782" y="31"/>
                  </a:lnTo>
                  <a:lnTo>
                    <a:pt x="595" y="63"/>
                  </a:lnTo>
                  <a:lnTo>
                    <a:pt x="438" y="157"/>
                  </a:lnTo>
                  <a:lnTo>
                    <a:pt x="282" y="282"/>
                  </a:lnTo>
                  <a:lnTo>
                    <a:pt x="188" y="407"/>
                  </a:lnTo>
                  <a:lnTo>
                    <a:pt x="95" y="594"/>
                  </a:lnTo>
                  <a:lnTo>
                    <a:pt x="32" y="750"/>
                  </a:lnTo>
                  <a:lnTo>
                    <a:pt x="1" y="969"/>
                  </a:lnTo>
                  <a:lnTo>
                    <a:pt x="32" y="1157"/>
                  </a:lnTo>
                  <a:lnTo>
                    <a:pt x="95" y="1313"/>
                  </a:lnTo>
                  <a:lnTo>
                    <a:pt x="188" y="1501"/>
                  </a:lnTo>
                  <a:lnTo>
                    <a:pt x="282" y="1626"/>
                  </a:lnTo>
                  <a:lnTo>
                    <a:pt x="438" y="1751"/>
                  </a:lnTo>
                  <a:lnTo>
                    <a:pt x="595" y="1844"/>
                  </a:lnTo>
                  <a:lnTo>
                    <a:pt x="782" y="1907"/>
                  </a:lnTo>
                  <a:lnTo>
                    <a:pt x="8284" y="1907"/>
                  </a:lnTo>
                  <a:lnTo>
                    <a:pt x="8472" y="1844"/>
                  </a:lnTo>
                  <a:lnTo>
                    <a:pt x="8628" y="1751"/>
                  </a:lnTo>
                  <a:lnTo>
                    <a:pt x="8784" y="1626"/>
                  </a:lnTo>
                  <a:lnTo>
                    <a:pt x="8878" y="1501"/>
                  </a:lnTo>
                  <a:lnTo>
                    <a:pt x="8972" y="1313"/>
                  </a:lnTo>
                  <a:lnTo>
                    <a:pt x="9034" y="1157"/>
                  </a:lnTo>
                  <a:lnTo>
                    <a:pt x="9065" y="969"/>
                  </a:lnTo>
                  <a:lnTo>
                    <a:pt x="9034" y="750"/>
                  </a:lnTo>
                  <a:lnTo>
                    <a:pt x="8972" y="594"/>
                  </a:lnTo>
                  <a:lnTo>
                    <a:pt x="8878" y="407"/>
                  </a:lnTo>
                  <a:lnTo>
                    <a:pt x="8784" y="282"/>
                  </a:lnTo>
                  <a:lnTo>
                    <a:pt x="8628" y="157"/>
                  </a:lnTo>
                  <a:lnTo>
                    <a:pt x="8472" y="63"/>
                  </a:lnTo>
                  <a:lnTo>
                    <a:pt x="8284" y="31"/>
                  </a:lnTo>
                  <a:lnTo>
                    <a:pt x="8097"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78;p32">
              <a:extLst>
                <a:ext uri="{FF2B5EF4-FFF2-40B4-BE49-F238E27FC236}">
                  <a16:creationId xmlns:a16="http://schemas.microsoft.com/office/drawing/2014/main" id="{B64A0ECB-E14D-B0F8-AFCC-2D11FE517EB6}"/>
                </a:ext>
              </a:extLst>
            </p:cNvPr>
            <p:cNvSpPr/>
            <p:nvPr/>
          </p:nvSpPr>
          <p:spPr>
            <a:xfrm>
              <a:off x="3004261" y="3269662"/>
              <a:ext cx="529199" cy="143595"/>
            </a:xfrm>
            <a:custGeom>
              <a:avLst/>
              <a:gdLst/>
              <a:ahLst/>
              <a:cxnLst/>
              <a:rect l="l" t="t" r="r" b="b"/>
              <a:pathLst>
                <a:path w="8410" h="2282" extrusionOk="0">
                  <a:moveTo>
                    <a:pt x="313" y="0"/>
                  </a:moveTo>
                  <a:lnTo>
                    <a:pt x="188" y="31"/>
                  </a:lnTo>
                  <a:lnTo>
                    <a:pt x="95" y="94"/>
                  </a:lnTo>
                  <a:lnTo>
                    <a:pt x="32" y="219"/>
                  </a:lnTo>
                  <a:lnTo>
                    <a:pt x="1" y="344"/>
                  </a:lnTo>
                  <a:lnTo>
                    <a:pt x="1" y="1938"/>
                  </a:lnTo>
                  <a:lnTo>
                    <a:pt x="32" y="2094"/>
                  </a:lnTo>
                  <a:lnTo>
                    <a:pt x="95" y="2188"/>
                  </a:lnTo>
                  <a:lnTo>
                    <a:pt x="188" y="2251"/>
                  </a:lnTo>
                  <a:lnTo>
                    <a:pt x="313" y="2282"/>
                  </a:lnTo>
                  <a:lnTo>
                    <a:pt x="439" y="2251"/>
                  </a:lnTo>
                  <a:lnTo>
                    <a:pt x="564" y="2188"/>
                  </a:lnTo>
                  <a:lnTo>
                    <a:pt x="626" y="2094"/>
                  </a:lnTo>
                  <a:lnTo>
                    <a:pt x="657" y="1938"/>
                  </a:lnTo>
                  <a:lnTo>
                    <a:pt x="657" y="657"/>
                  </a:lnTo>
                  <a:lnTo>
                    <a:pt x="8097" y="657"/>
                  </a:lnTo>
                  <a:lnTo>
                    <a:pt x="8222" y="625"/>
                  </a:lnTo>
                  <a:lnTo>
                    <a:pt x="8315" y="563"/>
                  </a:lnTo>
                  <a:lnTo>
                    <a:pt x="8378" y="469"/>
                  </a:lnTo>
                  <a:lnTo>
                    <a:pt x="8409" y="344"/>
                  </a:lnTo>
                  <a:lnTo>
                    <a:pt x="8378" y="219"/>
                  </a:lnTo>
                  <a:lnTo>
                    <a:pt x="8315" y="94"/>
                  </a:lnTo>
                  <a:lnTo>
                    <a:pt x="8222" y="31"/>
                  </a:lnTo>
                  <a:lnTo>
                    <a:pt x="8097"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79;p32">
              <a:extLst>
                <a:ext uri="{FF2B5EF4-FFF2-40B4-BE49-F238E27FC236}">
                  <a16:creationId xmlns:a16="http://schemas.microsoft.com/office/drawing/2014/main" id="{540EAFF9-F1AC-19EE-2401-198AA3F848B0}"/>
                </a:ext>
              </a:extLst>
            </p:cNvPr>
            <p:cNvSpPr/>
            <p:nvPr/>
          </p:nvSpPr>
          <p:spPr>
            <a:xfrm>
              <a:off x="3228524" y="3226371"/>
              <a:ext cx="129877" cy="127927"/>
            </a:xfrm>
            <a:custGeom>
              <a:avLst/>
              <a:gdLst/>
              <a:ahLst/>
              <a:cxnLst/>
              <a:rect l="l" t="t" r="r" b="b"/>
              <a:pathLst>
                <a:path w="2064" h="2033" extrusionOk="0">
                  <a:moveTo>
                    <a:pt x="1188" y="657"/>
                  </a:moveTo>
                  <a:lnTo>
                    <a:pt x="1282" y="751"/>
                  </a:lnTo>
                  <a:lnTo>
                    <a:pt x="1376" y="876"/>
                  </a:lnTo>
                  <a:lnTo>
                    <a:pt x="1407" y="1001"/>
                  </a:lnTo>
                  <a:lnTo>
                    <a:pt x="1376" y="1157"/>
                  </a:lnTo>
                  <a:lnTo>
                    <a:pt x="1282" y="1282"/>
                  </a:lnTo>
                  <a:lnTo>
                    <a:pt x="1188" y="1345"/>
                  </a:lnTo>
                  <a:lnTo>
                    <a:pt x="1032" y="1376"/>
                  </a:lnTo>
                  <a:lnTo>
                    <a:pt x="875" y="1345"/>
                  </a:lnTo>
                  <a:lnTo>
                    <a:pt x="782" y="1282"/>
                  </a:lnTo>
                  <a:lnTo>
                    <a:pt x="688" y="1157"/>
                  </a:lnTo>
                  <a:lnTo>
                    <a:pt x="657" y="1001"/>
                  </a:lnTo>
                  <a:lnTo>
                    <a:pt x="688" y="876"/>
                  </a:lnTo>
                  <a:lnTo>
                    <a:pt x="782" y="751"/>
                  </a:lnTo>
                  <a:lnTo>
                    <a:pt x="875" y="657"/>
                  </a:lnTo>
                  <a:close/>
                  <a:moveTo>
                    <a:pt x="813" y="0"/>
                  </a:moveTo>
                  <a:lnTo>
                    <a:pt x="625" y="63"/>
                  </a:lnTo>
                  <a:lnTo>
                    <a:pt x="469" y="157"/>
                  </a:lnTo>
                  <a:lnTo>
                    <a:pt x="313" y="282"/>
                  </a:lnTo>
                  <a:lnTo>
                    <a:pt x="188" y="438"/>
                  </a:lnTo>
                  <a:lnTo>
                    <a:pt x="94" y="626"/>
                  </a:lnTo>
                  <a:lnTo>
                    <a:pt x="31" y="813"/>
                  </a:lnTo>
                  <a:lnTo>
                    <a:pt x="0" y="1001"/>
                  </a:lnTo>
                  <a:lnTo>
                    <a:pt x="31" y="1219"/>
                  </a:lnTo>
                  <a:lnTo>
                    <a:pt x="94" y="1407"/>
                  </a:lnTo>
                  <a:lnTo>
                    <a:pt x="188" y="1595"/>
                  </a:lnTo>
                  <a:lnTo>
                    <a:pt x="313" y="1751"/>
                  </a:lnTo>
                  <a:lnTo>
                    <a:pt x="469" y="1876"/>
                  </a:lnTo>
                  <a:lnTo>
                    <a:pt x="625" y="1970"/>
                  </a:lnTo>
                  <a:lnTo>
                    <a:pt x="813" y="2032"/>
                  </a:lnTo>
                  <a:lnTo>
                    <a:pt x="1251" y="2032"/>
                  </a:lnTo>
                  <a:lnTo>
                    <a:pt x="1438" y="1970"/>
                  </a:lnTo>
                  <a:lnTo>
                    <a:pt x="1594" y="1876"/>
                  </a:lnTo>
                  <a:lnTo>
                    <a:pt x="1751" y="1751"/>
                  </a:lnTo>
                  <a:lnTo>
                    <a:pt x="1876" y="1595"/>
                  </a:lnTo>
                  <a:lnTo>
                    <a:pt x="1969" y="1407"/>
                  </a:lnTo>
                  <a:lnTo>
                    <a:pt x="2032" y="1219"/>
                  </a:lnTo>
                  <a:lnTo>
                    <a:pt x="2063" y="1001"/>
                  </a:lnTo>
                  <a:lnTo>
                    <a:pt x="2032" y="813"/>
                  </a:lnTo>
                  <a:lnTo>
                    <a:pt x="1969" y="626"/>
                  </a:lnTo>
                  <a:lnTo>
                    <a:pt x="1876" y="438"/>
                  </a:lnTo>
                  <a:lnTo>
                    <a:pt x="1751" y="282"/>
                  </a:lnTo>
                  <a:lnTo>
                    <a:pt x="1594" y="157"/>
                  </a:lnTo>
                  <a:lnTo>
                    <a:pt x="1438" y="63"/>
                  </a:lnTo>
                  <a:lnTo>
                    <a:pt x="1251"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80;p32">
              <a:extLst>
                <a:ext uri="{FF2B5EF4-FFF2-40B4-BE49-F238E27FC236}">
                  <a16:creationId xmlns:a16="http://schemas.microsoft.com/office/drawing/2014/main" id="{1D389F65-C37D-56BD-8106-AA399B19BB68}"/>
                </a:ext>
              </a:extLst>
            </p:cNvPr>
            <p:cNvSpPr/>
            <p:nvPr/>
          </p:nvSpPr>
          <p:spPr>
            <a:xfrm>
              <a:off x="3492053" y="3102474"/>
              <a:ext cx="310850" cy="310787"/>
            </a:xfrm>
            <a:custGeom>
              <a:avLst/>
              <a:gdLst/>
              <a:ahLst/>
              <a:cxnLst/>
              <a:rect l="l" t="t" r="r" b="b"/>
              <a:pathLst>
                <a:path w="4940" h="4939" extrusionOk="0">
                  <a:moveTo>
                    <a:pt x="2658" y="657"/>
                  </a:moveTo>
                  <a:lnTo>
                    <a:pt x="2845" y="688"/>
                  </a:lnTo>
                  <a:lnTo>
                    <a:pt x="3189" y="782"/>
                  </a:lnTo>
                  <a:lnTo>
                    <a:pt x="3502" y="969"/>
                  </a:lnTo>
                  <a:lnTo>
                    <a:pt x="3752" y="1188"/>
                  </a:lnTo>
                  <a:lnTo>
                    <a:pt x="3970" y="1438"/>
                  </a:lnTo>
                  <a:lnTo>
                    <a:pt x="4158" y="1751"/>
                  </a:lnTo>
                  <a:lnTo>
                    <a:pt x="4252" y="2094"/>
                  </a:lnTo>
                  <a:lnTo>
                    <a:pt x="4283" y="2282"/>
                  </a:lnTo>
                  <a:lnTo>
                    <a:pt x="4283" y="2470"/>
                  </a:lnTo>
                  <a:lnTo>
                    <a:pt x="4283" y="2657"/>
                  </a:lnTo>
                  <a:lnTo>
                    <a:pt x="4252" y="2845"/>
                  </a:lnTo>
                  <a:lnTo>
                    <a:pt x="4158" y="3157"/>
                  </a:lnTo>
                  <a:lnTo>
                    <a:pt x="3970" y="3470"/>
                  </a:lnTo>
                  <a:lnTo>
                    <a:pt x="3752" y="3751"/>
                  </a:lnTo>
                  <a:lnTo>
                    <a:pt x="3502" y="3970"/>
                  </a:lnTo>
                  <a:lnTo>
                    <a:pt x="3189" y="4126"/>
                  </a:lnTo>
                  <a:lnTo>
                    <a:pt x="2845" y="4251"/>
                  </a:lnTo>
                  <a:lnTo>
                    <a:pt x="2658" y="4282"/>
                  </a:lnTo>
                  <a:lnTo>
                    <a:pt x="2283" y="4282"/>
                  </a:lnTo>
                  <a:lnTo>
                    <a:pt x="2126" y="4251"/>
                  </a:lnTo>
                  <a:lnTo>
                    <a:pt x="1782" y="4126"/>
                  </a:lnTo>
                  <a:lnTo>
                    <a:pt x="1470" y="3970"/>
                  </a:lnTo>
                  <a:lnTo>
                    <a:pt x="1189" y="3751"/>
                  </a:lnTo>
                  <a:lnTo>
                    <a:pt x="970" y="3470"/>
                  </a:lnTo>
                  <a:lnTo>
                    <a:pt x="813" y="3157"/>
                  </a:lnTo>
                  <a:lnTo>
                    <a:pt x="688" y="2845"/>
                  </a:lnTo>
                  <a:lnTo>
                    <a:pt x="657" y="2657"/>
                  </a:lnTo>
                  <a:lnTo>
                    <a:pt x="657" y="2470"/>
                  </a:lnTo>
                  <a:lnTo>
                    <a:pt x="657" y="2282"/>
                  </a:lnTo>
                  <a:lnTo>
                    <a:pt x="688" y="2094"/>
                  </a:lnTo>
                  <a:lnTo>
                    <a:pt x="813" y="1751"/>
                  </a:lnTo>
                  <a:lnTo>
                    <a:pt x="970" y="1438"/>
                  </a:lnTo>
                  <a:lnTo>
                    <a:pt x="1189" y="1188"/>
                  </a:lnTo>
                  <a:lnTo>
                    <a:pt x="1470" y="969"/>
                  </a:lnTo>
                  <a:lnTo>
                    <a:pt x="1782" y="782"/>
                  </a:lnTo>
                  <a:lnTo>
                    <a:pt x="2126" y="688"/>
                  </a:lnTo>
                  <a:lnTo>
                    <a:pt x="2283" y="657"/>
                  </a:lnTo>
                  <a:close/>
                  <a:moveTo>
                    <a:pt x="2220" y="0"/>
                  </a:moveTo>
                  <a:lnTo>
                    <a:pt x="1970" y="31"/>
                  </a:lnTo>
                  <a:lnTo>
                    <a:pt x="1751" y="94"/>
                  </a:lnTo>
                  <a:lnTo>
                    <a:pt x="1532" y="188"/>
                  </a:lnTo>
                  <a:lnTo>
                    <a:pt x="1314" y="282"/>
                  </a:lnTo>
                  <a:lnTo>
                    <a:pt x="1095" y="407"/>
                  </a:lnTo>
                  <a:lnTo>
                    <a:pt x="907" y="563"/>
                  </a:lnTo>
                  <a:lnTo>
                    <a:pt x="720" y="719"/>
                  </a:lnTo>
                  <a:lnTo>
                    <a:pt x="563" y="907"/>
                  </a:lnTo>
                  <a:lnTo>
                    <a:pt x="438" y="1094"/>
                  </a:lnTo>
                  <a:lnTo>
                    <a:pt x="313" y="1282"/>
                  </a:lnTo>
                  <a:lnTo>
                    <a:pt x="188" y="1501"/>
                  </a:lnTo>
                  <a:lnTo>
                    <a:pt x="126" y="1719"/>
                  </a:lnTo>
                  <a:lnTo>
                    <a:pt x="63" y="1969"/>
                  </a:lnTo>
                  <a:lnTo>
                    <a:pt x="32" y="2219"/>
                  </a:lnTo>
                  <a:lnTo>
                    <a:pt x="1" y="2470"/>
                  </a:lnTo>
                  <a:lnTo>
                    <a:pt x="32" y="2720"/>
                  </a:lnTo>
                  <a:lnTo>
                    <a:pt x="63" y="2970"/>
                  </a:lnTo>
                  <a:lnTo>
                    <a:pt x="126" y="3188"/>
                  </a:lnTo>
                  <a:lnTo>
                    <a:pt x="188" y="3439"/>
                  </a:lnTo>
                  <a:lnTo>
                    <a:pt x="313" y="3657"/>
                  </a:lnTo>
                  <a:lnTo>
                    <a:pt x="438" y="3845"/>
                  </a:lnTo>
                  <a:lnTo>
                    <a:pt x="563" y="4032"/>
                  </a:lnTo>
                  <a:lnTo>
                    <a:pt x="720" y="4220"/>
                  </a:lnTo>
                  <a:lnTo>
                    <a:pt x="907" y="4376"/>
                  </a:lnTo>
                  <a:lnTo>
                    <a:pt x="1095" y="4501"/>
                  </a:lnTo>
                  <a:lnTo>
                    <a:pt x="1314" y="4626"/>
                  </a:lnTo>
                  <a:lnTo>
                    <a:pt x="1532" y="4751"/>
                  </a:lnTo>
                  <a:lnTo>
                    <a:pt x="1751" y="4814"/>
                  </a:lnTo>
                  <a:lnTo>
                    <a:pt x="1970" y="4876"/>
                  </a:lnTo>
                  <a:lnTo>
                    <a:pt x="2220" y="4939"/>
                  </a:lnTo>
                  <a:lnTo>
                    <a:pt x="2720" y="4939"/>
                  </a:lnTo>
                  <a:lnTo>
                    <a:pt x="2970" y="4876"/>
                  </a:lnTo>
                  <a:lnTo>
                    <a:pt x="3220" y="4814"/>
                  </a:lnTo>
                  <a:lnTo>
                    <a:pt x="3439" y="4751"/>
                  </a:lnTo>
                  <a:lnTo>
                    <a:pt x="3658" y="4626"/>
                  </a:lnTo>
                  <a:lnTo>
                    <a:pt x="3845" y="4501"/>
                  </a:lnTo>
                  <a:lnTo>
                    <a:pt x="4064" y="4376"/>
                  </a:lnTo>
                  <a:lnTo>
                    <a:pt x="4220" y="4220"/>
                  </a:lnTo>
                  <a:lnTo>
                    <a:pt x="4377" y="4032"/>
                  </a:lnTo>
                  <a:lnTo>
                    <a:pt x="4533" y="3845"/>
                  </a:lnTo>
                  <a:lnTo>
                    <a:pt x="4658" y="3657"/>
                  </a:lnTo>
                  <a:lnTo>
                    <a:pt x="4752" y="3439"/>
                  </a:lnTo>
                  <a:lnTo>
                    <a:pt x="4846" y="3188"/>
                  </a:lnTo>
                  <a:lnTo>
                    <a:pt x="4908" y="2970"/>
                  </a:lnTo>
                  <a:lnTo>
                    <a:pt x="4939" y="2720"/>
                  </a:lnTo>
                  <a:lnTo>
                    <a:pt x="4939" y="2470"/>
                  </a:lnTo>
                  <a:lnTo>
                    <a:pt x="4939" y="2219"/>
                  </a:lnTo>
                  <a:lnTo>
                    <a:pt x="4908" y="1969"/>
                  </a:lnTo>
                  <a:lnTo>
                    <a:pt x="4846" y="1719"/>
                  </a:lnTo>
                  <a:lnTo>
                    <a:pt x="4752" y="1501"/>
                  </a:lnTo>
                  <a:lnTo>
                    <a:pt x="4658" y="1282"/>
                  </a:lnTo>
                  <a:lnTo>
                    <a:pt x="4533" y="1094"/>
                  </a:lnTo>
                  <a:lnTo>
                    <a:pt x="4377" y="907"/>
                  </a:lnTo>
                  <a:lnTo>
                    <a:pt x="4220" y="719"/>
                  </a:lnTo>
                  <a:lnTo>
                    <a:pt x="4064" y="563"/>
                  </a:lnTo>
                  <a:lnTo>
                    <a:pt x="3845" y="407"/>
                  </a:lnTo>
                  <a:lnTo>
                    <a:pt x="3658" y="282"/>
                  </a:lnTo>
                  <a:lnTo>
                    <a:pt x="3439" y="188"/>
                  </a:lnTo>
                  <a:lnTo>
                    <a:pt x="3220" y="94"/>
                  </a:lnTo>
                  <a:lnTo>
                    <a:pt x="2970" y="31"/>
                  </a:lnTo>
                  <a:lnTo>
                    <a:pt x="2720"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81;p32">
              <a:extLst>
                <a:ext uri="{FF2B5EF4-FFF2-40B4-BE49-F238E27FC236}">
                  <a16:creationId xmlns:a16="http://schemas.microsoft.com/office/drawing/2014/main" id="{EDFF011A-5CE6-8E31-ECA7-A63E18BB6B8B}"/>
                </a:ext>
              </a:extLst>
            </p:cNvPr>
            <p:cNvSpPr/>
            <p:nvPr/>
          </p:nvSpPr>
          <p:spPr>
            <a:xfrm>
              <a:off x="3586504" y="3196860"/>
              <a:ext cx="123962" cy="122012"/>
            </a:xfrm>
            <a:custGeom>
              <a:avLst/>
              <a:gdLst/>
              <a:ahLst/>
              <a:cxnLst/>
              <a:rect l="l" t="t" r="r" b="b"/>
              <a:pathLst>
                <a:path w="1970" h="1939" extrusionOk="0">
                  <a:moveTo>
                    <a:pt x="782" y="1"/>
                  </a:moveTo>
                  <a:lnTo>
                    <a:pt x="594" y="63"/>
                  </a:lnTo>
                  <a:lnTo>
                    <a:pt x="438" y="157"/>
                  </a:lnTo>
                  <a:lnTo>
                    <a:pt x="281" y="282"/>
                  </a:lnTo>
                  <a:lnTo>
                    <a:pt x="156" y="407"/>
                  </a:lnTo>
                  <a:lnTo>
                    <a:pt x="63" y="594"/>
                  </a:lnTo>
                  <a:lnTo>
                    <a:pt x="31" y="782"/>
                  </a:lnTo>
                  <a:lnTo>
                    <a:pt x="0" y="970"/>
                  </a:lnTo>
                  <a:lnTo>
                    <a:pt x="31" y="1157"/>
                  </a:lnTo>
                  <a:lnTo>
                    <a:pt x="63" y="1345"/>
                  </a:lnTo>
                  <a:lnTo>
                    <a:pt x="156" y="1501"/>
                  </a:lnTo>
                  <a:lnTo>
                    <a:pt x="281" y="1657"/>
                  </a:lnTo>
                  <a:lnTo>
                    <a:pt x="438" y="1782"/>
                  </a:lnTo>
                  <a:lnTo>
                    <a:pt x="594" y="1876"/>
                  </a:lnTo>
                  <a:lnTo>
                    <a:pt x="782" y="1939"/>
                  </a:lnTo>
                  <a:lnTo>
                    <a:pt x="1188" y="1939"/>
                  </a:lnTo>
                  <a:lnTo>
                    <a:pt x="1344" y="1876"/>
                  </a:lnTo>
                  <a:lnTo>
                    <a:pt x="1532" y="1782"/>
                  </a:lnTo>
                  <a:lnTo>
                    <a:pt x="1657" y="1657"/>
                  </a:lnTo>
                  <a:lnTo>
                    <a:pt x="1782" y="1501"/>
                  </a:lnTo>
                  <a:lnTo>
                    <a:pt x="1876" y="1345"/>
                  </a:lnTo>
                  <a:lnTo>
                    <a:pt x="1938" y="1157"/>
                  </a:lnTo>
                  <a:lnTo>
                    <a:pt x="1969" y="970"/>
                  </a:lnTo>
                  <a:lnTo>
                    <a:pt x="1938" y="782"/>
                  </a:lnTo>
                  <a:lnTo>
                    <a:pt x="1876" y="594"/>
                  </a:lnTo>
                  <a:lnTo>
                    <a:pt x="1782" y="407"/>
                  </a:lnTo>
                  <a:lnTo>
                    <a:pt x="1657" y="282"/>
                  </a:lnTo>
                  <a:lnTo>
                    <a:pt x="1532" y="157"/>
                  </a:lnTo>
                  <a:lnTo>
                    <a:pt x="1344" y="63"/>
                  </a:lnTo>
                  <a:lnTo>
                    <a:pt x="11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82;p32">
              <a:extLst>
                <a:ext uri="{FF2B5EF4-FFF2-40B4-BE49-F238E27FC236}">
                  <a16:creationId xmlns:a16="http://schemas.microsoft.com/office/drawing/2014/main" id="{A82C5687-E440-5FEA-1B6D-FC6B2CAA1E78}"/>
                </a:ext>
              </a:extLst>
            </p:cNvPr>
            <p:cNvSpPr/>
            <p:nvPr/>
          </p:nvSpPr>
          <p:spPr>
            <a:xfrm>
              <a:off x="1206562" y="2935285"/>
              <a:ext cx="90549" cy="90549"/>
            </a:xfrm>
            <a:custGeom>
              <a:avLst/>
              <a:gdLst/>
              <a:ahLst/>
              <a:cxnLst/>
              <a:rect l="l" t="t" r="r" b="b"/>
              <a:pathLst>
                <a:path w="1439" h="1439" extrusionOk="0">
                  <a:moveTo>
                    <a:pt x="720" y="0"/>
                  </a:moveTo>
                  <a:lnTo>
                    <a:pt x="470" y="469"/>
                  </a:lnTo>
                  <a:lnTo>
                    <a:pt x="1" y="719"/>
                  </a:lnTo>
                  <a:lnTo>
                    <a:pt x="470" y="1001"/>
                  </a:lnTo>
                  <a:lnTo>
                    <a:pt x="720" y="1438"/>
                  </a:lnTo>
                  <a:lnTo>
                    <a:pt x="970" y="1001"/>
                  </a:lnTo>
                  <a:lnTo>
                    <a:pt x="1439" y="719"/>
                  </a:lnTo>
                  <a:lnTo>
                    <a:pt x="970" y="469"/>
                  </a:lnTo>
                  <a:lnTo>
                    <a:pt x="720"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83;p32">
              <a:extLst>
                <a:ext uri="{FF2B5EF4-FFF2-40B4-BE49-F238E27FC236}">
                  <a16:creationId xmlns:a16="http://schemas.microsoft.com/office/drawing/2014/main" id="{8282A803-E69F-1C46-4BB4-B9850BBA9A4B}"/>
                </a:ext>
              </a:extLst>
            </p:cNvPr>
            <p:cNvSpPr/>
            <p:nvPr/>
          </p:nvSpPr>
          <p:spPr>
            <a:xfrm>
              <a:off x="1159369" y="2730720"/>
              <a:ext cx="98415" cy="98415"/>
            </a:xfrm>
            <a:custGeom>
              <a:avLst/>
              <a:gdLst/>
              <a:ahLst/>
              <a:cxnLst/>
              <a:rect l="l" t="t" r="r" b="b"/>
              <a:pathLst>
                <a:path w="1564" h="1564" extrusionOk="0">
                  <a:moveTo>
                    <a:pt x="782" y="1"/>
                  </a:moveTo>
                  <a:lnTo>
                    <a:pt x="501" y="501"/>
                  </a:lnTo>
                  <a:lnTo>
                    <a:pt x="0" y="782"/>
                  </a:lnTo>
                  <a:lnTo>
                    <a:pt x="501" y="1063"/>
                  </a:lnTo>
                  <a:lnTo>
                    <a:pt x="782" y="1563"/>
                  </a:lnTo>
                  <a:lnTo>
                    <a:pt x="1063" y="1063"/>
                  </a:lnTo>
                  <a:lnTo>
                    <a:pt x="1563" y="782"/>
                  </a:lnTo>
                  <a:lnTo>
                    <a:pt x="1063" y="501"/>
                  </a:lnTo>
                  <a:lnTo>
                    <a:pt x="782"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84;p32">
              <a:extLst>
                <a:ext uri="{FF2B5EF4-FFF2-40B4-BE49-F238E27FC236}">
                  <a16:creationId xmlns:a16="http://schemas.microsoft.com/office/drawing/2014/main" id="{DF8FFF28-5265-1E22-B73F-11945A7F84D0}"/>
                </a:ext>
              </a:extLst>
            </p:cNvPr>
            <p:cNvSpPr/>
            <p:nvPr/>
          </p:nvSpPr>
          <p:spPr>
            <a:xfrm>
              <a:off x="769927" y="3253932"/>
              <a:ext cx="74818" cy="72804"/>
            </a:xfrm>
            <a:custGeom>
              <a:avLst/>
              <a:gdLst/>
              <a:ahLst/>
              <a:cxnLst/>
              <a:rect l="l" t="t" r="r" b="b"/>
              <a:pathLst>
                <a:path w="1189" h="1157" extrusionOk="0">
                  <a:moveTo>
                    <a:pt x="594" y="0"/>
                  </a:moveTo>
                  <a:lnTo>
                    <a:pt x="407" y="375"/>
                  </a:lnTo>
                  <a:lnTo>
                    <a:pt x="1" y="594"/>
                  </a:lnTo>
                  <a:lnTo>
                    <a:pt x="407" y="781"/>
                  </a:lnTo>
                  <a:lnTo>
                    <a:pt x="594" y="1157"/>
                  </a:lnTo>
                  <a:lnTo>
                    <a:pt x="813" y="781"/>
                  </a:lnTo>
                  <a:lnTo>
                    <a:pt x="1188" y="594"/>
                  </a:lnTo>
                  <a:lnTo>
                    <a:pt x="813" y="375"/>
                  </a:lnTo>
                  <a:lnTo>
                    <a:pt x="594"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85;p32">
              <a:extLst>
                <a:ext uri="{FF2B5EF4-FFF2-40B4-BE49-F238E27FC236}">
                  <a16:creationId xmlns:a16="http://schemas.microsoft.com/office/drawing/2014/main" id="{B74E4041-5442-2ED6-1286-AA03AC2F6885}"/>
                </a:ext>
              </a:extLst>
            </p:cNvPr>
            <p:cNvSpPr/>
            <p:nvPr/>
          </p:nvSpPr>
          <p:spPr>
            <a:xfrm>
              <a:off x="726635" y="3078877"/>
              <a:ext cx="88598" cy="88535"/>
            </a:xfrm>
            <a:custGeom>
              <a:avLst/>
              <a:gdLst/>
              <a:ahLst/>
              <a:cxnLst/>
              <a:rect l="l" t="t" r="r" b="b"/>
              <a:pathLst>
                <a:path w="1408" h="1407" extrusionOk="0">
                  <a:moveTo>
                    <a:pt x="689" y="0"/>
                  </a:moveTo>
                  <a:lnTo>
                    <a:pt x="438" y="438"/>
                  </a:lnTo>
                  <a:lnTo>
                    <a:pt x="1" y="688"/>
                  </a:lnTo>
                  <a:lnTo>
                    <a:pt x="438" y="938"/>
                  </a:lnTo>
                  <a:lnTo>
                    <a:pt x="689" y="1407"/>
                  </a:lnTo>
                  <a:lnTo>
                    <a:pt x="939" y="938"/>
                  </a:lnTo>
                  <a:lnTo>
                    <a:pt x="1407" y="688"/>
                  </a:lnTo>
                  <a:lnTo>
                    <a:pt x="939" y="438"/>
                  </a:lnTo>
                  <a:lnTo>
                    <a:pt x="689"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86;p32">
              <a:extLst>
                <a:ext uri="{FF2B5EF4-FFF2-40B4-BE49-F238E27FC236}">
                  <a16:creationId xmlns:a16="http://schemas.microsoft.com/office/drawing/2014/main" id="{636474B4-29FF-4AF8-D5F6-AE3E1EC70365}"/>
                </a:ext>
              </a:extLst>
            </p:cNvPr>
            <p:cNvSpPr/>
            <p:nvPr/>
          </p:nvSpPr>
          <p:spPr>
            <a:xfrm>
              <a:off x="1599968" y="2939186"/>
              <a:ext cx="94450" cy="94513"/>
            </a:xfrm>
            <a:custGeom>
              <a:avLst/>
              <a:gdLst/>
              <a:ahLst/>
              <a:cxnLst/>
              <a:rect l="l" t="t" r="r" b="b"/>
              <a:pathLst>
                <a:path w="1501" h="1502" extrusionOk="0">
                  <a:moveTo>
                    <a:pt x="750" y="1"/>
                  </a:moveTo>
                  <a:lnTo>
                    <a:pt x="500" y="501"/>
                  </a:lnTo>
                  <a:lnTo>
                    <a:pt x="0" y="751"/>
                  </a:lnTo>
                  <a:lnTo>
                    <a:pt x="500" y="1032"/>
                  </a:lnTo>
                  <a:lnTo>
                    <a:pt x="750" y="1501"/>
                  </a:lnTo>
                  <a:lnTo>
                    <a:pt x="1032" y="1032"/>
                  </a:lnTo>
                  <a:lnTo>
                    <a:pt x="1500" y="751"/>
                  </a:lnTo>
                  <a:lnTo>
                    <a:pt x="1032" y="501"/>
                  </a:lnTo>
                  <a:lnTo>
                    <a:pt x="750"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87;p32">
              <a:extLst>
                <a:ext uri="{FF2B5EF4-FFF2-40B4-BE49-F238E27FC236}">
                  <a16:creationId xmlns:a16="http://schemas.microsoft.com/office/drawing/2014/main" id="{EB8290E5-0B4B-962F-E5CC-295FA059A7D0}"/>
                </a:ext>
              </a:extLst>
            </p:cNvPr>
            <p:cNvSpPr/>
            <p:nvPr/>
          </p:nvSpPr>
          <p:spPr>
            <a:xfrm>
              <a:off x="2907923" y="3076864"/>
              <a:ext cx="90549" cy="92500"/>
            </a:xfrm>
            <a:custGeom>
              <a:avLst/>
              <a:gdLst/>
              <a:ahLst/>
              <a:cxnLst/>
              <a:rect l="l" t="t" r="r" b="b"/>
              <a:pathLst>
                <a:path w="1439" h="1470" extrusionOk="0">
                  <a:moveTo>
                    <a:pt x="719" y="1"/>
                  </a:moveTo>
                  <a:lnTo>
                    <a:pt x="469" y="470"/>
                  </a:lnTo>
                  <a:lnTo>
                    <a:pt x="0" y="720"/>
                  </a:lnTo>
                  <a:lnTo>
                    <a:pt x="469" y="1001"/>
                  </a:lnTo>
                  <a:lnTo>
                    <a:pt x="719" y="1470"/>
                  </a:lnTo>
                  <a:lnTo>
                    <a:pt x="969" y="1001"/>
                  </a:lnTo>
                  <a:lnTo>
                    <a:pt x="1438" y="720"/>
                  </a:lnTo>
                  <a:lnTo>
                    <a:pt x="969" y="470"/>
                  </a:lnTo>
                  <a:lnTo>
                    <a:pt x="719"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88;p32">
              <a:extLst>
                <a:ext uri="{FF2B5EF4-FFF2-40B4-BE49-F238E27FC236}">
                  <a16:creationId xmlns:a16="http://schemas.microsoft.com/office/drawing/2014/main" id="{61624CF7-7E38-AB1A-B7F3-1AA1504CB416}"/>
                </a:ext>
              </a:extLst>
            </p:cNvPr>
            <p:cNvSpPr/>
            <p:nvPr/>
          </p:nvSpPr>
          <p:spPr>
            <a:xfrm>
              <a:off x="2795791" y="2884128"/>
              <a:ext cx="98415" cy="96464"/>
            </a:xfrm>
            <a:custGeom>
              <a:avLst/>
              <a:gdLst/>
              <a:ahLst/>
              <a:cxnLst/>
              <a:rect l="l" t="t" r="r" b="b"/>
              <a:pathLst>
                <a:path w="1564" h="1533" extrusionOk="0">
                  <a:moveTo>
                    <a:pt x="782" y="1"/>
                  </a:moveTo>
                  <a:lnTo>
                    <a:pt x="501" y="501"/>
                  </a:lnTo>
                  <a:lnTo>
                    <a:pt x="1" y="782"/>
                  </a:lnTo>
                  <a:lnTo>
                    <a:pt x="501" y="1032"/>
                  </a:lnTo>
                  <a:lnTo>
                    <a:pt x="782" y="1532"/>
                  </a:lnTo>
                  <a:lnTo>
                    <a:pt x="1063" y="1032"/>
                  </a:lnTo>
                  <a:lnTo>
                    <a:pt x="1563" y="782"/>
                  </a:lnTo>
                  <a:lnTo>
                    <a:pt x="1063" y="501"/>
                  </a:lnTo>
                  <a:lnTo>
                    <a:pt x="782"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89;p32">
              <a:extLst>
                <a:ext uri="{FF2B5EF4-FFF2-40B4-BE49-F238E27FC236}">
                  <a16:creationId xmlns:a16="http://schemas.microsoft.com/office/drawing/2014/main" id="{55F458F1-4712-1817-3162-19285664BC68}"/>
                </a:ext>
              </a:extLst>
            </p:cNvPr>
            <p:cNvSpPr/>
            <p:nvPr/>
          </p:nvSpPr>
          <p:spPr>
            <a:xfrm>
              <a:off x="3403581" y="2937236"/>
              <a:ext cx="98415" cy="98415"/>
            </a:xfrm>
            <a:custGeom>
              <a:avLst/>
              <a:gdLst/>
              <a:ahLst/>
              <a:cxnLst/>
              <a:rect l="l" t="t" r="r" b="b"/>
              <a:pathLst>
                <a:path w="1564" h="1564" extrusionOk="0">
                  <a:moveTo>
                    <a:pt x="782" y="1"/>
                  </a:moveTo>
                  <a:lnTo>
                    <a:pt x="500" y="501"/>
                  </a:lnTo>
                  <a:lnTo>
                    <a:pt x="0" y="782"/>
                  </a:lnTo>
                  <a:lnTo>
                    <a:pt x="500" y="1063"/>
                  </a:lnTo>
                  <a:lnTo>
                    <a:pt x="782" y="1563"/>
                  </a:lnTo>
                  <a:lnTo>
                    <a:pt x="1063" y="1063"/>
                  </a:lnTo>
                  <a:lnTo>
                    <a:pt x="1563" y="782"/>
                  </a:lnTo>
                  <a:lnTo>
                    <a:pt x="1063" y="501"/>
                  </a:lnTo>
                  <a:lnTo>
                    <a:pt x="782"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90;p32">
              <a:extLst>
                <a:ext uri="{FF2B5EF4-FFF2-40B4-BE49-F238E27FC236}">
                  <a16:creationId xmlns:a16="http://schemas.microsoft.com/office/drawing/2014/main" id="{7F7D5C25-191A-B480-848F-0C96DBF819E8}"/>
                </a:ext>
              </a:extLst>
            </p:cNvPr>
            <p:cNvSpPr/>
            <p:nvPr/>
          </p:nvSpPr>
          <p:spPr>
            <a:xfrm>
              <a:off x="3293400" y="3078877"/>
              <a:ext cx="88598" cy="88535"/>
            </a:xfrm>
            <a:custGeom>
              <a:avLst/>
              <a:gdLst/>
              <a:ahLst/>
              <a:cxnLst/>
              <a:rect l="l" t="t" r="r" b="b"/>
              <a:pathLst>
                <a:path w="1408" h="1407" extrusionOk="0">
                  <a:moveTo>
                    <a:pt x="688" y="0"/>
                  </a:moveTo>
                  <a:lnTo>
                    <a:pt x="438" y="438"/>
                  </a:lnTo>
                  <a:lnTo>
                    <a:pt x="1" y="688"/>
                  </a:lnTo>
                  <a:lnTo>
                    <a:pt x="438" y="938"/>
                  </a:lnTo>
                  <a:lnTo>
                    <a:pt x="688" y="1407"/>
                  </a:lnTo>
                  <a:lnTo>
                    <a:pt x="938" y="938"/>
                  </a:lnTo>
                  <a:lnTo>
                    <a:pt x="1407" y="688"/>
                  </a:lnTo>
                  <a:lnTo>
                    <a:pt x="938" y="438"/>
                  </a:lnTo>
                  <a:lnTo>
                    <a:pt x="688"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91;p32">
              <a:extLst>
                <a:ext uri="{FF2B5EF4-FFF2-40B4-BE49-F238E27FC236}">
                  <a16:creationId xmlns:a16="http://schemas.microsoft.com/office/drawing/2014/main" id="{1EDDB5A3-E8F3-20DE-E178-59A08C624418}"/>
                </a:ext>
              </a:extLst>
            </p:cNvPr>
            <p:cNvSpPr/>
            <p:nvPr/>
          </p:nvSpPr>
          <p:spPr>
            <a:xfrm>
              <a:off x="3635648" y="3521421"/>
              <a:ext cx="78719" cy="80670"/>
            </a:xfrm>
            <a:custGeom>
              <a:avLst/>
              <a:gdLst/>
              <a:ahLst/>
              <a:cxnLst/>
              <a:rect l="l" t="t" r="r" b="b"/>
              <a:pathLst>
                <a:path w="1251" h="1282" extrusionOk="0">
                  <a:moveTo>
                    <a:pt x="626" y="0"/>
                  </a:moveTo>
                  <a:lnTo>
                    <a:pt x="407" y="406"/>
                  </a:lnTo>
                  <a:lnTo>
                    <a:pt x="1" y="656"/>
                  </a:lnTo>
                  <a:lnTo>
                    <a:pt x="407" y="875"/>
                  </a:lnTo>
                  <a:lnTo>
                    <a:pt x="626" y="1282"/>
                  </a:lnTo>
                  <a:lnTo>
                    <a:pt x="844" y="875"/>
                  </a:lnTo>
                  <a:lnTo>
                    <a:pt x="1251" y="656"/>
                  </a:lnTo>
                  <a:lnTo>
                    <a:pt x="844" y="406"/>
                  </a:lnTo>
                  <a:lnTo>
                    <a:pt x="626"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92;p32">
              <a:extLst>
                <a:ext uri="{FF2B5EF4-FFF2-40B4-BE49-F238E27FC236}">
                  <a16:creationId xmlns:a16="http://schemas.microsoft.com/office/drawing/2014/main" id="{F6AA6BEE-FF96-535B-C6EF-1484335F7519}"/>
                </a:ext>
              </a:extLst>
            </p:cNvPr>
            <p:cNvSpPr/>
            <p:nvPr/>
          </p:nvSpPr>
          <p:spPr>
            <a:xfrm>
              <a:off x="880046" y="3574529"/>
              <a:ext cx="53172" cy="53109"/>
            </a:xfrm>
            <a:custGeom>
              <a:avLst/>
              <a:gdLst/>
              <a:ahLst/>
              <a:cxnLst/>
              <a:rect l="l" t="t" r="r" b="b"/>
              <a:pathLst>
                <a:path w="845" h="844" extrusionOk="0">
                  <a:moveTo>
                    <a:pt x="407" y="0"/>
                  </a:moveTo>
                  <a:lnTo>
                    <a:pt x="282" y="281"/>
                  </a:lnTo>
                  <a:lnTo>
                    <a:pt x="1" y="438"/>
                  </a:lnTo>
                  <a:lnTo>
                    <a:pt x="282" y="563"/>
                  </a:lnTo>
                  <a:lnTo>
                    <a:pt x="407" y="844"/>
                  </a:lnTo>
                  <a:lnTo>
                    <a:pt x="564" y="563"/>
                  </a:lnTo>
                  <a:lnTo>
                    <a:pt x="845" y="438"/>
                  </a:lnTo>
                  <a:lnTo>
                    <a:pt x="564" y="281"/>
                  </a:lnTo>
                  <a:lnTo>
                    <a:pt x="407"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93;p32">
              <a:extLst>
                <a:ext uri="{FF2B5EF4-FFF2-40B4-BE49-F238E27FC236}">
                  <a16:creationId xmlns:a16="http://schemas.microsoft.com/office/drawing/2014/main" id="{AB049398-B122-FDDF-2F3A-B69037F7ACC9}"/>
                </a:ext>
              </a:extLst>
            </p:cNvPr>
            <p:cNvSpPr/>
            <p:nvPr/>
          </p:nvSpPr>
          <p:spPr>
            <a:xfrm>
              <a:off x="720783" y="3440752"/>
              <a:ext cx="100365" cy="98415"/>
            </a:xfrm>
            <a:custGeom>
              <a:avLst/>
              <a:gdLst/>
              <a:ahLst/>
              <a:cxnLst/>
              <a:rect l="l" t="t" r="r" b="b"/>
              <a:pathLst>
                <a:path w="1595" h="1564" extrusionOk="0">
                  <a:moveTo>
                    <a:pt x="782" y="1"/>
                  </a:moveTo>
                  <a:lnTo>
                    <a:pt x="531" y="501"/>
                  </a:lnTo>
                  <a:lnTo>
                    <a:pt x="0" y="782"/>
                  </a:lnTo>
                  <a:lnTo>
                    <a:pt x="531" y="1063"/>
                  </a:lnTo>
                  <a:lnTo>
                    <a:pt x="782" y="1563"/>
                  </a:lnTo>
                  <a:lnTo>
                    <a:pt x="1063" y="1063"/>
                  </a:lnTo>
                  <a:lnTo>
                    <a:pt x="1594" y="782"/>
                  </a:lnTo>
                  <a:lnTo>
                    <a:pt x="1063" y="501"/>
                  </a:lnTo>
                  <a:lnTo>
                    <a:pt x="782"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94;p32">
            <a:extLst>
              <a:ext uri="{FF2B5EF4-FFF2-40B4-BE49-F238E27FC236}">
                <a16:creationId xmlns:a16="http://schemas.microsoft.com/office/drawing/2014/main" id="{61D23D48-5BC8-2590-B402-5EE0706B231F}"/>
              </a:ext>
            </a:extLst>
          </p:cNvPr>
          <p:cNvSpPr/>
          <p:nvPr/>
        </p:nvSpPr>
        <p:spPr>
          <a:xfrm>
            <a:off x="2889908" y="4957859"/>
            <a:ext cx="255727" cy="70854"/>
          </a:xfrm>
          <a:custGeom>
            <a:avLst/>
            <a:gdLst/>
            <a:ahLst/>
            <a:cxnLst/>
            <a:rect l="l" t="t" r="r" b="b"/>
            <a:pathLst>
              <a:path w="4064" h="1126" extrusionOk="0">
                <a:moveTo>
                  <a:pt x="469" y="1"/>
                </a:moveTo>
                <a:lnTo>
                  <a:pt x="375" y="32"/>
                </a:lnTo>
                <a:lnTo>
                  <a:pt x="282" y="94"/>
                </a:lnTo>
                <a:lnTo>
                  <a:pt x="188" y="157"/>
                </a:lnTo>
                <a:lnTo>
                  <a:pt x="125" y="251"/>
                </a:lnTo>
                <a:lnTo>
                  <a:pt x="63" y="345"/>
                </a:lnTo>
                <a:lnTo>
                  <a:pt x="32" y="438"/>
                </a:lnTo>
                <a:lnTo>
                  <a:pt x="0" y="563"/>
                </a:lnTo>
                <a:lnTo>
                  <a:pt x="32" y="688"/>
                </a:lnTo>
                <a:lnTo>
                  <a:pt x="63" y="782"/>
                </a:lnTo>
                <a:lnTo>
                  <a:pt x="125" y="876"/>
                </a:lnTo>
                <a:lnTo>
                  <a:pt x="188" y="970"/>
                </a:lnTo>
                <a:lnTo>
                  <a:pt x="282" y="1032"/>
                </a:lnTo>
                <a:lnTo>
                  <a:pt x="375" y="1095"/>
                </a:lnTo>
                <a:lnTo>
                  <a:pt x="469" y="1126"/>
                </a:lnTo>
                <a:lnTo>
                  <a:pt x="3595" y="1126"/>
                </a:lnTo>
                <a:lnTo>
                  <a:pt x="3689" y="1095"/>
                </a:lnTo>
                <a:lnTo>
                  <a:pt x="3782" y="1032"/>
                </a:lnTo>
                <a:lnTo>
                  <a:pt x="3876" y="970"/>
                </a:lnTo>
                <a:lnTo>
                  <a:pt x="3939" y="876"/>
                </a:lnTo>
                <a:lnTo>
                  <a:pt x="4001" y="782"/>
                </a:lnTo>
                <a:lnTo>
                  <a:pt x="4032" y="688"/>
                </a:lnTo>
                <a:lnTo>
                  <a:pt x="4064" y="563"/>
                </a:lnTo>
                <a:lnTo>
                  <a:pt x="4032" y="438"/>
                </a:lnTo>
                <a:lnTo>
                  <a:pt x="4001" y="345"/>
                </a:lnTo>
                <a:lnTo>
                  <a:pt x="3939" y="251"/>
                </a:lnTo>
                <a:lnTo>
                  <a:pt x="3876" y="157"/>
                </a:lnTo>
                <a:lnTo>
                  <a:pt x="3782" y="94"/>
                </a:lnTo>
                <a:lnTo>
                  <a:pt x="3689" y="32"/>
                </a:lnTo>
                <a:lnTo>
                  <a:pt x="3595" y="1"/>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95;p32">
            <a:extLst>
              <a:ext uri="{FF2B5EF4-FFF2-40B4-BE49-F238E27FC236}">
                <a16:creationId xmlns:a16="http://schemas.microsoft.com/office/drawing/2014/main" id="{F7B32FAB-9CBF-CE28-69A2-7AFC5B8A2A1A}"/>
              </a:ext>
            </a:extLst>
          </p:cNvPr>
          <p:cNvSpPr/>
          <p:nvPr/>
        </p:nvSpPr>
        <p:spPr>
          <a:xfrm>
            <a:off x="441127" y="4922496"/>
            <a:ext cx="3243469" cy="35427"/>
          </a:xfrm>
          <a:custGeom>
            <a:avLst/>
            <a:gdLst/>
            <a:ahLst/>
            <a:cxnLst/>
            <a:rect l="l" t="t" r="r" b="b"/>
            <a:pathLst>
              <a:path w="51545" h="563" extrusionOk="0">
                <a:moveTo>
                  <a:pt x="282" y="0"/>
                </a:moveTo>
                <a:lnTo>
                  <a:pt x="188" y="31"/>
                </a:lnTo>
                <a:lnTo>
                  <a:pt x="95" y="94"/>
                </a:lnTo>
                <a:lnTo>
                  <a:pt x="32" y="156"/>
                </a:lnTo>
                <a:lnTo>
                  <a:pt x="1" y="281"/>
                </a:lnTo>
                <a:lnTo>
                  <a:pt x="32" y="375"/>
                </a:lnTo>
                <a:lnTo>
                  <a:pt x="95" y="469"/>
                </a:lnTo>
                <a:lnTo>
                  <a:pt x="188" y="531"/>
                </a:lnTo>
                <a:lnTo>
                  <a:pt x="282" y="563"/>
                </a:lnTo>
                <a:lnTo>
                  <a:pt x="51263" y="563"/>
                </a:lnTo>
                <a:lnTo>
                  <a:pt x="51357" y="531"/>
                </a:lnTo>
                <a:lnTo>
                  <a:pt x="51450" y="469"/>
                </a:lnTo>
                <a:lnTo>
                  <a:pt x="51513" y="375"/>
                </a:lnTo>
                <a:lnTo>
                  <a:pt x="51544" y="281"/>
                </a:lnTo>
                <a:lnTo>
                  <a:pt x="51513" y="156"/>
                </a:lnTo>
                <a:lnTo>
                  <a:pt x="51450" y="94"/>
                </a:lnTo>
                <a:lnTo>
                  <a:pt x="51357" y="31"/>
                </a:lnTo>
                <a:lnTo>
                  <a:pt x="51263" y="0"/>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96;p32">
            <a:extLst>
              <a:ext uri="{FF2B5EF4-FFF2-40B4-BE49-F238E27FC236}">
                <a16:creationId xmlns:a16="http://schemas.microsoft.com/office/drawing/2014/main" id="{47FAF0A3-88B6-A4AE-57CF-86842F4BC43A}"/>
              </a:ext>
            </a:extLst>
          </p:cNvPr>
          <p:cNvSpPr/>
          <p:nvPr/>
        </p:nvSpPr>
        <p:spPr>
          <a:xfrm>
            <a:off x="1627196" y="4922496"/>
            <a:ext cx="1060160" cy="98352"/>
          </a:xfrm>
          <a:custGeom>
            <a:avLst/>
            <a:gdLst/>
            <a:ahLst/>
            <a:cxnLst/>
            <a:rect l="l" t="t" r="r" b="b"/>
            <a:pathLst>
              <a:path w="16848" h="1563" extrusionOk="0">
                <a:moveTo>
                  <a:pt x="625" y="0"/>
                </a:moveTo>
                <a:lnTo>
                  <a:pt x="469" y="63"/>
                </a:lnTo>
                <a:lnTo>
                  <a:pt x="344" y="125"/>
                </a:lnTo>
                <a:lnTo>
                  <a:pt x="219" y="219"/>
                </a:lnTo>
                <a:lnTo>
                  <a:pt x="125" y="344"/>
                </a:lnTo>
                <a:lnTo>
                  <a:pt x="63" y="469"/>
                </a:lnTo>
                <a:lnTo>
                  <a:pt x="31" y="625"/>
                </a:lnTo>
                <a:lnTo>
                  <a:pt x="0" y="781"/>
                </a:lnTo>
                <a:lnTo>
                  <a:pt x="31" y="938"/>
                </a:lnTo>
                <a:lnTo>
                  <a:pt x="63" y="1094"/>
                </a:lnTo>
                <a:lnTo>
                  <a:pt x="125" y="1219"/>
                </a:lnTo>
                <a:lnTo>
                  <a:pt x="219" y="1344"/>
                </a:lnTo>
                <a:lnTo>
                  <a:pt x="344" y="1438"/>
                </a:lnTo>
                <a:lnTo>
                  <a:pt x="469" y="1500"/>
                </a:lnTo>
                <a:lnTo>
                  <a:pt x="625" y="1563"/>
                </a:lnTo>
                <a:lnTo>
                  <a:pt x="16223" y="1563"/>
                </a:lnTo>
                <a:lnTo>
                  <a:pt x="16379" y="1500"/>
                </a:lnTo>
                <a:lnTo>
                  <a:pt x="16504" y="1438"/>
                </a:lnTo>
                <a:lnTo>
                  <a:pt x="16629" y="1344"/>
                </a:lnTo>
                <a:lnTo>
                  <a:pt x="16723" y="1219"/>
                </a:lnTo>
                <a:lnTo>
                  <a:pt x="16785" y="1094"/>
                </a:lnTo>
                <a:lnTo>
                  <a:pt x="16816" y="938"/>
                </a:lnTo>
                <a:lnTo>
                  <a:pt x="16848" y="781"/>
                </a:lnTo>
                <a:lnTo>
                  <a:pt x="16816" y="625"/>
                </a:lnTo>
                <a:lnTo>
                  <a:pt x="16785" y="469"/>
                </a:lnTo>
                <a:lnTo>
                  <a:pt x="16723" y="344"/>
                </a:lnTo>
                <a:lnTo>
                  <a:pt x="16629" y="219"/>
                </a:lnTo>
                <a:lnTo>
                  <a:pt x="16504" y="125"/>
                </a:lnTo>
                <a:lnTo>
                  <a:pt x="16379" y="63"/>
                </a:lnTo>
                <a:lnTo>
                  <a:pt x="16223" y="0"/>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97;p32">
            <a:extLst>
              <a:ext uri="{FF2B5EF4-FFF2-40B4-BE49-F238E27FC236}">
                <a16:creationId xmlns:a16="http://schemas.microsoft.com/office/drawing/2014/main" id="{349B4EE8-60BC-06FB-C2AB-2257EDC0157A}"/>
              </a:ext>
            </a:extLst>
          </p:cNvPr>
          <p:cNvSpPr/>
          <p:nvPr/>
        </p:nvSpPr>
        <p:spPr>
          <a:xfrm>
            <a:off x="535577" y="4940178"/>
            <a:ext cx="293105" cy="80670"/>
          </a:xfrm>
          <a:custGeom>
            <a:avLst/>
            <a:gdLst/>
            <a:ahLst/>
            <a:cxnLst/>
            <a:rect l="l" t="t" r="r" b="b"/>
            <a:pathLst>
              <a:path w="4658" h="1282" extrusionOk="0">
                <a:moveTo>
                  <a:pt x="532" y="0"/>
                </a:moveTo>
                <a:lnTo>
                  <a:pt x="407" y="32"/>
                </a:lnTo>
                <a:lnTo>
                  <a:pt x="281" y="94"/>
                </a:lnTo>
                <a:lnTo>
                  <a:pt x="188" y="188"/>
                </a:lnTo>
                <a:lnTo>
                  <a:pt x="125" y="282"/>
                </a:lnTo>
                <a:lnTo>
                  <a:pt x="63" y="375"/>
                </a:lnTo>
                <a:lnTo>
                  <a:pt x="31" y="500"/>
                </a:lnTo>
                <a:lnTo>
                  <a:pt x="0" y="626"/>
                </a:lnTo>
                <a:lnTo>
                  <a:pt x="31" y="782"/>
                </a:lnTo>
                <a:lnTo>
                  <a:pt x="63" y="876"/>
                </a:lnTo>
                <a:lnTo>
                  <a:pt x="125" y="1001"/>
                </a:lnTo>
                <a:lnTo>
                  <a:pt x="188" y="1094"/>
                </a:lnTo>
                <a:lnTo>
                  <a:pt x="281" y="1188"/>
                </a:lnTo>
                <a:lnTo>
                  <a:pt x="407" y="1219"/>
                </a:lnTo>
                <a:lnTo>
                  <a:pt x="532" y="1282"/>
                </a:lnTo>
                <a:lnTo>
                  <a:pt x="4157" y="1282"/>
                </a:lnTo>
                <a:lnTo>
                  <a:pt x="4251" y="1219"/>
                </a:lnTo>
                <a:lnTo>
                  <a:pt x="4376" y="1188"/>
                </a:lnTo>
                <a:lnTo>
                  <a:pt x="4470" y="1094"/>
                </a:lnTo>
                <a:lnTo>
                  <a:pt x="4564" y="1001"/>
                </a:lnTo>
                <a:lnTo>
                  <a:pt x="4595" y="876"/>
                </a:lnTo>
                <a:lnTo>
                  <a:pt x="4658" y="782"/>
                </a:lnTo>
                <a:lnTo>
                  <a:pt x="4658" y="626"/>
                </a:lnTo>
                <a:lnTo>
                  <a:pt x="4658" y="500"/>
                </a:lnTo>
                <a:lnTo>
                  <a:pt x="4595" y="375"/>
                </a:lnTo>
                <a:lnTo>
                  <a:pt x="4564" y="282"/>
                </a:lnTo>
                <a:lnTo>
                  <a:pt x="4470" y="188"/>
                </a:lnTo>
                <a:lnTo>
                  <a:pt x="4376" y="94"/>
                </a:lnTo>
                <a:lnTo>
                  <a:pt x="4251" y="32"/>
                </a:lnTo>
                <a:lnTo>
                  <a:pt x="4157" y="0"/>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98;p32">
            <a:extLst>
              <a:ext uri="{FF2B5EF4-FFF2-40B4-BE49-F238E27FC236}">
                <a16:creationId xmlns:a16="http://schemas.microsoft.com/office/drawing/2014/main" id="{D3D7E7AA-FAE5-5E73-CE57-CEF2B9461AF4}"/>
              </a:ext>
            </a:extLst>
          </p:cNvPr>
          <p:cNvSpPr/>
          <p:nvPr/>
        </p:nvSpPr>
        <p:spPr>
          <a:xfrm>
            <a:off x="3326543" y="4759209"/>
            <a:ext cx="147559" cy="127927"/>
          </a:xfrm>
          <a:custGeom>
            <a:avLst/>
            <a:gdLst/>
            <a:ahLst/>
            <a:cxnLst/>
            <a:rect l="l" t="t" r="r" b="b"/>
            <a:pathLst>
              <a:path w="2345" h="2033" extrusionOk="0">
                <a:moveTo>
                  <a:pt x="1188" y="1"/>
                </a:moveTo>
                <a:lnTo>
                  <a:pt x="0" y="2032"/>
                </a:lnTo>
                <a:lnTo>
                  <a:pt x="2345" y="2032"/>
                </a:lnTo>
                <a:lnTo>
                  <a:pt x="2282" y="1751"/>
                </a:lnTo>
                <a:lnTo>
                  <a:pt x="2188" y="1439"/>
                </a:lnTo>
                <a:lnTo>
                  <a:pt x="2095" y="1157"/>
                </a:lnTo>
                <a:lnTo>
                  <a:pt x="1938" y="907"/>
                </a:lnTo>
                <a:lnTo>
                  <a:pt x="1782" y="657"/>
                </a:lnTo>
                <a:lnTo>
                  <a:pt x="1595" y="438"/>
                </a:lnTo>
                <a:lnTo>
                  <a:pt x="1407" y="219"/>
                </a:lnTo>
                <a:lnTo>
                  <a:pt x="1188" y="1"/>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9;p32">
            <a:extLst>
              <a:ext uri="{FF2B5EF4-FFF2-40B4-BE49-F238E27FC236}">
                <a16:creationId xmlns:a16="http://schemas.microsoft.com/office/drawing/2014/main" id="{78B73BCE-0375-6AA6-6705-C32C7A2F930F}"/>
              </a:ext>
            </a:extLst>
          </p:cNvPr>
          <p:cNvSpPr/>
          <p:nvPr/>
        </p:nvSpPr>
        <p:spPr>
          <a:xfrm>
            <a:off x="3192765" y="4712016"/>
            <a:ext cx="147622" cy="139693"/>
          </a:xfrm>
          <a:custGeom>
            <a:avLst/>
            <a:gdLst/>
            <a:ahLst/>
            <a:cxnLst/>
            <a:rect l="l" t="t" r="r" b="b"/>
            <a:pathLst>
              <a:path w="2346" h="2220" extrusionOk="0">
                <a:moveTo>
                  <a:pt x="876" y="0"/>
                </a:moveTo>
                <a:lnTo>
                  <a:pt x="564" y="63"/>
                </a:lnTo>
                <a:lnTo>
                  <a:pt x="282" y="126"/>
                </a:lnTo>
                <a:lnTo>
                  <a:pt x="1" y="219"/>
                </a:lnTo>
                <a:lnTo>
                  <a:pt x="1189" y="2220"/>
                </a:lnTo>
                <a:lnTo>
                  <a:pt x="2345" y="219"/>
                </a:lnTo>
                <a:lnTo>
                  <a:pt x="2064" y="126"/>
                </a:lnTo>
                <a:lnTo>
                  <a:pt x="1783" y="63"/>
                </a:lnTo>
                <a:lnTo>
                  <a:pt x="1470" y="0"/>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0;p32">
            <a:extLst>
              <a:ext uri="{FF2B5EF4-FFF2-40B4-BE49-F238E27FC236}">
                <a16:creationId xmlns:a16="http://schemas.microsoft.com/office/drawing/2014/main" id="{2E4C517F-FAAB-9D5E-5A7F-4534E18F6E63}"/>
              </a:ext>
            </a:extLst>
          </p:cNvPr>
          <p:cNvSpPr/>
          <p:nvPr/>
        </p:nvSpPr>
        <p:spPr>
          <a:xfrm>
            <a:off x="3059050" y="4759209"/>
            <a:ext cx="147559" cy="127927"/>
          </a:xfrm>
          <a:custGeom>
            <a:avLst/>
            <a:gdLst/>
            <a:ahLst/>
            <a:cxnLst/>
            <a:rect l="l" t="t" r="r" b="b"/>
            <a:pathLst>
              <a:path w="2345" h="2033" extrusionOk="0">
                <a:moveTo>
                  <a:pt x="1157" y="1"/>
                </a:moveTo>
                <a:lnTo>
                  <a:pt x="938" y="219"/>
                </a:lnTo>
                <a:lnTo>
                  <a:pt x="751" y="438"/>
                </a:lnTo>
                <a:lnTo>
                  <a:pt x="563" y="657"/>
                </a:lnTo>
                <a:lnTo>
                  <a:pt x="407" y="907"/>
                </a:lnTo>
                <a:lnTo>
                  <a:pt x="282" y="1188"/>
                </a:lnTo>
                <a:lnTo>
                  <a:pt x="157" y="1439"/>
                </a:lnTo>
                <a:lnTo>
                  <a:pt x="63" y="1751"/>
                </a:lnTo>
                <a:lnTo>
                  <a:pt x="0" y="2032"/>
                </a:lnTo>
                <a:lnTo>
                  <a:pt x="2345" y="2032"/>
                </a:lnTo>
                <a:lnTo>
                  <a:pt x="1157" y="1"/>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01;p32">
            <a:extLst>
              <a:ext uri="{FF2B5EF4-FFF2-40B4-BE49-F238E27FC236}">
                <a16:creationId xmlns:a16="http://schemas.microsoft.com/office/drawing/2014/main" id="{B54CFC02-ECE6-2E4A-799B-30DFCE26F22D}"/>
              </a:ext>
            </a:extLst>
          </p:cNvPr>
          <p:cNvSpPr/>
          <p:nvPr/>
        </p:nvSpPr>
        <p:spPr>
          <a:xfrm>
            <a:off x="3059050" y="4957859"/>
            <a:ext cx="147559" cy="127927"/>
          </a:xfrm>
          <a:custGeom>
            <a:avLst/>
            <a:gdLst/>
            <a:ahLst/>
            <a:cxnLst/>
            <a:rect l="l" t="t" r="r" b="b"/>
            <a:pathLst>
              <a:path w="2345" h="2033" extrusionOk="0">
                <a:moveTo>
                  <a:pt x="0" y="1"/>
                </a:moveTo>
                <a:lnTo>
                  <a:pt x="63" y="313"/>
                </a:lnTo>
                <a:lnTo>
                  <a:pt x="157" y="595"/>
                </a:lnTo>
                <a:lnTo>
                  <a:pt x="344" y="1001"/>
                </a:lnTo>
                <a:lnTo>
                  <a:pt x="563" y="1376"/>
                </a:lnTo>
                <a:lnTo>
                  <a:pt x="844" y="1720"/>
                </a:lnTo>
                <a:lnTo>
                  <a:pt x="1188" y="2032"/>
                </a:lnTo>
                <a:lnTo>
                  <a:pt x="2001" y="595"/>
                </a:lnTo>
                <a:lnTo>
                  <a:pt x="2345" y="1"/>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02;p32">
            <a:extLst>
              <a:ext uri="{FF2B5EF4-FFF2-40B4-BE49-F238E27FC236}">
                <a16:creationId xmlns:a16="http://schemas.microsoft.com/office/drawing/2014/main" id="{CA26F975-427A-803C-E429-FAB4BB0066FC}"/>
              </a:ext>
            </a:extLst>
          </p:cNvPr>
          <p:cNvSpPr/>
          <p:nvPr/>
        </p:nvSpPr>
        <p:spPr>
          <a:xfrm>
            <a:off x="3192765" y="4995236"/>
            <a:ext cx="147622" cy="137743"/>
          </a:xfrm>
          <a:custGeom>
            <a:avLst/>
            <a:gdLst/>
            <a:ahLst/>
            <a:cxnLst/>
            <a:rect l="l" t="t" r="r" b="b"/>
            <a:pathLst>
              <a:path w="2346" h="2189" extrusionOk="0">
                <a:moveTo>
                  <a:pt x="1157" y="1"/>
                </a:moveTo>
                <a:lnTo>
                  <a:pt x="1" y="1970"/>
                </a:lnTo>
                <a:lnTo>
                  <a:pt x="282" y="2064"/>
                </a:lnTo>
                <a:lnTo>
                  <a:pt x="564" y="2126"/>
                </a:lnTo>
                <a:lnTo>
                  <a:pt x="876" y="2189"/>
                </a:lnTo>
                <a:lnTo>
                  <a:pt x="1470" y="2189"/>
                </a:lnTo>
                <a:lnTo>
                  <a:pt x="1783" y="2126"/>
                </a:lnTo>
                <a:lnTo>
                  <a:pt x="2064" y="2064"/>
                </a:lnTo>
                <a:lnTo>
                  <a:pt x="2345" y="1970"/>
                </a:lnTo>
                <a:lnTo>
                  <a:pt x="1220" y="1"/>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03;p32">
            <a:extLst>
              <a:ext uri="{FF2B5EF4-FFF2-40B4-BE49-F238E27FC236}">
                <a16:creationId xmlns:a16="http://schemas.microsoft.com/office/drawing/2014/main" id="{739314D7-10EB-2DF6-BE16-2EA25743D873}"/>
              </a:ext>
            </a:extLst>
          </p:cNvPr>
          <p:cNvSpPr/>
          <p:nvPr/>
        </p:nvSpPr>
        <p:spPr>
          <a:xfrm>
            <a:off x="3029538" y="4686469"/>
            <a:ext cx="474077" cy="472063"/>
          </a:xfrm>
          <a:custGeom>
            <a:avLst/>
            <a:gdLst/>
            <a:ahLst/>
            <a:cxnLst/>
            <a:rect l="l" t="t" r="r" b="b"/>
            <a:pathLst>
              <a:path w="7534" h="7502" extrusionOk="0">
                <a:moveTo>
                  <a:pt x="4064" y="406"/>
                </a:moveTo>
                <a:lnTo>
                  <a:pt x="4377" y="469"/>
                </a:lnTo>
                <a:lnTo>
                  <a:pt x="4658" y="532"/>
                </a:lnTo>
                <a:lnTo>
                  <a:pt x="4939" y="625"/>
                </a:lnTo>
                <a:lnTo>
                  <a:pt x="3783" y="2626"/>
                </a:lnTo>
                <a:lnTo>
                  <a:pt x="2595" y="625"/>
                </a:lnTo>
                <a:lnTo>
                  <a:pt x="2876" y="532"/>
                </a:lnTo>
                <a:lnTo>
                  <a:pt x="3158" y="469"/>
                </a:lnTo>
                <a:lnTo>
                  <a:pt x="3470" y="406"/>
                </a:lnTo>
                <a:close/>
                <a:moveTo>
                  <a:pt x="1626" y="1157"/>
                </a:moveTo>
                <a:lnTo>
                  <a:pt x="2814" y="3188"/>
                </a:lnTo>
                <a:lnTo>
                  <a:pt x="469" y="3188"/>
                </a:lnTo>
                <a:lnTo>
                  <a:pt x="532" y="2907"/>
                </a:lnTo>
                <a:lnTo>
                  <a:pt x="626" y="2595"/>
                </a:lnTo>
                <a:lnTo>
                  <a:pt x="751" y="2344"/>
                </a:lnTo>
                <a:lnTo>
                  <a:pt x="876" y="2063"/>
                </a:lnTo>
                <a:lnTo>
                  <a:pt x="1032" y="1813"/>
                </a:lnTo>
                <a:lnTo>
                  <a:pt x="1220" y="1594"/>
                </a:lnTo>
                <a:lnTo>
                  <a:pt x="1407" y="1375"/>
                </a:lnTo>
                <a:lnTo>
                  <a:pt x="1626" y="1157"/>
                </a:lnTo>
                <a:close/>
                <a:moveTo>
                  <a:pt x="5908" y="1157"/>
                </a:moveTo>
                <a:lnTo>
                  <a:pt x="6127" y="1375"/>
                </a:lnTo>
                <a:lnTo>
                  <a:pt x="6315" y="1594"/>
                </a:lnTo>
                <a:lnTo>
                  <a:pt x="6502" y="1813"/>
                </a:lnTo>
                <a:lnTo>
                  <a:pt x="6658" y="2063"/>
                </a:lnTo>
                <a:lnTo>
                  <a:pt x="6815" y="2313"/>
                </a:lnTo>
                <a:lnTo>
                  <a:pt x="6908" y="2595"/>
                </a:lnTo>
                <a:lnTo>
                  <a:pt x="7002" y="2907"/>
                </a:lnTo>
                <a:lnTo>
                  <a:pt x="7065" y="3188"/>
                </a:lnTo>
                <a:lnTo>
                  <a:pt x="4720" y="3188"/>
                </a:lnTo>
                <a:lnTo>
                  <a:pt x="5908" y="1157"/>
                </a:lnTo>
                <a:close/>
                <a:moveTo>
                  <a:pt x="2814" y="4314"/>
                </a:moveTo>
                <a:lnTo>
                  <a:pt x="2470" y="4908"/>
                </a:lnTo>
                <a:lnTo>
                  <a:pt x="1657" y="6345"/>
                </a:lnTo>
                <a:lnTo>
                  <a:pt x="1313" y="6033"/>
                </a:lnTo>
                <a:lnTo>
                  <a:pt x="1032" y="5689"/>
                </a:lnTo>
                <a:lnTo>
                  <a:pt x="813" y="5314"/>
                </a:lnTo>
                <a:lnTo>
                  <a:pt x="626" y="4908"/>
                </a:lnTo>
                <a:lnTo>
                  <a:pt x="532" y="4626"/>
                </a:lnTo>
                <a:lnTo>
                  <a:pt x="469" y="4314"/>
                </a:lnTo>
                <a:close/>
                <a:moveTo>
                  <a:pt x="7065" y="4314"/>
                </a:moveTo>
                <a:lnTo>
                  <a:pt x="7002" y="4595"/>
                </a:lnTo>
                <a:lnTo>
                  <a:pt x="6908" y="4908"/>
                </a:lnTo>
                <a:lnTo>
                  <a:pt x="6815" y="5158"/>
                </a:lnTo>
                <a:lnTo>
                  <a:pt x="6658" y="5439"/>
                </a:lnTo>
                <a:lnTo>
                  <a:pt x="6502" y="5689"/>
                </a:lnTo>
                <a:lnTo>
                  <a:pt x="6315" y="5908"/>
                </a:lnTo>
                <a:lnTo>
                  <a:pt x="6127" y="6127"/>
                </a:lnTo>
                <a:lnTo>
                  <a:pt x="5908" y="6345"/>
                </a:lnTo>
                <a:lnTo>
                  <a:pt x="5095" y="4908"/>
                </a:lnTo>
                <a:lnTo>
                  <a:pt x="4720" y="4314"/>
                </a:lnTo>
                <a:close/>
                <a:moveTo>
                  <a:pt x="3783" y="4845"/>
                </a:moveTo>
                <a:lnTo>
                  <a:pt x="3814" y="4908"/>
                </a:lnTo>
                <a:lnTo>
                  <a:pt x="4939" y="6877"/>
                </a:lnTo>
                <a:lnTo>
                  <a:pt x="4658" y="6971"/>
                </a:lnTo>
                <a:lnTo>
                  <a:pt x="4377" y="7033"/>
                </a:lnTo>
                <a:lnTo>
                  <a:pt x="4064" y="7096"/>
                </a:lnTo>
                <a:lnTo>
                  <a:pt x="3470" y="7096"/>
                </a:lnTo>
                <a:lnTo>
                  <a:pt x="3158" y="7033"/>
                </a:lnTo>
                <a:lnTo>
                  <a:pt x="2876" y="6971"/>
                </a:lnTo>
                <a:lnTo>
                  <a:pt x="2595" y="6877"/>
                </a:lnTo>
                <a:lnTo>
                  <a:pt x="3751" y="4908"/>
                </a:lnTo>
                <a:lnTo>
                  <a:pt x="3783" y="4845"/>
                </a:lnTo>
                <a:close/>
                <a:moveTo>
                  <a:pt x="3376" y="0"/>
                </a:moveTo>
                <a:lnTo>
                  <a:pt x="3001" y="63"/>
                </a:lnTo>
                <a:lnTo>
                  <a:pt x="2657" y="156"/>
                </a:lnTo>
                <a:lnTo>
                  <a:pt x="2314" y="281"/>
                </a:lnTo>
                <a:lnTo>
                  <a:pt x="1970" y="438"/>
                </a:lnTo>
                <a:lnTo>
                  <a:pt x="1657" y="625"/>
                </a:lnTo>
                <a:lnTo>
                  <a:pt x="1376" y="844"/>
                </a:lnTo>
                <a:lnTo>
                  <a:pt x="1126" y="1094"/>
                </a:lnTo>
                <a:lnTo>
                  <a:pt x="876" y="1344"/>
                </a:lnTo>
                <a:lnTo>
                  <a:pt x="657" y="1657"/>
                </a:lnTo>
                <a:lnTo>
                  <a:pt x="469" y="1969"/>
                </a:lnTo>
                <a:lnTo>
                  <a:pt x="313" y="2282"/>
                </a:lnTo>
                <a:lnTo>
                  <a:pt x="188" y="2626"/>
                </a:lnTo>
                <a:lnTo>
                  <a:pt x="94" y="3001"/>
                </a:lnTo>
                <a:lnTo>
                  <a:pt x="32" y="3376"/>
                </a:lnTo>
                <a:lnTo>
                  <a:pt x="1" y="3751"/>
                </a:lnTo>
                <a:lnTo>
                  <a:pt x="32" y="4064"/>
                </a:lnTo>
                <a:lnTo>
                  <a:pt x="63" y="4345"/>
                </a:lnTo>
                <a:lnTo>
                  <a:pt x="126" y="4626"/>
                </a:lnTo>
                <a:lnTo>
                  <a:pt x="188" y="4908"/>
                </a:lnTo>
                <a:lnTo>
                  <a:pt x="313" y="5189"/>
                </a:lnTo>
                <a:lnTo>
                  <a:pt x="407" y="5439"/>
                </a:lnTo>
                <a:lnTo>
                  <a:pt x="563" y="5720"/>
                </a:lnTo>
                <a:lnTo>
                  <a:pt x="719" y="5939"/>
                </a:lnTo>
                <a:lnTo>
                  <a:pt x="907" y="6189"/>
                </a:lnTo>
                <a:lnTo>
                  <a:pt x="1095" y="6408"/>
                </a:lnTo>
                <a:lnTo>
                  <a:pt x="1313" y="6595"/>
                </a:lnTo>
                <a:lnTo>
                  <a:pt x="1532" y="6783"/>
                </a:lnTo>
                <a:lnTo>
                  <a:pt x="1782" y="6939"/>
                </a:lnTo>
                <a:lnTo>
                  <a:pt x="2032" y="7096"/>
                </a:lnTo>
                <a:lnTo>
                  <a:pt x="2314" y="7221"/>
                </a:lnTo>
                <a:lnTo>
                  <a:pt x="2564" y="7314"/>
                </a:lnTo>
                <a:lnTo>
                  <a:pt x="2876" y="7408"/>
                </a:lnTo>
                <a:lnTo>
                  <a:pt x="3158" y="7471"/>
                </a:lnTo>
                <a:lnTo>
                  <a:pt x="3470" y="7502"/>
                </a:lnTo>
                <a:lnTo>
                  <a:pt x="4158" y="7502"/>
                </a:lnTo>
                <a:lnTo>
                  <a:pt x="4533" y="7439"/>
                </a:lnTo>
                <a:lnTo>
                  <a:pt x="4877" y="7346"/>
                </a:lnTo>
                <a:lnTo>
                  <a:pt x="5252" y="7221"/>
                </a:lnTo>
                <a:lnTo>
                  <a:pt x="5564" y="7064"/>
                </a:lnTo>
                <a:lnTo>
                  <a:pt x="5877" y="6877"/>
                </a:lnTo>
                <a:lnTo>
                  <a:pt x="6158" y="6658"/>
                </a:lnTo>
                <a:lnTo>
                  <a:pt x="6440" y="6408"/>
                </a:lnTo>
                <a:lnTo>
                  <a:pt x="6690" y="6127"/>
                </a:lnTo>
                <a:lnTo>
                  <a:pt x="6877" y="5845"/>
                </a:lnTo>
                <a:lnTo>
                  <a:pt x="7096" y="5533"/>
                </a:lnTo>
                <a:lnTo>
                  <a:pt x="7252" y="5220"/>
                </a:lnTo>
                <a:lnTo>
                  <a:pt x="7377" y="4876"/>
                </a:lnTo>
                <a:lnTo>
                  <a:pt x="7471" y="4501"/>
                </a:lnTo>
                <a:lnTo>
                  <a:pt x="7502" y="4126"/>
                </a:lnTo>
                <a:lnTo>
                  <a:pt x="7534" y="3751"/>
                </a:lnTo>
                <a:lnTo>
                  <a:pt x="7502" y="3376"/>
                </a:lnTo>
                <a:lnTo>
                  <a:pt x="7471" y="3001"/>
                </a:lnTo>
                <a:lnTo>
                  <a:pt x="7377" y="2626"/>
                </a:lnTo>
                <a:lnTo>
                  <a:pt x="7252" y="2282"/>
                </a:lnTo>
                <a:lnTo>
                  <a:pt x="7096" y="1969"/>
                </a:lnTo>
                <a:lnTo>
                  <a:pt x="6877" y="1657"/>
                </a:lnTo>
                <a:lnTo>
                  <a:pt x="6690" y="1344"/>
                </a:lnTo>
                <a:lnTo>
                  <a:pt x="6440" y="1094"/>
                </a:lnTo>
                <a:lnTo>
                  <a:pt x="6158" y="844"/>
                </a:lnTo>
                <a:lnTo>
                  <a:pt x="5877" y="625"/>
                </a:lnTo>
                <a:lnTo>
                  <a:pt x="5564" y="438"/>
                </a:lnTo>
                <a:lnTo>
                  <a:pt x="5252" y="281"/>
                </a:lnTo>
                <a:lnTo>
                  <a:pt x="4877" y="156"/>
                </a:lnTo>
                <a:lnTo>
                  <a:pt x="4533" y="63"/>
                </a:lnTo>
                <a:lnTo>
                  <a:pt x="4158" y="0"/>
                </a:lnTo>
                <a:close/>
              </a:path>
            </a:pathLst>
          </a:custGeom>
          <a:solidFill>
            <a:srgbClr val="E9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04;p32">
            <a:extLst>
              <a:ext uri="{FF2B5EF4-FFF2-40B4-BE49-F238E27FC236}">
                <a16:creationId xmlns:a16="http://schemas.microsoft.com/office/drawing/2014/main" id="{976DC81E-D220-EF60-75E3-E0DE153C2960}"/>
              </a:ext>
            </a:extLst>
          </p:cNvPr>
          <p:cNvSpPr/>
          <p:nvPr/>
        </p:nvSpPr>
        <p:spPr>
          <a:xfrm>
            <a:off x="3232156" y="4887070"/>
            <a:ext cx="70854" cy="70854"/>
          </a:xfrm>
          <a:custGeom>
            <a:avLst/>
            <a:gdLst/>
            <a:ahLst/>
            <a:cxnLst/>
            <a:rect l="l" t="t" r="r" b="b"/>
            <a:pathLst>
              <a:path w="1126" h="1126" extrusionOk="0">
                <a:moveTo>
                  <a:pt x="438" y="0"/>
                </a:moveTo>
                <a:lnTo>
                  <a:pt x="344" y="63"/>
                </a:lnTo>
                <a:lnTo>
                  <a:pt x="250" y="94"/>
                </a:lnTo>
                <a:lnTo>
                  <a:pt x="156" y="157"/>
                </a:lnTo>
                <a:lnTo>
                  <a:pt x="94" y="250"/>
                </a:lnTo>
                <a:lnTo>
                  <a:pt x="31" y="344"/>
                </a:lnTo>
                <a:lnTo>
                  <a:pt x="0" y="438"/>
                </a:lnTo>
                <a:lnTo>
                  <a:pt x="0" y="563"/>
                </a:lnTo>
                <a:lnTo>
                  <a:pt x="0" y="657"/>
                </a:lnTo>
                <a:lnTo>
                  <a:pt x="31" y="782"/>
                </a:lnTo>
                <a:lnTo>
                  <a:pt x="94" y="876"/>
                </a:lnTo>
                <a:lnTo>
                  <a:pt x="156" y="938"/>
                </a:lnTo>
                <a:lnTo>
                  <a:pt x="250" y="1032"/>
                </a:lnTo>
                <a:lnTo>
                  <a:pt x="344" y="1063"/>
                </a:lnTo>
                <a:lnTo>
                  <a:pt x="438" y="1094"/>
                </a:lnTo>
                <a:lnTo>
                  <a:pt x="563" y="1126"/>
                </a:lnTo>
                <a:lnTo>
                  <a:pt x="656" y="1094"/>
                </a:lnTo>
                <a:lnTo>
                  <a:pt x="781" y="1063"/>
                </a:lnTo>
                <a:lnTo>
                  <a:pt x="875" y="1032"/>
                </a:lnTo>
                <a:lnTo>
                  <a:pt x="938" y="938"/>
                </a:lnTo>
                <a:lnTo>
                  <a:pt x="1000" y="876"/>
                </a:lnTo>
                <a:lnTo>
                  <a:pt x="1063" y="782"/>
                </a:lnTo>
                <a:lnTo>
                  <a:pt x="1094" y="657"/>
                </a:lnTo>
                <a:lnTo>
                  <a:pt x="1125" y="563"/>
                </a:lnTo>
                <a:lnTo>
                  <a:pt x="1094" y="438"/>
                </a:lnTo>
                <a:lnTo>
                  <a:pt x="1063" y="344"/>
                </a:lnTo>
                <a:lnTo>
                  <a:pt x="1000" y="250"/>
                </a:lnTo>
                <a:lnTo>
                  <a:pt x="938" y="157"/>
                </a:lnTo>
                <a:lnTo>
                  <a:pt x="875" y="94"/>
                </a:lnTo>
                <a:lnTo>
                  <a:pt x="781" y="63"/>
                </a:lnTo>
                <a:lnTo>
                  <a:pt x="656" y="0"/>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05;p32">
            <a:extLst>
              <a:ext uri="{FF2B5EF4-FFF2-40B4-BE49-F238E27FC236}">
                <a16:creationId xmlns:a16="http://schemas.microsoft.com/office/drawing/2014/main" id="{58FCA49B-F848-DFC7-CE49-49707B97CF37}"/>
              </a:ext>
            </a:extLst>
          </p:cNvPr>
          <p:cNvSpPr/>
          <p:nvPr/>
        </p:nvSpPr>
        <p:spPr>
          <a:xfrm>
            <a:off x="2946918" y="4601899"/>
            <a:ext cx="639318" cy="641206"/>
          </a:xfrm>
          <a:custGeom>
            <a:avLst/>
            <a:gdLst/>
            <a:ahLst/>
            <a:cxnLst/>
            <a:rect l="l" t="t" r="r" b="b"/>
            <a:pathLst>
              <a:path w="10160" h="10190" extrusionOk="0">
                <a:moveTo>
                  <a:pt x="5471" y="1344"/>
                </a:moveTo>
                <a:lnTo>
                  <a:pt x="5846" y="1407"/>
                </a:lnTo>
                <a:lnTo>
                  <a:pt x="6190" y="1500"/>
                </a:lnTo>
                <a:lnTo>
                  <a:pt x="6565" y="1625"/>
                </a:lnTo>
                <a:lnTo>
                  <a:pt x="6877" y="1782"/>
                </a:lnTo>
                <a:lnTo>
                  <a:pt x="7190" y="1969"/>
                </a:lnTo>
                <a:lnTo>
                  <a:pt x="7471" y="2188"/>
                </a:lnTo>
                <a:lnTo>
                  <a:pt x="7753" y="2438"/>
                </a:lnTo>
                <a:lnTo>
                  <a:pt x="8003" y="2688"/>
                </a:lnTo>
                <a:lnTo>
                  <a:pt x="8190" y="3001"/>
                </a:lnTo>
                <a:lnTo>
                  <a:pt x="8409" y="3313"/>
                </a:lnTo>
                <a:lnTo>
                  <a:pt x="8565" y="3626"/>
                </a:lnTo>
                <a:lnTo>
                  <a:pt x="8690" y="3970"/>
                </a:lnTo>
                <a:lnTo>
                  <a:pt x="8784" y="4345"/>
                </a:lnTo>
                <a:lnTo>
                  <a:pt x="8815" y="4720"/>
                </a:lnTo>
                <a:lnTo>
                  <a:pt x="8847" y="5095"/>
                </a:lnTo>
                <a:lnTo>
                  <a:pt x="8815" y="5470"/>
                </a:lnTo>
                <a:lnTo>
                  <a:pt x="8784" y="5845"/>
                </a:lnTo>
                <a:lnTo>
                  <a:pt x="8690" y="6220"/>
                </a:lnTo>
                <a:lnTo>
                  <a:pt x="8565" y="6564"/>
                </a:lnTo>
                <a:lnTo>
                  <a:pt x="8409" y="6877"/>
                </a:lnTo>
                <a:lnTo>
                  <a:pt x="8190" y="7189"/>
                </a:lnTo>
                <a:lnTo>
                  <a:pt x="8003" y="7471"/>
                </a:lnTo>
                <a:lnTo>
                  <a:pt x="7753" y="7752"/>
                </a:lnTo>
                <a:lnTo>
                  <a:pt x="7471" y="8002"/>
                </a:lnTo>
                <a:lnTo>
                  <a:pt x="7190" y="8221"/>
                </a:lnTo>
                <a:lnTo>
                  <a:pt x="6877" y="8408"/>
                </a:lnTo>
                <a:lnTo>
                  <a:pt x="6565" y="8565"/>
                </a:lnTo>
                <a:lnTo>
                  <a:pt x="6190" y="8690"/>
                </a:lnTo>
                <a:lnTo>
                  <a:pt x="5846" y="8783"/>
                </a:lnTo>
                <a:lnTo>
                  <a:pt x="5471" y="8846"/>
                </a:lnTo>
                <a:lnTo>
                  <a:pt x="4783" y="8846"/>
                </a:lnTo>
                <a:lnTo>
                  <a:pt x="4471" y="8815"/>
                </a:lnTo>
                <a:lnTo>
                  <a:pt x="4189" y="8752"/>
                </a:lnTo>
                <a:lnTo>
                  <a:pt x="3877" y="8658"/>
                </a:lnTo>
                <a:lnTo>
                  <a:pt x="3627" y="8565"/>
                </a:lnTo>
                <a:lnTo>
                  <a:pt x="3345" y="8440"/>
                </a:lnTo>
                <a:lnTo>
                  <a:pt x="3095" y="8283"/>
                </a:lnTo>
                <a:lnTo>
                  <a:pt x="2845" y="8127"/>
                </a:lnTo>
                <a:lnTo>
                  <a:pt x="2626" y="7939"/>
                </a:lnTo>
                <a:lnTo>
                  <a:pt x="2408" y="7752"/>
                </a:lnTo>
                <a:lnTo>
                  <a:pt x="2220" y="7533"/>
                </a:lnTo>
                <a:lnTo>
                  <a:pt x="2032" y="7283"/>
                </a:lnTo>
                <a:lnTo>
                  <a:pt x="1876" y="7064"/>
                </a:lnTo>
                <a:lnTo>
                  <a:pt x="1720" y="6783"/>
                </a:lnTo>
                <a:lnTo>
                  <a:pt x="1626" y="6533"/>
                </a:lnTo>
                <a:lnTo>
                  <a:pt x="1501" y="6252"/>
                </a:lnTo>
                <a:lnTo>
                  <a:pt x="1439" y="5970"/>
                </a:lnTo>
                <a:lnTo>
                  <a:pt x="1376" y="5689"/>
                </a:lnTo>
                <a:lnTo>
                  <a:pt x="1345" y="5408"/>
                </a:lnTo>
                <a:lnTo>
                  <a:pt x="1314" y="5095"/>
                </a:lnTo>
                <a:lnTo>
                  <a:pt x="1345" y="4720"/>
                </a:lnTo>
                <a:lnTo>
                  <a:pt x="1407" y="4345"/>
                </a:lnTo>
                <a:lnTo>
                  <a:pt x="1501" y="3970"/>
                </a:lnTo>
                <a:lnTo>
                  <a:pt x="1626" y="3626"/>
                </a:lnTo>
                <a:lnTo>
                  <a:pt x="1782" y="3313"/>
                </a:lnTo>
                <a:lnTo>
                  <a:pt x="1970" y="3001"/>
                </a:lnTo>
                <a:lnTo>
                  <a:pt x="2189" y="2688"/>
                </a:lnTo>
                <a:lnTo>
                  <a:pt x="2439" y="2438"/>
                </a:lnTo>
                <a:lnTo>
                  <a:pt x="2689" y="2188"/>
                </a:lnTo>
                <a:lnTo>
                  <a:pt x="2970" y="1969"/>
                </a:lnTo>
                <a:lnTo>
                  <a:pt x="3283" y="1782"/>
                </a:lnTo>
                <a:lnTo>
                  <a:pt x="3627" y="1625"/>
                </a:lnTo>
                <a:lnTo>
                  <a:pt x="3970" y="1500"/>
                </a:lnTo>
                <a:lnTo>
                  <a:pt x="4314" y="1407"/>
                </a:lnTo>
                <a:lnTo>
                  <a:pt x="4689" y="1344"/>
                </a:lnTo>
                <a:close/>
                <a:moveTo>
                  <a:pt x="5096" y="0"/>
                </a:moveTo>
                <a:lnTo>
                  <a:pt x="4564" y="31"/>
                </a:lnTo>
                <a:lnTo>
                  <a:pt x="4064" y="125"/>
                </a:lnTo>
                <a:lnTo>
                  <a:pt x="3564" y="250"/>
                </a:lnTo>
                <a:lnTo>
                  <a:pt x="3095" y="406"/>
                </a:lnTo>
                <a:lnTo>
                  <a:pt x="2658" y="625"/>
                </a:lnTo>
                <a:lnTo>
                  <a:pt x="2251" y="875"/>
                </a:lnTo>
                <a:lnTo>
                  <a:pt x="1845" y="1157"/>
                </a:lnTo>
                <a:lnTo>
                  <a:pt x="1501" y="1500"/>
                </a:lnTo>
                <a:lnTo>
                  <a:pt x="1157" y="1844"/>
                </a:lnTo>
                <a:lnTo>
                  <a:pt x="876" y="2251"/>
                </a:lnTo>
                <a:lnTo>
                  <a:pt x="626" y="2657"/>
                </a:lnTo>
                <a:lnTo>
                  <a:pt x="407" y="3126"/>
                </a:lnTo>
                <a:lnTo>
                  <a:pt x="220" y="3595"/>
                </a:lnTo>
                <a:lnTo>
                  <a:pt x="94" y="4064"/>
                </a:lnTo>
                <a:lnTo>
                  <a:pt x="32" y="4564"/>
                </a:lnTo>
                <a:lnTo>
                  <a:pt x="1" y="5095"/>
                </a:lnTo>
                <a:lnTo>
                  <a:pt x="32" y="5689"/>
                </a:lnTo>
                <a:lnTo>
                  <a:pt x="126" y="6252"/>
                </a:lnTo>
                <a:lnTo>
                  <a:pt x="251" y="6658"/>
                </a:lnTo>
                <a:lnTo>
                  <a:pt x="407" y="7064"/>
                </a:lnTo>
                <a:lnTo>
                  <a:pt x="595" y="7439"/>
                </a:lnTo>
                <a:lnTo>
                  <a:pt x="782" y="7814"/>
                </a:lnTo>
                <a:lnTo>
                  <a:pt x="1032" y="8158"/>
                </a:lnTo>
                <a:lnTo>
                  <a:pt x="1282" y="8471"/>
                </a:lnTo>
                <a:lnTo>
                  <a:pt x="1595" y="8783"/>
                </a:lnTo>
                <a:lnTo>
                  <a:pt x="1907" y="9065"/>
                </a:lnTo>
                <a:lnTo>
                  <a:pt x="2251" y="9315"/>
                </a:lnTo>
                <a:lnTo>
                  <a:pt x="2595" y="9534"/>
                </a:lnTo>
                <a:lnTo>
                  <a:pt x="2970" y="9721"/>
                </a:lnTo>
                <a:lnTo>
                  <a:pt x="3377" y="9877"/>
                </a:lnTo>
                <a:lnTo>
                  <a:pt x="3783" y="10002"/>
                </a:lnTo>
                <a:lnTo>
                  <a:pt x="4189" y="10096"/>
                </a:lnTo>
                <a:lnTo>
                  <a:pt x="4627" y="10159"/>
                </a:lnTo>
                <a:lnTo>
                  <a:pt x="5096" y="10190"/>
                </a:lnTo>
                <a:lnTo>
                  <a:pt x="5533" y="10159"/>
                </a:lnTo>
                <a:lnTo>
                  <a:pt x="5971" y="10096"/>
                </a:lnTo>
                <a:lnTo>
                  <a:pt x="6377" y="10002"/>
                </a:lnTo>
                <a:lnTo>
                  <a:pt x="6815" y="9877"/>
                </a:lnTo>
                <a:lnTo>
                  <a:pt x="7190" y="9721"/>
                </a:lnTo>
                <a:lnTo>
                  <a:pt x="7565" y="9534"/>
                </a:lnTo>
                <a:lnTo>
                  <a:pt x="7940" y="9315"/>
                </a:lnTo>
                <a:lnTo>
                  <a:pt x="8253" y="9065"/>
                </a:lnTo>
                <a:lnTo>
                  <a:pt x="8596" y="8783"/>
                </a:lnTo>
                <a:lnTo>
                  <a:pt x="8878" y="8471"/>
                </a:lnTo>
                <a:lnTo>
                  <a:pt x="9128" y="8158"/>
                </a:lnTo>
                <a:lnTo>
                  <a:pt x="9378" y="7814"/>
                </a:lnTo>
                <a:lnTo>
                  <a:pt x="9597" y="7439"/>
                </a:lnTo>
                <a:lnTo>
                  <a:pt x="9784" y="7064"/>
                </a:lnTo>
                <a:lnTo>
                  <a:pt x="9909" y="6658"/>
                </a:lnTo>
                <a:lnTo>
                  <a:pt x="10034" y="6252"/>
                </a:lnTo>
                <a:lnTo>
                  <a:pt x="10128" y="5689"/>
                </a:lnTo>
                <a:lnTo>
                  <a:pt x="10159" y="5095"/>
                </a:lnTo>
                <a:lnTo>
                  <a:pt x="10159" y="4595"/>
                </a:lnTo>
                <a:lnTo>
                  <a:pt x="10066" y="4095"/>
                </a:lnTo>
                <a:lnTo>
                  <a:pt x="9941" y="3626"/>
                </a:lnTo>
                <a:lnTo>
                  <a:pt x="9784" y="3157"/>
                </a:lnTo>
                <a:lnTo>
                  <a:pt x="9597" y="2751"/>
                </a:lnTo>
                <a:lnTo>
                  <a:pt x="9347" y="2313"/>
                </a:lnTo>
                <a:lnTo>
                  <a:pt x="9065" y="1938"/>
                </a:lnTo>
                <a:lnTo>
                  <a:pt x="8753" y="1594"/>
                </a:lnTo>
                <a:lnTo>
                  <a:pt x="8409" y="1250"/>
                </a:lnTo>
                <a:lnTo>
                  <a:pt x="8065" y="969"/>
                </a:lnTo>
                <a:lnTo>
                  <a:pt x="7659" y="719"/>
                </a:lnTo>
                <a:lnTo>
                  <a:pt x="7221" y="469"/>
                </a:lnTo>
                <a:lnTo>
                  <a:pt x="6784" y="313"/>
                </a:lnTo>
                <a:lnTo>
                  <a:pt x="6315" y="156"/>
                </a:lnTo>
                <a:lnTo>
                  <a:pt x="5846" y="63"/>
                </a:lnTo>
                <a:lnTo>
                  <a:pt x="5346" y="31"/>
                </a:lnTo>
                <a:lnTo>
                  <a:pt x="5096" y="0"/>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06;p32">
            <a:extLst>
              <a:ext uri="{FF2B5EF4-FFF2-40B4-BE49-F238E27FC236}">
                <a16:creationId xmlns:a16="http://schemas.microsoft.com/office/drawing/2014/main" id="{436E1189-68F8-1944-479B-B0DDF38C243F}"/>
              </a:ext>
            </a:extLst>
          </p:cNvPr>
          <p:cNvSpPr/>
          <p:nvPr/>
        </p:nvSpPr>
        <p:spPr>
          <a:xfrm>
            <a:off x="3326543" y="4957859"/>
            <a:ext cx="147559" cy="127927"/>
          </a:xfrm>
          <a:custGeom>
            <a:avLst/>
            <a:gdLst/>
            <a:ahLst/>
            <a:cxnLst/>
            <a:rect l="l" t="t" r="r" b="b"/>
            <a:pathLst>
              <a:path w="2345" h="2033" extrusionOk="0">
                <a:moveTo>
                  <a:pt x="0" y="1"/>
                </a:moveTo>
                <a:lnTo>
                  <a:pt x="375" y="595"/>
                </a:lnTo>
                <a:lnTo>
                  <a:pt x="1188" y="2032"/>
                </a:lnTo>
                <a:lnTo>
                  <a:pt x="1407" y="1814"/>
                </a:lnTo>
                <a:lnTo>
                  <a:pt x="1595" y="1595"/>
                </a:lnTo>
                <a:lnTo>
                  <a:pt x="1782" y="1376"/>
                </a:lnTo>
                <a:lnTo>
                  <a:pt x="1938" y="1126"/>
                </a:lnTo>
                <a:lnTo>
                  <a:pt x="2095" y="845"/>
                </a:lnTo>
                <a:lnTo>
                  <a:pt x="2188" y="595"/>
                </a:lnTo>
                <a:lnTo>
                  <a:pt x="2282" y="282"/>
                </a:lnTo>
                <a:lnTo>
                  <a:pt x="2345" y="1"/>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07;p32">
            <a:extLst>
              <a:ext uri="{FF2B5EF4-FFF2-40B4-BE49-F238E27FC236}">
                <a16:creationId xmlns:a16="http://schemas.microsoft.com/office/drawing/2014/main" id="{278BD5D6-70D8-3EC0-4337-03716F97D337}"/>
              </a:ext>
            </a:extLst>
          </p:cNvPr>
          <p:cNvSpPr/>
          <p:nvPr/>
        </p:nvSpPr>
        <p:spPr>
          <a:xfrm>
            <a:off x="3007892" y="4621531"/>
            <a:ext cx="515419" cy="169205"/>
          </a:xfrm>
          <a:custGeom>
            <a:avLst/>
            <a:gdLst/>
            <a:ahLst/>
            <a:cxnLst/>
            <a:rect l="l" t="t" r="r" b="b"/>
            <a:pathLst>
              <a:path w="8191" h="2689" extrusionOk="0">
                <a:moveTo>
                  <a:pt x="3939" y="1"/>
                </a:moveTo>
                <a:lnTo>
                  <a:pt x="3595" y="32"/>
                </a:lnTo>
                <a:lnTo>
                  <a:pt x="3283" y="63"/>
                </a:lnTo>
                <a:lnTo>
                  <a:pt x="2970" y="126"/>
                </a:lnTo>
                <a:lnTo>
                  <a:pt x="2658" y="219"/>
                </a:lnTo>
                <a:lnTo>
                  <a:pt x="2345" y="313"/>
                </a:lnTo>
                <a:lnTo>
                  <a:pt x="2064" y="438"/>
                </a:lnTo>
                <a:lnTo>
                  <a:pt x="1782" y="595"/>
                </a:lnTo>
                <a:lnTo>
                  <a:pt x="1501" y="751"/>
                </a:lnTo>
                <a:lnTo>
                  <a:pt x="1251" y="907"/>
                </a:lnTo>
                <a:lnTo>
                  <a:pt x="1001" y="1126"/>
                </a:lnTo>
                <a:lnTo>
                  <a:pt x="782" y="1345"/>
                </a:lnTo>
                <a:lnTo>
                  <a:pt x="563" y="1564"/>
                </a:lnTo>
                <a:lnTo>
                  <a:pt x="345" y="1814"/>
                </a:lnTo>
                <a:lnTo>
                  <a:pt x="157" y="2064"/>
                </a:lnTo>
                <a:lnTo>
                  <a:pt x="1" y="2345"/>
                </a:lnTo>
                <a:lnTo>
                  <a:pt x="219" y="2470"/>
                </a:lnTo>
                <a:lnTo>
                  <a:pt x="376" y="2220"/>
                </a:lnTo>
                <a:lnTo>
                  <a:pt x="532" y="1970"/>
                </a:lnTo>
                <a:lnTo>
                  <a:pt x="720" y="1751"/>
                </a:lnTo>
                <a:lnTo>
                  <a:pt x="907" y="1532"/>
                </a:lnTo>
                <a:lnTo>
                  <a:pt x="1126" y="1345"/>
                </a:lnTo>
                <a:lnTo>
                  <a:pt x="1345" y="1157"/>
                </a:lnTo>
                <a:lnTo>
                  <a:pt x="1564" y="1001"/>
                </a:lnTo>
                <a:lnTo>
                  <a:pt x="1814" y="845"/>
                </a:lnTo>
                <a:lnTo>
                  <a:pt x="2314" y="595"/>
                </a:lnTo>
                <a:lnTo>
                  <a:pt x="2595" y="501"/>
                </a:lnTo>
                <a:lnTo>
                  <a:pt x="2876" y="407"/>
                </a:lnTo>
                <a:lnTo>
                  <a:pt x="3158" y="344"/>
                </a:lnTo>
                <a:lnTo>
                  <a:pt x="3439" y="313"/>
                </a:lnTo>
                <a:lnTo>
                  <a:pt x="3720" y="282"/>
                </a:lnTo>
                <a:lnTo>
                  <a:pt x="4033" y="251"/>
                </a:lnTo>
                <a:lnTo>
                  <a:pt x="4252" y="251"/>
                </a:lnTo>
                <a:lnTo>
                  <a:pt x="4564" y="282"/>
                </a:lnTo>
                <a:lnTo>
                  <a:pt x="4846" y="344"/>
                </a:lnTo>
                <a:lnTo>
                  <a:pt x="5127" y="407"/>
                </a:lnTo>
                <a:lnTo>
                  <a:pt x="5408" y="470"/>
                </a:lnTo>
                <a:lnTo>
                  <a:pt x="5690" y="563"/>
                </a:lnTo>
                <a:lnTo>
                  <a:pt x="5971" y="688"/>
                </a:lnTo>
                <a:lnTo>
                  <a:pt x="6221" y="813"/>
                </a:lnTo>
                <a:lnTo>
                  <a:pt x="6471" y="970"/>
                </a:lnTo>
                <a:lnTo>
                  <a:pt x="6690" y="1126"/>
                </a:lnTo>
                <a:lnTo>
                  <a:pt x="6909" y="1313"/>
                </a:lnTo>
                <a:lnTo>
                  <a:pt x="7127" y="1501"/>
                </a:lnTo>
                <a:lnTo>
                  <a:pt x="7315" y="1720"/>
                </a:lnTo>
                <a:lnTo>
                  <a:pt x="7502" y="1939"/>
                </a:lnTo>
                <a:lnTo>
                  <a:pt x="7659" y="2189"/>
                </a:lnTo>
                <a:lnTo>
                  <a:pt x="7815" y="2439"/>
                </a:lnTo>
                <a:lnTo>
                  <a:pt x="7940" y="2689"/>
                </a:lnTo>
                <a:lnTo>
                  <a:pt x="8190" y="2564"/>
                </a:lnTo>
                <a:lnTo>
                  <a:pt x="8034" y="2314"/>
                </a:lnTo>
                <a:lnTo>
                  <a:pt x="7878" y="2032"/>
                </a:lnTo>
                <a:lnTo>
                  <a:pt x="7690" y="1782"/>
                </a:lnTo>
                <a:lnTo>
                  <a:pt x="7502" y="1564"/>
                </a:lnTo>
                <a:lnTo>
                  <a:pt x="7315" y="1345"/>
                </a:lnTo>
                <a:lnTo>
                  <a:pt x="7065" y="1126"/>
                </a:lnTo>
                <a:lnTo>
                  <a:pt x="6846" y="938"/>
                </a:lnTo>
                <a:lnTo>
                  <a:pt x="6596" y="782"/>
                </a:lnTo>
                <a:lnTo>
                  <a:pt x="6346" y="626"/>
                </a:lnTo>
                <a:lnTo>
                  <a:pt x="6065" y="470"/>
                </a:lnTo>
                <a:lnTo>
                  <a:pt x="5783" y="344"/>
                </a:lnTo>
                <a:lnTo>
                  <a:pt x="5502" y="251"/>
                </a:lnTo>
                <a:lnTo>
                  <a:pt x="5189" y="157"/>
                </a:lnTo>
                <a:lnTo>
                  <a:pt x="4908" y="94"/>
                </a:lnTo>
                <a:lnTo>
                  <a:pt x="4596" y="32"/>
                </a:lnTo>
                <a:lnTo>
                  <a:pt x="4252" y="32"/>
                </a:lnTo>
                <a:lnTo>
                  <a:pt x="3939" y="1"/>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08;p32">
            <a:extLst>
              <a:ext uri="{FF2B5EF4-FFF2-40B4-BE49-F238E27FC236}">
                <a16:creationId xmlns:a16="http://schemas.microsoft.com/office/drawing/2014/main" id="{365E1CDE-856D-58C2-351A-8FCAF3F3386F}"/>
              </a:ext>
            </a:extLst>
          </p:cNvPr>
          <p:cNvSpPr/>
          <p:nvPr/>
        </p:nvSpPr>
        <p:spPr>
          <a:xfrm>
            <a:off x="1035137" y="4759209"/>
            <a:ext cx="145608" cy="127927"/>
          </a:xfrm>
          <a:custGeom>
            <a:avLst/>
            <a:gdLst/>
            <a:ahLst/>
            <a:cxnLst/>
            <a:rect l="l" t="t" r="r" b="b"/>
            <a:pathLst>
              <a:path w="2314" h="2033" extrusionOk="0">
                <a:moveTo>
                  <a:pt x="1157" y="1"/>
                </a:moveTo>
                <a:lnTo>
                  <a:pt x="1" y="2032"/>
                </a:lnTo>
                <a:lnTo>
                  <a:pt x="2314" y="2032"/>
                </a:lnTo>
                <a:lnTo>
                  <a:pt x="2251" y="1751"/>
                </a:lnTo>
                <a:lnTo>
                  <a:pt x="2157" y="1439"/>
                </a:lnTo>
                <a:lnTo>
                  <a:pt x="2064" y="1157"/>
                </a:lnTo>
                <a:lnTo>
                  <a:pt x="1907" y="907"/>
                </a:lnTo>
                <a:lnTo>
                  <a:pt x="1751" y="657"/>
                </a:lnTo>
                <a:lnTo>
                  <a:pt x="1563" y="438"/>
                </a:lnTo>
                <a:lnTo>
                  <a:pt x="1376" y="219"/>
                </a:lnTo>
                <a:lnTo>
                  <a:pt x="1157" y="1"/>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09;p32">
            <a:extLst>
              <a:ext uri="{FF2B5EF4-FFF2-40B4-BE49-F238E27FC236}">
                <a16:creationId xmlns:a16="http://schemas.microsoft.com/office/drawing/2014/main" id="{EF15F986-9D2F-BFCE-81C2-E71290E62047}"/>
              </a:ext>
            </a:extLst>
          </p:cNvPr>
          <p:cNvSpPr/>
          <p:nvPr/>
        </p:nvSpPr>
        <p:spPr>
          <a:xfrm>
            <a:off x="899408" y="4712016"/>
            <a:ext cx="147622" cy="139693"/>
          </a:xfrm>
          <a:custGeom>
            <a:avLst/>
            <a:gdLst/>
            <a:ahLst/>
            <a:cxnLst/>
            <a:rect l="l" t="t" r="r" b="b"/>
            <a:pathLst>
              <a:path w="2346" h="2220" extrusionOk="0">
                <a:moveTo>
                  <a:pt x="876" y="0"/>
                </a:moveTo>
                <a:lnTo>
                  <a:pt x="563" y="63"/>
                </a:lnTo>
                <a:lnTo>
                  <a:pt x="282" y="126"/>
                </a:lnTo>
                <a:lnTo>
                  <a:pt x="1" y="219"/>
                </a:lnTo>
                <a:lnTo>
                  <a:pt x="1189" y="2220"/>
                </a:lnTo>
                <a:lnTo>
                  <a:pt x="2345" y="219"/>
                </a:lnTo>
                <a:lnTo>
                  <a:pt x="2064" y="126"/>
                </a:lnTo>
                <a:lnTo>
                  <a:pt x="1782" y="63"/>
                </a:lnTo>
                <a:lnTo>
                  <a:pt x="1501" y="0"/>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710;p32">
            <a:extLst>
              <a:ext uri="{FF2B5EF4-FFF2-40B4-BE49-F238E27FC236}">
                <a16:creationId xmlns:a16="http://schemas.microsoft.com/office/drawing/2014/main" id="{0FB68920-AAD2-9330-E63C-FB1668DFE1F7}"/>
              </a:ext>
            </a:extLst>
          </p:cNvPr>
          <p:cNvSpPr/>
          <p:nvPr/>
        </p:nvSpPr>
        <p:spPr>
          <a:xfrm>
            <a:off x="765693" y="4759209"/>
            <a:ext cx="147559" cy="127927"/>
          </a:xfrm>
          <a:custGeom>
            <a:avLst/>
            <a:gdLst/>
            <a:ahLst/>
            <a:cxnLst/>
            <a:rect l="l" t="t" r="r" b="b"/>
            <a:pathLst>
              <a:path w="2345" h="2033" extrusionOk="0">
                <a:moveTo>
                  <a:pt x="1188" y="1"/>
                </a:moveTo>
                <a:lnTo>
                  <a:pt x="969" y="219"/>
                </a:lnTo>
                <a:lnTo>
                  <a:pt x="750" y="438"/>
                </a:lnTo>
                <a:lnTo>
                  <a:pt x="563" y="657"/>
                </a:lnTo>
                <a:lnTo>
                  <a:pt x="407" y="907"/>
                </a:lnTo>
                <a:lnTo>
                  <a:pt x="282" y="1188"/>
                </a:lnTo>
                <a:lnTo>
                  <a:pt x="157" y="1439"/>
                </a:lnTo>
                <a:lnTo>
                  <a:pt x="63" y="1751"/>
                </a:lnTo>
                <a:lnTo>
                  <a:pt x="0" y="2032"/>
                </a:lnTo>
                <a:lnTo>
                  <a:pt x="2345" y="2032"/>
                </a:lnTo>
                <a:lnTo>
                  <a:pt x="1188" y="1"/>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711;p32">
            <a:extLst>
              <a:ext uri="{FF2B5EF4-FFF2-40B4-BE49-F238E27FC236}">
                <a16:creationId xmlns:a16="http://schemas.microsoft.com/office/drawing/2014/main" id="{86ECCCCE-E0E3-D037-8938-49B534E58BE6}"/>
              </a:ext>
            </a:extLst>
          </p:cNvPr>
          <p:cNvSpPr/>
          <p:nvPr/>
        </p:nvSpPr>
        <p:spPr>
          <a:xfrm>
            <a:off x="765693" y="4957859"/>
            <a:ext cx="147559" cy="127927"/>
          </a:xfrm>
          <a:custGeom>
            <a:avLst/>
            <a:gdLst/>
            <a:ahLst/>
            <a:cxnLst/>
            <a:rect l="l" t="t" r="r" b="b"/>
            <a:pathLst>
              <a:path w="2345" h="2033" extrusionOk="0">
                <a:moveTo>
                  <a:pt x="0" y="1"/>
                </a:moveTo>
                <a:lnTo>
                  <a:pt x="63" y="313"/>
                </a:lnTo>
                <a:lnTo>
                  <a:pt x="157" y="595"/>
                </a:lnTo>
                <a:lnTo>
                  <a:pt x="344" y="1001"/>
                </a:lnTo>
                <a:lnTo>
                  <a:pt x="594" y="1376"/>
                </a:lnTo>
                <a:lnTo>
                  <a:pt x="844" y="1720"/>
                </a:lnTo>
                <a:lnTo>
                  <a:pt x="1188" y="2032"/>
                </a:lnTo>
                <a:lnTo>
                  <a:pt x="2001" y="595"/>
                </a:lnTo>
                <a:lnTo>
                  <a:pt x="2345" y="1"/>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712;p32">
            <a:extLst>
              <a:ext uri="{FF2B5EF4-FFF2-40B4-BE49-F238E27FC236}">
                <a16:creationId xmlns:a16="http://schemas.microsoft.com/office/drawing/2014/main" id="{C2566065-AA0B-42B7-CE0F-E10188CC3675}"/>
              </a:ext>
            </a:extLst>
          </p:cNvPr>
          <p:cNvSpPr/>
          <p:nvPr/>
        </p:nvSpPr>
        <p:spPr>
          <a:xfrm>
            <a:off x="899408" y="4995236"/>
            <a:ext cx="147622" cy="137743"/>
          </a:xfrm>
          <a:custGeom>
            <a:avLst/>
            <a:gdLst/>
            <a:ahLst/>
            <a:cxnLst/>
            <a:rect l="l" t="t" r="r" b="b"/>
            <a:pathLst>
              <a:path w="2346" h="2189" extrusionOk="0">
                <a:moveTo>
                  <a:pt x="1157" y="1"/>
                </a:moveTo>
                <a:lnTo>
                  <a:pt x="1" y="1970"/>
                </a:lnTo>
                <a:lnTo>
                  <a:pt x="282" y="2064"/>
                </a:lnTo>
                <a:lnTo>
                  <a:pt x="563" y="2126"/>
                </a:lnTo>
                <a:lnTo>
                  <a:pt x="876" y="2189"/>
                </a:lnTo>
                <a:lnTo>
                  <a:pt x="1501" y="2189"/>
                </a:lnTo>
                <a:lnTo>
                  <a:pt x="1782" y="2126"/>
                </a:lnTo>
                <a:lnTo>
                  <a:pt x="2064" y="2064"/>
                </a:lnTo>
                <a:lnTo>
                  <a:pt x="2345" y="1970"/>
                </a:lnTo>
                <a:lnTo>
                  <a:pt x="1220" y="1"/>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713;p32">
            <a:extLst>
              <a:ext uri="{FF2B5EF4-FFF2-40B4-BE49-F238E27FC236}">
                <a16:creationId xmlns:a16="http://schemas.microsoft.com/office/drawing/2014/main" id="{0C435A32-05D7-80DE-E677-939FAA3C02D9}"/>
              </a:ext>
            </a:extLst>
          </p:cNvPr>
          <p:cNvSpPr/>
          <p:nvPr/>
        </p:nvSpPr>
        <p:spPr>
          <a:xfrm>
            <a:off x="736181" y="4686469"/>
            <a:ext cx="474077" cy="472063"/>
          </a:xfrm>
          <a:custGeom>
            <a:avLst/>
            <a:gdLst/>
            <a:ahLst/>
            <a:cxnLst/>
            <a:rect l="l" t="t" r="r" b="b"/>
            <a:pathLst>
              <a:path w="7534" h="7502" extrusionOk="0">
                <a:moveTo>
                  <a:pt x="4095" y="406"/>
                </a:moveTo>
                <a:lnTo>
                  <a:pt x="4376" y="469"/>
                </a:lnTo>
                <a:lnTo>
                  <a:pt x="4658" y="532"/>
                </a:lnTo>
                <a:lnTo>
                  <a:pt x="4939" y="625"/>
                </a:lnTo>
                <a:lnTo>
                  <a:pt x="3783" y="2626"/>
                </a:lnTo>
                <a:lnTo>
                  <a:pt x="2595" y="625"/>
                </a:lnTo>
                <a:lnTo>
                  <a:pt x="2876" y="532"/>
                </a:lnTo>
                <a:lnTo>
                  <a:pt x="3157" y="469"/>
                </a:lnTo>
                <a:lnTo>
                  <a:pt x="3470" y="406"/>
                </a:lnTo>
                <a:close/>
                <a:moveTo>
                  <a:pt x="1657" y="1157"/>
                </a:moveTo>
                <a:lnTo>
                  <a:pt x="2814" y="3188"/>
                </a:lnTo>
                <a:lnTo>
                  <a:pt x="469" y="3188"/>
                </a:lnTo>
                <a:lnTo>
                  <a:pt x="532" y="2907"/>
                </a:lnTo>
                <a:lnTo>
                  <a:pt x="626" y="2595"/>
                </a:lnTo>
                <a:lnTo>
                  <a:pt x="751" y="2344"/>
                </a:lnTo>
                <a:lnTo>
                  <a:pt x="876" y="2063"/>
                </a:lnTo>
                <a:lnTo>
                  <a:pt x="1032" y="1813"/>
                </a:lnTo>
                <a:lnTo>
                  <a:pt x="1219" y="1594"/>
                </a:lnTo>
                <a:lnTo>
                  <a:pt x="1438" y="1375"/>
                </a:lnTo>
                <a:lnTo>
                  <a:pt x="1657" y="1157"/>
                </a:lnTo>
                <a:close/>
                <a:moveTo>
                  <a:pt x="5908" y="1157"/>
                </a:moveTo>
                <a:lnTo>
                  <a:pt x="6127" y="1375"/>
                </a:lnTo>
                <a:lnTo>
                  <a:pt x="6314" y="1594"/>
                </a:lnTo>
                <a:lnTo>
                  <a:pt x="6502" y="1813"/>
                </a:lnTo>
                <a:lnTo>
                  <a:pt x="6658" y="2063"/>
                </a:lnTo>
                <a:lnTo>
                  <a:pt x="6815" y="2313"/>
                </a:lnTo>
                <a:lnTo>
                  <a:pt x="6908" y="2595"/>
                </a:lnTo>
                <a:lnTo>
                  <a:pt x="7002" y="2907"/>
                </a:lnTo>
                <a:lnTo>
                  <a:pt x="7065" y="3188"/>
                </a:lnTo>
                <a:lnTo>
                  <a:pt x="4752" y="3188"/>
                </a:lnTo>
                <a:lnTo>
                  <a:pt x="5908" y="1157"/>
                </a:lnTo>
                <a:close/>
                <a:moveTo>
                  <a:pt x="2814" y="4314"/>
                </a:moveTo>
                <a:lnTo>
                  <a:pt x="2470" y="4908"/>
                </a:lnTo>
                <a:lnTo>
                  <a:pt x="1657" y="6345"/>
                </a:lnTo>
                <a:lnTo>
                  <a:pt x="1313" y="6033"/>
                </a:lnTo>
                <a:lnTo>
                  <a:pt x="1063" y="5689"/>
                </a:lnTo>
                <a:lnTo>
                  <a:pt x="813" y="5314"/>
                </a:lnTo>
                <a:lnTo>
                  <a:pt x="626" y="4908"/>
                </a:lnTo>
                <a:lnTo>
                  <a:pt x="532" y="4626"/>
                </a:lnTo>
                <a:lnTo>
                  <a:pt x="469" y="4314"/>
                </a:lnTo>
                <a:close/>
                <a:moveTo>
                  <a:pt x="7065" y="4314"/>
                </a:moveTo>
                <a:lnTo>
                  <a:pt x="7002" y="4595"/>
                </a:lnTo>
                <a:lnTo>
                  <a:pt x="6908" y="4908"/>
                </a:lnTo>
                <a:lnTo>
                  <a:pt x="6815" y="5158"/>
                </a:lnTo>
                <a:lnTo>
                  <a:pt x="6658" y="5439"/>
                </a:lnTo>
                <a:lnTo>
                  <a:pt x="6502" y="5689"/>
                </a:lnTo>
                <a:lnTo>
                  <a:pt x="6314" y="5908"/>
                </a:lnTo>
                <a:lnTo>
                  <a:pt x="6127" y="6127"/>
                </a:lnTo>
                <a:lnTo>
                  <a:pt x="5908" y="6345"/>
                </a:lnTo>
                <a:lnTo>
                  <a:pt x="5095" y="4908"/>
                </a:lnTo>
                <a:lnTo>
                  <a:pt x="4752" y="4314"/>
                </a:lnTo>
                <a:close/>
                <a:moveTo>
                  <a:pt x="3783" y="4845"/>
                </a:moveTo>
                <a:lnTo>
                  <a:pt x="3814" y="4908"/>
                </a:lnTo>
                <a:lnTo>
                  <a:pt x="4939" y="6877"/>
                </a:lnTo>
                <a:lnTo>
                  <a:pt x="4658" y="6971"/>
                </a:lnTo>
                <a:lnTo>
                  <a:pt x="4376" y="7033"/>
                </a:lnTo>
                <a:lnTo>
                  <a:pt x="4095" y="7096"/>
                </a:lnTo>
                <a:lnTo>
                  <a:pt x="3470" y="7096"/>
                </a:lnTo>
                <a:lnTo>
                  <a:pt x="3157" y="7033"/>
                </a:lnTo>
                <a:lnTo>
                  <a:pt x="2876" y="6971"/>
                </a:lnTo>
                <a:lnTo>
                  <a:pt x="2595" y="6877"/>
                </a:lnTo>
                <a:lnTo>
                  <a:pt x="3751" y="4908"/>
                </a:lnTo>
                <a:lnTo>
                  <a:pt x="3783" y="4845"/>
                </a:lnTo>
                <a:close/>
                <a:moveTo>
                  <a:pt x="3376" y="0"/>
                </a:moveTo>
                <a:lnTo>
                  <a:pt x="3032" y="63"/>
                </a:lnTo>
                <a:lnTo>
                  <a:pt x="2657" y="156"/>
                </a:lnTo>
                <a:lnTo>
                  <a:pt x="2313" y="281"/>
                </a:lnTo>
                <a:lnTo>
                  <a:pt x="1970" y="438"/>
                </a:lnTo>
                <a:lnTo>
                  <a:pt x="1688" y="625"/>
                </a:lnTo>
                <a:lnTo>
                  <a:pt x="1376" y="844"/>
                </a:lnTo>
                <a:lnTo>
                  <a:pt x="1126" y="1094"/>
                </a:lnTo>
                <a:lnTo>
                  <a:pt x="876" y="1344"/>
                </a:lnTo>
                <a:lnTo>
                  <a:pt x="657" y="1657"/>
                </a:lnTo>
                <a:lnTo>
                  <a:pt x="469" y="1969"/>
                </a:lnTo>
                <a:lnTo>
                  <a:pt x="313" y="2282"/>
                </a:lnTo>
                <a:lnTo>
                  <a:pt x="188" y="2626"/>
                </a:lnTo>
                <a:lnTo>
                  <a:pt x="94" y="3001"/>
                </a:lnTo>
                <a:lnTo>
                  <a:pt x="32" y="3376"/>
                </a:lnTo>
                <a:lnTo>
                  <a:pt x="0" y="3751"/>
                </a:lnTo>
                <a:lnTo>
                  <a:pt x="32" y="4064"/>
                </a:lnTo>
                <a:lnTo>
                  <a:pt x="63" y="4345"/>
                </a:lnTo>
                <a:lnTo>
                  <a:pt x="125" y="4626"/>
                </a:lnTo>
                <a:lnTo>
                  <a:pt x="188" y="4908"/>
                </a:lnTo>
                <a:lnTo>
                  <a:pt x="313" y="5189"/>
                </a:lnTo>
                <a:lnTo>
                  <a:pt x="438" y="5439"/>
                </a:lnTo>
                <a:lnTo>
                  <a:pt x="563" y="5720"/>
                </a:lnTo>
                <a:lnTo>
                  <a:pt x="719" y="5939"/>
                </a:lnTo>
                <a:lnTo>
                  <a:pt x="907" y="6189"/>
                </a:lnTo>
                <a:lnTo>
                  <a:pt x="1094" y="6408"/>
                </a:lnTo>
                <a:lnTo>
                  <a:pt x="1313" y="6595"/>
                </a:lnTo>
                <a:lnTo>
                  <a:pt x="1532" y="6783"/>
                </a:lnTo>
                <a:lnTo>
                  <a:pt x="1782" y="6939"/>
                </a:lnTo>
                <a:lnTo>
                  <a:pt x="2032" y="7096"/>
                </a:lnTo>
                <a:lnTo>
                  <a:pt x="2313" y="7221"/>
                </a:lnTo>
                <a:lnTo>
                  <a:pt x="2595" y="7314"/>
                </a:lnTo>
                <a:lnTo>
                  <a:pt x="2876" y="7408"/>
                </a:lnTo>
                <a:lnTo>
                  <a:pt x="3157" y="7471"/>
                </a:lnTo>
                <a:lnTo>
                  <a:pt x="3470" y="7502"/>
                </a:lnTo>
                <a:lnTo>
                  <a:pt x="4158" y="7502"/>
                </a:lnTo>
                <a:lnTo>
                  <a:pt x="4533" y="7439"/>
                </a:lnTo>
                <a:lnTo>
                  <a:pt x="4908" y="7346"/>
                </a:lnTo>
                <a:lnTo>
                  <a:pt x="5252" y="7221"/>
                </a:lnTo>
                <a:lnTo>
                  <a:pt x="5564" y="7064"/>
                </a:lnTo>
                <a:lnTo>
                  <a:pt x="5877" y="6877"/>
                </a:lnTo>
                <a:lnTo>
                  <a:pt x="6158" y="6658"/>
                </a:lnTo>
                <a:lnTo>
                  <a:pt x="6439" y="6408"/>
                </a:lnTo>
                <a:lnTo>
                  <a:pt x="6690" y="6127"/>
                </a:lnTo>
                <a:lnTo>
                  <a:pt x="6908" y="5845"/>
                </a:lnTo>
                <a:lnTo>
                  <a:pt x="7096" y="5533"/>
                </a:lnTo>
                <a:lnTo>
                  <a:pt x="7252" y="5220"/>
                </a:lnTo>
                <a:lnTo>
                  <a:pt x="7377" y="4876"/>
                </a:lnTo>
                <a:lnTo>
                  <a:pt x="7471" y="4501"/>
                </a:lnTo>
                <a:lnTo>
                  <a:pt x="7533" y="4126"/>
                </a:lnTo>
                <a:lnTo>
                  <a:pt x="7533" y="3751"/>
                </a:lnTo>
                <a:lnTo>
                  <a:pt x="7533" y="3376"/>
                </a:lnTo>
                <a:lnTo>
                  <a:pt x="7471" y="3001"/>
                </a:lnTo>
                <a:lnTo>
                  <a:pt x="7377" y="2626"/>
                </a:lnTo>
                <a:lnTo>
                  <a:pt x="7252" y="2282"/>
                </a:lnTo>
                <a:lnTo>
                  <a:pt x="7096" y="1969"/>
                </a:lnTo>
                <a:lnTo>
                  <a:pt x="6908" y="1657"/>
                </a:lnTo>
                <a:lnTo>
                  <a:pt x="6690" y="1344"/>
                </a:lnTo>
                <a:lnTo>
                  <a:pt x="6439" y="1094"/>
                </a:lnTo>
                <a:lnTo>
                  <a:pt x="6158" y="844"/>
                </a:lnTo>
                <a:lnTo>
                  <a:pt x="5877" y="625"/>
                </a:lnTo>
                <a:lnTo>
                  <a:pt x="5564" y="438"/>
                </a:lnTo>
                <a:lnTo>
                  <a:pt x="5252" y="281"/>
                </a:lnTo>
                <a:lnTo>
                  <a:pt x="4908" y="156"/>
                </a:lnTo>
                <a:lnTo>
                  <a:pt x="4533" y="63"/>
                </a:lnTo>
                <a:lnTo>
                  <a:pt x="4158" y="0"/>
                </a:lnTo>
                <a:close/>
              </a:path>
            </a:pathLst>
          </a:custGeom>
          <a:solidFill>
            <a:srgbClr val="E9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714;p32">
            <a:extLst>
              <a:ext uri="{FF2B5EF4-FFF2-40B4-BE49-F238E27FC236}">
                <a16:creationId xmlns:a16="http://schemas.microsoft.com/office/drawing/2014/main" id="{42C13E47-44CF-8F62-5C92-8775AFDE1CEE}"/>
              </a:ext>
            </a:extLst>
          </p:cNvPr>
          <p:cNvSpPr/>
          <p:nvPr/>
        </p:nvSpPr>
        <p:spPr>
          <a:xfrm>
            <a:off x="938736" y="4887070"/>
            <a:ext cx="70916" cy="70854"/>
          </a:xfrm>
          <a:custGeom>
            <a:avLst/>
            <a:gdLst/>
            <a:ahLst/>
            <a:cxnLst/>
            <a:rect l="l" t="t" r="r" b="b"/>
            <a:pathLst>
              <a:path w="1127" h="1126" extrusionOk="0">
                <a:moveTo>
                  <a:pt x="439" y="0"/>
                </a:moveTo>
                <a:lnTo>
                  <a:pt x="345" y="63"/>
                </a:lnTo>
                <a:lnTo>
                  <a:pt x="251" y="94"/>
                </a:lnTo>
                <a:lnTo>
                  <a:pt x="157" y="157"/>
                </a:lnTo>
                <a:lnTo>
                  <a:pt x="95" y="250"/>
                </a:lnTo>
                <a:lnTo>
                  <a:pt x="32" y="344"/>
                </a:lnTo>
                <a:lnTo>
                  <a:pt x="1" y="438"/>
                </a:lnTo>
                <a:lnTo>
                  <a:pt x="1" y="563"/>
                </a:lnTo>
                <a:lnTo>
                  <a:pt x="1" y="657"/>
                </a:lnTo>
                <a:lnTo>
                  <a:pt x="32" y="782"/>
                </a:lnTo>
                <a:lnTo>
                  <a:pt x="95" y="876"/>
                </a:lnTo>
                <a:lnTo>
                  <a:pt x="157" y="938"/>
                </a:lnTo>
                <a:lnTo>
                  <a:pt x="251" y="1032"/>
                </a:lnTo>
                <a:lnTo>
                  <a:pt x="345" y="1063"/>
                </a:lnTo>
                <a:lnTo>
                  <a:pt x="439" y="1094"/>
                </a:lnTo>
                <a:lnTo>
                  <a:pt x="564" y="1126"/>
                </a:lnTo>
                <a:lnTo>
                  <a:pt x="657" y="1094"/>
                </a:lnTo>
                <a:lnTo>
                  <a:pt x="782" y="1063"/>
                </a:lnTo>
                <a:lnTo>
                  <a:pt x="876" y="1032"/>
                </a:lnTo>
                <a:lnTo>
                  <a:pt x="939" y="938"/>
                </a:lnTo>
                <a:lnTo>
                  <a:pt x="1032" y="876"/>
                </a:lnTo>
                <a:lnTo>
                  <a:pt x="1064" y="782"/>
                </a:lnTo>
                <a:lnTo>
                  <a:pt x="1095" y="657"/>
                </a:lnTo>
                <a:lnTo>
                  <a:pt x="1126" y="563"/>
                </a:lnTo>
                <a:lnTo>
                  <a:pt x="1095" y="438"/>
                </a:lnTo>
                <a:lnTo>
                  <a:pt x="1064" y="344"/>
                </a:lnTo>
                <a:lnTo>
                  <a:pt x="1032" y="250"/>
                </a:lnTo>
                <a:lnTo>
                  <a:pt x="939" y="157"/>
                </a:lnTo>
                <a:lnTo>
                  <a:pt x="876" y="94"/>
                </a:lnTo>
                <a:lnTo>
                  <a:pt x="782" y="63"/>
                </a:lnTo>
                <a:lnTo>
                  <a:pt x="657" y="0"/>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715;p32">
            <a:extLst>
              <a:ext uri="{FF2B5EF4-FFF2-40B4-BE49-F238E27FC236}">
                <a16:creationId xmlns:a16="http://schemas.microsoft.com/office/drawing/2014/main" id="{6A7555A9-C3BA-973D-F78C-9D334B035271}"/>
              </a:ext>
            </a:extLst>
          </p:cNvPr>
          <p:cNvSpPr/>
          <p:nvPr/>
        </p:nvSpPr>
        <p:spPr>
          <a:xfrm>
            <a:off x="653561" y="4601899"/>
            <a:ext cx="639318" cy="641206"/>
          </a:xfrm>
          <a:custGeom>
            <a:avLst/>
            <a:gdLst/>
            <a:ahLst/>
            <a:cxnLst/>
            <a:rect l="l" t="t" r="r" b="b"/>
            <a:pathLst>
              <a:path w="10160" h="10190" extrusionOk="0">
                <a:moveTo>
                  <a:pt x="5471" y="1344"/>
                </a:moveTo>
                <a:lnTo>
                  <a:pt x="5846" y="1407"/>
                </a:lnTo>
                <a:lnTo>
                  <a:pt x="6221" y="1500"/>
                </a:lnTo>
                <a:lnTo>
                  <a:pt x="6565" y="1625"/>
                </a:lnTo>
                <a:lnTo>
                  <a:pt x="6877" y="1782"/>
                </a:lnTo>
                <a:lnTo>
                  <a:pt x="7190" y="1969"/>
                </a:lnTo>
                <a:lnTo>
                  <a:pt x="7471" y="2188"/>
                </a:lnTo>
                <a:lnTo>
                  <a:pt x="7752" y="2438"/>
                </a:lnTo>
                <a:lnTo>
                  <a:pt x="8003" y="2688"/>
                </a:lnTo>
                <a:lnTo>
                  <a:pt x="8221" y="3001"/>
                </a:lnTo>
                <a:lnTo>
                  <a:pt x="8409" y="3313"/>
                </a:lnTo>
                <a:lnTo>
                  <a:pt x="8565" y="3626"/>
                </a:lnTo>
                <a:lnTo>
                  <a:pt x="8690" y="3970"/>
                </a:lnTo>
                <a:lnTo>
                  <a:pt x="8784" y="4345"/>
                </a:lnTo>
                <a:lnTo>
                  <a:pt x="8846" y="4720"/>
                </a:lnTo>
                <a:lnTo>
                  <a:pt x="8846" y="5095"/>
                </a:lnTo>
                <a:lnTo>
                  <a:pt x="8846" y="5470"/>
                </a:lnTo>
                <a:lnTo>
                  <a:pt x="8784" y="5845"/>
                </a:lnTo>
                <a:lnTo>
                  <a:pt x="8690" y="6220"/>
                </a:lnTo>
                <a:lnTo>
                  <a:pt x="8565" y="6564"/>
                </a:lnTo>
                <a:lnTo>
                  <a:pt x="8409" y="6877"/>
                </a:lnTo>
                <a:lnTo>
                  <a:pt x="8221" y="7189"/>
                </a:lnTo>
                <a:lnTo>
                  <a:pt x="8003" y="7471"/>
                </a:lnTo>
                <a:lnTo>
                  <a:pt x="7752" y="7752"/>
                </a:lnTo>
                <a:lnTo>
                  <a:pt x="7471" y="8002"/>
                </a:lnTo>
                <a:lnTo>
                  <a:pt x="7190" y="8221"/>
                </a:lnTo>
                <a:lnTo>
                  <a:pt x="6877" y="8408"/>
                </a:lnTo>
                <a:lnTo>
                  <a:pt x="6565" y="8565"/>
                </a:lnTo>
                <a:lnTo>
                  <a:pt x="6221" y="8690"/>
                </a:lnTo>
                <a:lnTo>
                  <a:pt x="5846" y="8783"/>
                </a:lnTo>
                <a:lnTo>
                  <a:pt x="5471" y="8846"/>
                </a:lnTo>
                <a:lnTo>
                  <a:pt x="4783" y="8846"/>
                </a:lnTo>
                <a:lnTo>
                  <a:pt x="4470" y="8815"/>
                </a:lnTo>
                <a:lnTo>
                  <a:pt x="4189" y="8752"/>
                </a:lnTo>
                <a:lnTo>
                  <a:pt x="3908" y="8658"/>
                </a:lnTo>
                <a:lnTo>
                  <a:pt x="3626" y="8565"/>
                </a:lnTo>
                <a:lnTo>
                  <a:pt x="3345" y="8440"/>
                </a:lnTo>
                <a:lnTo>
                  <a:pt x="3095" y="8283"/>
                </a:lnTo>
                <a:lnTo>
                  <a:pt x="2845" y="8127"/>
                </a:lnTo>
                <a:lnTo>
                  <a:pt x="2626" y="7939"/>
                </a:lnTo>
                <a:lnTo>
                  <a:pt x="2407" y="7752"/>
                </a:lnTo>
                <a:lnTo>
                  <a:pt x="2220" y="7533"/>
                </a:lnTo>
                <a:lnTo>
                  <a:pt x="2032" y="7283"/>
                </a:lnTo>
                <a:lnTo>
                  <a:pt x="1876" y="7064"/>
                </a:lnTo>
                <a:lnTo>
                  <a:pt x="1751" y="6783"/>
                </a:lnTo>
                <a:lnTo>
                  <a:pt x="1626" y="6533"/>
                </a:lnTo>
                <a:lnTo>
                  <a:pt x="1501" y="6252"/>
                </a:lnTo>
                <a:lnTo>
                  <a:pt x="1438" y="5970"/>
                </a:lnTo>
                <a:lnTo>
                  <a:pt x="1376" y="5689"/>
                </a:lnTo>
                <a:lnTo>
                  <a:pt x="1345" y="5408"/>
                </a:lnTo>
                <a:lnTo>
                  <a:pt x="1313" y="5095"/>
                </a:lnTo>
                <a:lnTo>
                  <a:pt x="1345" y="4720"/>
                </a:lnTo>
                <a:lnTo>
                  <a:pt x="1407" y="4345"/>
                </a:lnTo>
                <a:lnTo>
                  <a:pt x="1501" y="3970"/>
                </a:lnTo>
                <a:lnTo>
                  <a:pt x="1626" y="3626"/>
                </a:lnTo>
                <a:lnTo>
                  <a:pt x="1782" y="3313"/>
                </a:lnTo>
                <a:lnTo>
                  <a:pt x="1970" y="3001"/>
                </a:lnTo>
                <a:lnTo>
                  <a:pt x="2189" y="2688"/>
                </a:lnTo>
                <a:lnTo>
                  <a:pt x="2439" y="2438"/>
                </a:lnTo>
                <a:lnTo>
                  <a:pt x="2689" y="2188"/>
                </a:lnTo>
                <a:lnTo>
                  <a:pt x="3001" y="1969"/>
                </a:lnTo>
                <a:lnTo>
                  <a:pt x="3283" y="1782"/>
                </a:lnTo>
                <a:lnTo>
                  <a:pt x="3626" y="1625"/>
                </a:lnTo>
                <a:lnTo>
                  <a:pt x="3970" y="1500"/>
                </a:lnTo>
                <a:lnTo>
                  <a:pt x="4345" y="1407"/>
                </a:lnTo>
                <a:lnTo>
                  <a:pt x="4689" y="1344"/>
                </a:lnTo>
                <a:close/>
                <a:moveTo>
                  <a:pt x="5096" y="0"/>
                </a:moveTo>
                <a:lnTo>
                  <a:pt x="4564" y="31"/>
                </a:lnTo>
                <a:lnTo>
                  <a:pt x="4064" y="125"/>
                </a:lnTo>
                <a:lnTo>
                  <a:pt x="3564" y="250"/>
                </a:lnTo>
                <a:lnTo>
                  <a:pt x="3095" y="406"/>
                </a:lnTo>
                <a:lnTo>
                  <a:pt x="2657" y="625"/>
                </a:lnTo>
                <a:lnTo>
                  <a:pt x="2251" y="875"/>
                </a:lnTo>
                <a:lnTo>
                  <a:pt x="1845" y="1157"/>
                </a:lnTo>
                <a:lnTo>
                  <a:pt x="1501" y="1500"/>
                </a:lnTo>
                <a:lnTo>
                  <a:pt x="1157" y="1844"/>
                </a:lnTo>
                <a:lnTo>
                  <a:pt x="876" y="2251"/>
                </a:lnTo>
                <a:lnTo>
                  <a:pt x="626" y="2657"/>
                </a:lnTo>
                <a:lnTo>
                  <a:pt x="407" y="3126"/>
                </a:lnTo>
                <a:lnTo>
                  <a:pt x="219" y="3595"/>
                </a:lnTo>
                <a:lnTo>
                  <a:pt x="94" y="4064"/>
                </a:lnTo>
                <a:lnTo>
                  <a:pt x="32" y="4564"/>
                </a:lnTo>
                <a:lnTo>
                  <a:pt x="1" y="5095"/>
                </a:lnTo>
                <a:lnTo>
                  <a:pt x="32" y="5689"/>
                </a:lnTo>
                <a:lnTo>
                  <a:pt x="126" y="6252"/>
                </a:lnTo>
                <a:lnTo>
                  <a:pt x="251" y="6658"/>
                </a:lnTo>
                <a:lnTo>
                  <a:pt x="407" y="7064"/>
                </a:lnTo>
                <a:lnTo>
                  <a:pt x="595" y="7439"/>
                </a:lnTo>
                <a:lnTo>
                  <a:pt x="782" y="7814"/>
                </a:lnTo>
                <a:lnTo>
                  <a:pt x="1032" y="8158"/>
                </a:lnTo>
                <a:lnTo>
                  <a:pt x="1313" y="8471"/>
                </a:lnTo>
                <a:lnTo>
                  <a:pt x="1595" y="8783"/>
                </a:lnTo>
                <a:lnTo>
                  <a:pt x="1907" y="9065"/>
                </a:lnTo>
                <a:lnTo>
                  <a:pt x="2251" y="9315"/>
                </a:lnTo>
                <a:lnTo>
                  <a:pt x="2595" y="9534"/>
                </a:lnTo>
                <a:lnTo>
                  <a:pt x="2970" y="9721"/>
                </a:lnTo>
                <a:lnTo>
                  <a:pt x="3376" y="9877"/>
                </a:lnTo>
                <a:lnTo>
                  <a:pt x="3783" y="10002"/>
                </a:lnTo>
                <a:lnTo>
                  <a:pt x="4220" y="10096"/>
                </a:lnTo>
                <a:lnTo>
                  <a:pt x="4627" y="10159"/>
                </a:lnTo>
                <a:lnTo>
                  <a:pt x="5096" y="10190"/>
                </a:lnTo>
                <a:lnTo>
                  <a:pt x="5533" y="10159"/>
                </a:lnTo>
                <a:lnTo>
                  <a:pt x="5971" y="10096"/>
                </a:lnTo>
                <a:lnTo>
                  <a:pt x="6408" y="10002"/>
                </a:lnTo>
                <a:lnTo>
                  <a:pt x="6815" y="9877"/>
                </a:lnTo>
                <a:lnTo>
                  <a:pt x="7190" y="9721"/>
                </a:lnTo>
                <a:lnTo>
                  <a:pt x="7565" y="9534"/>
                </a:lnTo>
                <a:lnTo>
                  <a:pt x="7940" y="9315"/>
                </a:lnTo>
                <a:lnTo>
                  <a:pt x="8284" y="9065"/>
                </a:lnTo>
                <a:lnTo>
                  <a:pt x="8596" y="8783"/>
                </a:lnTo>
                <a:lnTo>
                  <a:pt x="8878" y="8471"/>
                </a:lnTo>
                <a:lnTo>
                  <a:pt x="9128" y="8158"/>
                </a:lnTo>
                <a:lnTo>
                  <a:pt x="9378" y="7814"/>
                </a:lnTo>
                <a:lnTo>
                  <a:pt x="9597" y="7439"/>
                </a:lnTo>
                <a:lnTo>
                  <a:pt x="9784" y="7064"/>
                </a:lnTo>
                <a:lnTo>
                  <a:pt x="9909" y="6658"/>
                </a:lnTo>
                <a:lnTo>
                  <a:pt x="10034" y="6252"/>
                </a:lnTo>
                <a:lnTo>
                  <a:pt x="10128" y="5689"/>
                </a:lnTo>
                <a:lnTo>
                  <a:pt x="10159" y="5095"/>
                </a:lnTo>
                <a:lnTo>
                  <a:pt x="10159" y="4595"/>
                </a:lnTo>
                <a:lnTo>
                  <a:pt x="10065" y="4095"/>
                </a:lnTo>
                <a:lnTo>
                  <a:pt x="9972" y="3626"/>
                </a:lnTo>
                <a:lnTo>
                  <a:pt x="9784" y="3157"/>
                </a:lnTo>
                <a:lnTo>
                  <a:pt x="9597" y="2751"/>
                </a:lnTo>
                <a:lnTo>
                  <a:pt x="9347" y="2313"/>
                </a:lnTo>
                <a:lnTo>
                  <a:pt x="9065" y="1938"/>
                </a:lnTo>
                <a:lnTo>
                  <a:pt x="8753" y="1594"/>
                </a:lnTo>
                <a:lnTo>
                  <a:pt x="8440" y="1250"/>
                </a:lnTo>
                <a:lnTo>
                  <a:pt x="8065" y="969"/>
                </a:lnTo>
                <a:lnTo>
                  <a:pt x="7659" y="719"/>
                </a:lnTo>
                <a:lnTo>
                  <a:pt x="7221" y="469"/>
                </a:lnTo>
                <a:lnTo>
                  <a:pt x="6783" y="313"/>
                </a:lnTo>
                <a:lnTo>
                  <a:pt x="6315" y="156"/>
                </a:lnTo>
                <a:lnTo>
                  <a:pt x="5846" y="63"/>
                </a:lnTo>
                <a:lnTo>
                  <a:pt x="5346" y="31"/>
                </a:lnTo>
                <a:lnTo>
                  <a:pt x="5096" y="0"/>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716;p32">
            <a:extLst>
              <a:ext uri="{FF2B5EF4-FFF2-40B4-BE49-F238E27FC236}">
                <a16:creationId xmlns:a16="http://schemas.microsoft.com/office/drawing/2014/main" id="{01E5D4A5-2D2E-8538-9C1D-1DEB7BD548A2}"/>
              </a:ext>
            </a:extLst>
          </p:cNvPr>
          <p:cNvSpPr/>
          <p:nvPr/>
        </p:nvSpPr>
        <p:spPr>
          <a:xfrm>
            <a:off x="1035137" y="4957859"/>
            <a:ext cx="145608" cy="127927"/>
          </a:xfrm>
          <a:custGeom>
            <a:avLst/>
            <a:gdLst/>
            <a:ahLst/>
            <a:cxnLst/>
            <a:rect l="l" t="t" r="r" b="b"/>
            <a:pathLst>
              <a:path w="2314" h="2033" extrusionOk="0">
                <a:moveTo>
                  <a:pt x="1" y="1"/>
                </a:moveTo>
                <a:lnTo>
                  <a:pt x="344" y="595"/>
                </a:lnTo>
                <a:lnTo>
                  <a:pt x="1157" y="2032"/>
                </a:lnTo>
                <a:lnTo>
                  <a:pt x="1376" y="1814"/>
                </a:lnTo>
                <a:lnTo>
                  <a:pt x="1563" y="1595"/>
                </a:lnTo>
                <a:lnTo>
                  <a:pt x="1751" y="1376"/>
                </a:lnTo>
                <a:lnTo>
                  <a:pt x="1907" y="1126"/>
                </a:lnTo>
                <a:lnTo>
                  <a:pt x="2064" y="845"/>
                </a:lnTo>
                <a:lnTo>
                  <a:pt x="2157" y="595"/>
                </a:lnTo>
                <a:lnTo>
                  <a:pt x="2251" y="282"/>
                </a:lnTo>
                <a:lnTo>
                  <a:pt x="2314" y="1"/>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717;p32">
            <a:extLst>
              <a:ext uri="{FF2B5EF4-FFF2-40B4-BE49-F238E27FC236}">
                <a16:creationId xmlns:a16="http://schemas.microsoft.com/office/drawing/2014/main" id="{D2E8C7EE-6094-C2E3-1AD9-0DF4CEC0A34D}"/>
              </a:ext>
            </a:extLst>
          </p:cNvPr>
          <p:cNvSpPr/>
          <p:nvPr/>
        </p:nvSpPr>
        <p:spPr>
          <a:xfrm>
            <a:off x="714535" y="4621531"/>
            <a:ext cx="515419" cy="169205"/>
          </a:xfrm>
          <a:custGeom>
            <a:avLst/>
            <a:gdLst/>
            <a:ahLst/>
            <a:cxnLst/>
            <a:rect l="l" t="t" r="r" b="b"/>
            <a:pathLst>
              <a:path w="8191" h="2689" extrusionOk="0">
                <a:moveTo>
                  <a:pt x="3939" y="1"/>
                </a:moveTo>
                <a:lnTo>
                  <a:pt x="3595" y="32"/>
                </a:lnTo>
                <a:lnTo>
                  <a:pt x="3283" y="63"/>
                </a:lnTo>
                <a:lnTo>
                  <a:pt x="2970" y="126"/>
                </a:lnTo>
                <a:lnTo>
                  <a:pt x="2657" y="219"/>
                </a:lnTo>
                <a:lnTo>
                  <a:pt x="2345" y="313"/>
                </a:lnTo>
                <a:lnTo>
                  <a:pt x="2064" y="438"/>
                </a:lnTo>
                <a:lnTo>
                  <a:pt x="1782" y="595"/>
                </a:lnTo>
                <a:lnTo>
                  <a:pt x="1501" y="751"/>
                </a:lnTo>
                <a:lnTo>
                  <a:pt x="1251" y="907"/>
                </a:lnTo>
                <a:lnTo>
                  <a:pt x="1001" y="1126"/>
                </a:lnTo>
                <a:lnTo>
                  <a:pt x="782" y="1345"/>
                </a:lnTo>
                <a:lnTo>
                  <a:pt x="563" y="1564"/>
                </a:lnTo>
                <a:lnTo>
                  <a:pt x="344" y="1814"/>
                </a:lnTo>
                <a:lnTo>
                  <a:pt x="157" y="2064"/>
                </a:lnTo>
                <a:lnTo>
                  <a:pt x="1" y="2345"/>
                </a:lnTo>
                <a:lnTo>
                  <a:pt x="219" y="2470"/>
                </a:lnTo>
                <a:lnTo>
                  <a:pt x="376" y="2220"/>
                </a:lnTo>
                <a:lnTo>
                  <a:pt x="532" y="1970"/>
                </a:lnTo>
                <a:lnTo>
                  <a:pt x="720" y="1751"/>
                </a:lnTo>
                <a:lnTo>
                  <a:pt x="907" y="1532"/>
                </a:lnTo>
                <a:lnTo>
                  <a:pt x="1126" y="1345"/>
                </a:lnTo>
                <a:lnTo>
                  <a:pt x="1345" y="1157"/>
                </a:lnTo>
                <a:lnTo>
                  <a:pt x="1563" y="1001"/>
                </a:lnTo>
                <a:lnTo>
                  <a:pt x="1814" y="845"/>
                </a:lnTo>
                <a:lnTo>
                  <a:pt x="2314" y="595"/>
                </a:lnTo>
                <a:lnTo>
                  <a:pt x="2595" y="501"/>
                </a:lnTo>
                <a:lnTo>
                  <a:pt x="2876" y="407"/>
                </a:lnTo>
                <a:lnTo>
                  <a:pt x="3158" y="344"/>
                </a:lnTo>
                <a:lnTo>
                  <a:pt x="3439" y="313"/>
                </a:lnTo>
                <a:lnTo>
                  <a:pt x="3720" y="282"/>
                </a:lnTo>
                <a:lnTo>
                  <a:pt x="4033" y="251"/>
                </a:lnTo>
                <a:lnTo>
                  <a:pt x="4252" y="251"/>
                </a:lnTo>
                <a:lnTo>
                  <a:pt x="4564" y="282"/>
                </a:lnTo>
                <a:lnTo>
                  <a:pt x="4845" y="344"/>
                </a:lnTo>
                <a:lnTo>
                  <a:pt x="5127" y="407"/>
                </a:lnTo>
                <a:lnTo>
                  <a:pt x="5408" y="470"/>
                </a:lnTo>
                <a:lnTo>
                  <a:pt x="5689" y="563"/>
                </a:lnTo>
                <a:lnTo>
                  <a:pt x="5971" y="688"/>
                </a:lnTo>
                <a:lnTo>
                  <a:pt x="6221" y="813"/>
                </a:lnTo>
                <a:lnTo>
                  <a:pt x="6471" y="970"/>
                </a:lnTo>
                <a:lnTo>
                  <a:pt x="6690" y="1126"/>
                </a:lnTo>
                <a:lnTo>
                  <a:pt x="6908" y="1313"/>
                </a:lnTo>
                <a:lnTo>
                  <a:pt x="7127" y="1501"/>
                </a:lnTo>
                <a:lnTo>
                  <a:pt x="7315" y="1720"/>
                </a:lnTo>
                <a:lnTo>
                  <a:pt x="7502" y="1939"/>
                </a:lnTo>
                <a:lnTo>
                  <a:pt x="7659" y="2189"/>
                </a:lnTo>
                <a:lnTo>
                  <a:pt x="7815" y="2439"/>
                </a:lnTo>
                <a:lnTo>
                  <a:pt x="7971" y="2689"/>
                </a:lnTo>
                <a:lnTo>
                  <a:pt x="8190" y="2564"/>
                </a:lnTo>
                <a:lnTo>
                  <a:pt x="8034" y="2314"/>
                </a:lnTo>
                <a:lnTo>
                  <a:pt x="7877" y="2032"/>
                </a:lnTo>
                <a:lnTo>
                  <a:pt x="7690" y="1782"/>
                </a:lnTo>
                <a:lnTo>
                  <a:pt x="7502" y="1564"/>
                </a:lnTo>
                <a:lnTo>
                  <a:pt x="7315" y="1345"/>
                </a:lnTo>
                <a:lnTo>
                  <a:pt x="7096" y="1126"/>
                </a:lnTo>
                <a:lnTo>
                  <a:pt x="6846" y="938"/>
                </a:lnTo>
                <a:lnTo>
                  <a:pt x="6596" y="782"/>
                </a:lnTo>
                <a:lnTo>
                  <a:pt x="6346" y="626"/>
                </a:lnTo>
                <a:lnTo>
                  <a:pt x="6065" y="470"/>
                </a:lnTo>
                <a:lnTo>
                  <a:pt x="5783" y="344"/>
                </a:lnTo>
                <a:lnTo>
                  <a:pt x="5502" y="251"/>
                </a:lnTo>
                <a:lnTo>
                  <a:pt x="5189" y="157"/>
                </a:lnTo>
                <a:lnTo>
                  <a:pt x="4908" y="94"/>
                </a:lnTo>
                <a:lnTo>
                  <a:pt x="4595" y="32"/>
                </a:lnTo>
                <a:lnTo>
                  <a:pt x="4283" y="32"/>
                </a:lnTo>
                <a:lnTo>
                  <a:pt x="3939" y="1"/>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718;p32">
            <a:extLst>
              <a:ext uri="{FF2B5EF4-FFF2-40B4-BE49-F238E27FC236}">
                <a16:creationId xmlns:a16="http://schemas.microsoft.com/office/drawing/2014/main" id="{29A14A21-1BA6-8C0D-CEC3-7369477A6777}"/>
              </a:ext>
            </a:extLst>
          </p:cNvPr>
          <p:cNvSpPr/>
          <p:nvPr/>
        </p:nvSpPr>
        <p:spPr>
          <a:xfrm>
            <a:off x="1497382" y="4802500"/>
            <a:ext cx="1382714" cy="139693"/>
          </a:xfrm>
          <a:custGeom>
            <a:avLst/>
            <a:gdLst/>
            <a:ahLst/>
            <a:cxnLst/>
            <a:rect l="l" t="t" r="r" b="b"/>
            <a:pathLst>
              <a:path w="21974" h="2220" extrusionOk="0">
                <a:moveTo>
                  <a:pt x="313" y="0"/>
                </a:moveTo>
                <a:lnTo>
                  <a:pt x="188" y="32"/>
                </a:lnTo>
                <a:lnTo>
                  <a:pt x="94" y="94"/>
                </a:lnTo>
                <a:lnTo>
                  <a:pt x="0" y="219"/>
                </a:lnTo>
                <a:lnTo>
                  <a:pt x="0" y="344"/>
                </a:lnTo>
                <a:lnTo>
                  <a:pt x="0" y="1907"/>
                </a:lnTo>
                <a:lnTo>
                  <a:pt x="0" y="2032"/>
                </a:lnTo>
                <a:lnTo>
                  <a:pt x="94" y="2126"/>
                </a:lnTo>
                <a:lnTo>
                  <a:pt x="188" y="2220"/>
                </a:lnTo>
                <a:lnTo>
                  <a:pt x="438" y="2220"/>
                </a:lnTo>
                <a:lnTo>
                  <a:pt x="531" y="2126"/>
                </a:lnTo>
                <a:lnTo>
                  <a:pt x="625" y="2032"/>
                </a:lnTo>
                <a:lnTo>
                  <a:pt x="656" y="1907"/>
                </a:lnTo>
                <a:lnTo>
                  <a:pt x="656" y="657"/>
                </a:lnTo>
                <a:lnTo>
                  <a:pt x="21349" y="657"/>
                </a:lnTo>
                <a:lnTo>
                  <a:pt x="21349" y="1907"/>
                </a:lnTo>
                <a:lnTo>
                  <a:pt x="21349" y="2032"/>
                </a:lnTo>
                <a:lnTo>
                  <a:pt x="21443" y="2126"/>
                </a:lnTo>
                <a:lnTo>
                  <a:pt x="21536" y="2220"/>
                </a:lnTo>
                <a:lnTo>
                  <a:pt x="21786" y="2220"/>
                </a:lnTo>
                <a:lnTo>
                  <a:pt x="21880" y="2126"/>
                </a:lnTo>
                <a:lnTo>
                  <a:pt x="21974" y="2032"/>
                </a:lnTo>
                <a:lnTo>
                  <a:pt x="21974" y="1907"/>
                </a:lnTo>
                <a:lnTo>
                  <a:pt x="21974" y="344"/>
                </a:lnTo>
                <a:lnTo>
                  <a:pt x="21974" y="219"/>
                </a:lnTo>
                <a:lnTo>
                  <a:pt x="21880" y="94"/>
                </a:lnTo>
                <a:lnTo>
                  <a:pt x="21786" y="32"/>
                </a:lnTo>
                <a:lnTo>
                  <a:pt x="21661"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719;p32">
            <a:extLst>
              <a:ext uri="{FF2B5EF4-FFF2-40B4-BE49-F238E27FC236}">
                <a16:creationId xmlns:a16="http://schemas.microsoft.com/office/drawing/2014/main" id="{DBF6443D-F58E-2E68-9097-B1FD756CE384}"/>
              </a:ext>
            </a:extLst>
          </p:cNvPr>
          <p:cNvSpPr/>
          <p:nvPr/>
        </p:nvSpPr>
        <p:spPr>
          <a:xfrm>
            <a:off x="1349824" y="4739576"/>
            <a:ext cx="1182172" cy="202618"/>
          </a:xfrm>
          <a:custGeom>
            <a:avLst/>
            <a:gdLst/>
            <a:ahLst/>
            <a:cxnLst/>
            <a:rect l="l" t="t" r="r" b="b"/>
            <a:pathLst>
              <a:path w="18787" h="3220" extrusionOk="0">
                <a:moveTo>
                  <a:pt x="313" y="0"/>
                </a:moveTo>
                <a:lnTo>
                  <a:pt x="188" y="31"/>
                </a:lnTo>
                <a:lnTo>
                  <a:pt x="94" y="94"/>
                </a:lnTo>
                <a:lnTo>
                  <a:pt x="32" y="188"/>
                </a:lnTo>
                <a:lnTo>
                  <a:pt x="1" y="313"/>
                </a:lnTo>
                <a:lnTo>
                  <a:pt x="1" y="2907"/>
                </a:lnTo>
                <a:lnTo>
                  <a:pt x="32" y="3032"/>
                </a:lnTo>
                <a:lnTo>
                  <a:pt x="94" y="3126"/>
                </a:lnTo>
                <a:lnTo>
                  <a:pt x="188" y="3220"/>
                </a:lnTo>
                <a:lnTo>
                  <a:pt x="438" y="3220"/>
                </a:lnTo>
                <a:lnTo>
                  <a:pt x="563" y="3126"/>
                </a:lnTo>
                <a:lnTo>
                  <a:pt x="626" y="3032"/>
                </a:lnTo>
                <a:lnTo>
                  <a:pt x="657" y="2907"/>
                </a:lnTo>
                <a:lnTo>
                  <a:pt x="657" y="657"/>
                </a:lnTo>
                <a:lnTo>
                  <a:pt x="18130" y="657"/>
                </a:lnTo>
                <a:lnTo>
                  <a:pt x="18130" y="2907"/>
                </a:lnTo>
                <a:lnTo>
                  <a:pt x="18161" y="3032"/>
                </a:lnTo>
                <a:lnTo>
                  <a:pt x="18224" y="3126"/>
                </a:lnTo>
                <a:lnTo>
                  <a:pt x="18349" y="3220"/>
                </a:lnTo>
                <a:lnTo>
                  <a:pt x="18599" y="3220"/>
                </a:lnTo>
                <a:lnTo>
                  <a:pt x="18693" y="3126"/>
                </a:lnTo>
                <a:lnTo>
                  <a:pt x="18755" y="3032"/>
                </a:lnTo>
                <a:lnTo>
                  <a:pt x="18786" y="2907"/>
                </a:lnTo>
                <a:lnTo>
                  <a:pt x="18786" y="313"/>
                </a:lnTo>
                <a:lnTo>
                  <a:pt x="18755" y="188"/>
                </a:lnTo>
                <a:lnTo>
                  <a:pt x="18693" y="94"/>
                </a:lnTo>
                <a:lnTo>
                  <a:pt x="18599" y="31"/>
                </a:lnTo>
                <a:lnTo>
                  <a:pt x="184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720;p32">
            <a:extLst>
              <a:ext uri="{FF2B5EF4-FFF2-40B4-BE49-F238E27FC236}">
                <a16:creationId xmlns:a16="http://schemas.microsoft.com/office/drawing/2014/main" id="{89BF170F-7DB9-D513-0DC1-07598A47B7AC}"/>
              </a:ext>
            </a:extLst>
          </p:cNvPr>
          <p:cNvSpPr/>
          <p:nvPr/>
        </p:nvSpPr>
        <p:spPr>
          <a:xfrm>
            <a:off x="1629147" y="4859509"/>
            <a:ext cx="1166378" cy="86648"/>
          </a:xfrm>
          <a:custGeom>
            <a:avLst/>
            <a:gdLst/>
            <a:ahLst/>
            <a:cxnLst/>
            <a:rect l="l" t="t" r="r" b="b"/>
            <a:pathLst>
              <a:path w="18536" h="1377" extrusionOk="0">
                <a:moveTo>
                  <a:pt x="219" y="1"/>
                </a:moveTo>
                <a:lnTo>
                  <a:pt x="125" y="32"/>
                </a:lnTo>
                <a:lnTo>
                  <a:pt x="63" y="63"/>
                </a:lnTo>
                <a:lnTo>
                  <a:pt x="32" y="126"/>
                </a:lnTo>
                <a:lnTo>
                  <a:pt x="0" y="220"/>
                </a:lnTo>
                <a:lnTo>
                  <a:pt x="0" y="1189"/>
                </a:lnTo>
                <a:lnTo>
                  <a:pt x="32" y="1251"/>
                </a:lnTo>
                <a:lnTo>
                  <a:pt x="63" y="1314"/>
                </a:lnTo>
                <a:lnTo>
                  <a:pt x="125" y="1376"/>
                </a:lnTo>
                <a:lnTo>
                  <a:pt x="282" y="1376"/>
                </a:lnTo>
                <a:lnTo>
                  <a:pt x="344" y="1314"/>
                </a:lnTo>
                <a:lnTo>
                  <a:pt x="407" y="1251"/>
                </a:lnTo>
                <a:lnTo>
                  <a:pt x="407" y="1189"/>
                </a:lnTo>
                <a:lnTo>
                  <a:pt x="407" y="407"/>
                </a:lnTo>
                <a:lnTo>
                  <a:pt x="18161" y="407"/>
                </a:lnTo>
                <a:lnTo>
                  <a:pt x="18161" y="1189"/>
                </a:lnTo>
                <a:lnTo>
                  <a:pt x="18161" y="1251"/>
                </a:lnTo>
                <a:lnTo>
                  <a:pt x="18223" y="1314"/>
                </a:lnTo>
                <a:lnTo>
                  <a:pt x="18286" y="1376"/>
                </a:lnTo>
                <a:lnTo>
                  <a:pt x="18442" y="1376"/>
                </a:lnTo>
                <a:lnTo>
                  <a:pt x="18505" y="1314"/>
                </a:lnTo>
                <a:lnTo>
                  <a:pt x="18536" y="1251"/>
                </a:lnTo>
                <a:lnTo>
                  <a:pt x="18536" y="1189"/>
                </a:lnTo>
                <a:lnTo>
                  <a:pt x="18536" y="220"/>
                </a:lnTo>
                <a:lnTo>
                  <a:pt x="18536" y="126"/>
                </a:lnTo>
                <a:lnTo>
                  <a:pt x="18505" y="63"/>
                </a:lnTo>
                <a:lnTo>
                  <a:pt x="18442" y="32"/>
                </a:lnTo>
                <a:lnTo>
                  <a:pt x="18348"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328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1000"/>
                                        <p:tgtEl>
                                          <p:spTgt spid="19"/>
                                        </p:tgtEl>
                                      </p:cBhvr>
                                    </p:animEffect>
                                    <p:anim calcmode="lin" valueType="num">
                                      <p:cBhvr>
                                        <p:cTn id="38" dur="1000" fill="hold"/>
                                        <p:tgtEl>
                                          <p:spTgt spid="19"/>
                                        </p:tgtEl>
                                        <p:attrNameLst>
                                          <p:attrName>ppt_x</p:attrName>
                                        </p:attrNameLst>
                                      </p:cBhvr>
                                      <p:tavLst>
                                        <p:tav tm="0">
                                          <p:val>
                                            <p:strVal val="#ppt_x"/>
                                          </p:val>
                                        </p:tav>
                                        <p:tav tm="100000">
                                          <p:val>
                                            <p:strVal val="#ppt_x"/>
                                          </p:val>
                                        </p:tav>
                                      </p:tavLst>
                                    </p:anim>
                                    <p:anim calcmode="lin" valueType="num">
                                      <p:cBhvr>
                                        <p:cTn id="39" dur="1000" fill="hold"/>
                                        <p:tgtEl>
                                          <p:spTgt spid="1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1000"/>
                                        <p:tgtEl>
                                          <p:spTgt spid="20"/>
                                        </p:tgtEl>
                                      </p:cBhvr>
                                    </p:animEffect>
                                    <p:anim calcmode="lin" valueType="num">
                                      <p:cBhvr>
                                        <p:cTn id="43" dur="1000" fill="hold"/>
                                        <p:tgtEl>
                                          <p:spTgt spid="20"/>
                                        </p:tgtEl>
                                        <p:attrNameLst>
                                          <p:attrName>ppt_x</p:attrName>
                                        </p:attrNameLst>
                                      </p:cBhvr>
                                      <p:tavLst>
                                        <p:tav tm="0">
                                          <p:val>
                                            <p:strVal val="#ppt_x"/>
                                          </p:val>
                                        </p:tav>
                                        <p:tav tm="100000">
                                          <p:val>
                                            <p:strVal val="#ppt_x"/>
                                          </p:val>
                                        </p:tav>
                                      </p:tavLst>
                                    </p:anim>
                                    <p:anim calcmode="lin" valueType="num">
                                      <p:cBhvr>
                                        <p:cTn id="44" dur="1000" fill="hold"/>
                                        <p:tgtEl>
                                          <p:spTgt spid="2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1000"/>
                                        <p:tgtEl>
                                          <p:spTgt spid="22"/>
                                        </p:tgtEl>
                                      </p:cBhvr>
                                    </p:animEffect>
                                    <p:anim calcmode="lin" valueType="num">
                                      <p:cBhvr>
                                        <p:cTn id="48" dur="1000" fill="hold"/>
                                        <p:tgtEl>
                                          <p:spTgt spid="22"/>
                                        </p:tgtEl>
                                        <p:attrNameLst>
                                          <p:attrName>ppt_x</p:attrName>
                                        </p:attrNameLst>
                                      </p:cBhvr>
                                      <p:tavLst>
                                        <p:tav tm="0">
                                          <p:val>
                                            <p:strVal val="#ppt_x"/>
                                          </p:val>
                                        </p:tav>
                                        <p:tav tm="100000">
                                          <p:val>
                                            <p:strVal val="#ppt_x"/>
                                          </p:val>
                                        </p:tav>
                                      </p:tavLst>
                                    </p:anim>
                                    <p:anim calcmode="lin" valueType="num">
                                      <p:cBhvr>
                                        <p:cTn id="49" dur="1000" fill="hold"/>
                                        <p:tgtEl>
                                          <p:spTgt spid="2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nodePh="1">
                                  <p:stCondLst>
                                    <p:cond delay="0"/>
                                  </p:stCondLst>
                                  <p:endCondLst>
                                    <p:cond evt="begin" delay="0">
                                      <p:tn val="50"/>
                                    </p:cond>
                                  </p:endCondLst>
                                  <p:childTnLst>
                                    <p:set>
                                      <p:cBhvr>
                                        <p:cTn id="51" dur="1" fill="hold">
                                          <p:stCondLst>
                                            <p:cond delay="0"/>
                                          </p:stCondLst>
                                        </p:cTn>
                                        <p:tgtEl>
                                          <p:spTgt spid="23"/>
                                        </p:tgtEl>
                                        <p:attrNameLst>
                                          <p:attrName>style.visibility</p:attrName>
                                        </p:attrNameLst>
                                      </p:cBhvr>
                                      <p:to>
                                        <p:strVal val="visible"/>
                                      </p:to>
                                    </p:set>
                                    <p:animEffect transition="in" filter="fade">
                                      <p:cBhvr>
                                        <p:cTn id="52" dur="1000"/>
                                        <p:tgtEl>
                                          <p:spTgt spid="23"/>
                                        </p:tgtEl>
                                      </p:cBhvr>
                                    </p:animEffect>
                                    <p:anim calcmode="lin" valueType="num">
                                      <p:cBhvr>
                                        <p:cTn id="53" dur="1000" fill="hold"/>
                                        <p:tgtEl>
                                          <p:spTgt spid="23"/>
                                        </p:tgtEl>
                                        <p:attrNameLst>
                                          <p:attrName>ppt_x</p:attrName>
                                        </p:attrNameLst>
                                      </p:cBhvr>
                                      <p:tavLst>
                                        <p:tav tm="0">
                                          <p:val>
                                            <p:strVal val="#ppt_x"/>
                                          </p:val>
                                        </p:tav>
                                        <p:tav tm="100000">
                                          <p:val>
                                            <p:strVal val="#ppt_x"/>
                                          </p:val>
                                        </p:tav>
                                      </p:tavLst>
                                    </p:anim>
                                    <p:anim calcmode="lin" valueType="num">
                                      <p:cBhvr>
                                        <p:cTn id="54" dur="1000" fill="hold"/>
                                        <p:tgtEl>
                                          <p:spTgt spid="2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nodePh="1">
                                  <p:stCondLst>
                                    <p:cond delay="0"/>
                                  </p:stCondLst>
                                  <p:endCondLst>
                                    <p:cond evt="begin" delay="0">
                                      <p:tn val="55"/>
                                    </p:cond>
                                  </p:endCondLst>
                                  <p:childTnLst>
                                    <p:set>
                                      <p:cBhvr>
                                        <p:cTn id="56" dur="1" fill="hold">
                                          <p:stCondLst>
                                            <p:cond delay="0"/>
                                          </p:stCondLst>
                                        </p:cTn>
                                        <p:tgtEl>
                                          <p:spTgt spid="24"/>
                                        </p:tgtEl>
                                        <p:attrNameLst>
                                          <p:attrName>style.visibility</p:attrName>
                                        </p:attrNameLst>
                                      </p:cBhvr>
                                      <p:to>
                                        <p:strVal val="visible"/>
                                      </p:to>
                                    </p:set>
                                    <p:animEffect transition="in" filter="fade">
                                      <p:cBhvr>
                                        <p:cTn id="57" dur="1000"/>
                                        <p:tgtEl>
                                          <p:spTgt spid="24"/>
                                        </p:tgtEl>
                                      </p:cBhvr>
                                    </p:animEffect>
                                    <p:anim calcmode="lin" valueType="num">
                                      <p:cBhvr>
                                        <p:cTn id="58" dur="1000" fill="hold"/>
                                        <p:tgtEl>
                                          <p:spTgt spid="24"/>
                                        </p:tgtEl>
                                        <p:attrNameLst>
                                          <p:attrName>ppt_x</p:attrName>
                                        </p:attrNameLst>
                                      </p:cBhvr>
                                      <p:tavLst>
                                        <p:tav tm="0">
                                          <p:val>
                                            <p:strVal val="#ppt_x"/>
                                          </p:val>
                                        </p:tav>
                                        <p:tav tm="100000">
                                          <p:val>
                                            <p:strVal val="#ppt_x"/>
                                          </p:val>
                                        </p:tav>
                                      </p:tavLst>
                                    </p:anim>
                                    <p:anim calcmode="lin" valueType="num">
                                      <p:cBhvr>
                                        <p:cTn id="59" dur="1000" fill="hold"/>
                                        <p:tgtEl>
                                          <p:spTgt spid="24"/>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fade">
                                      <p:cBhvr>
                                        <p:cTn id="62" dur="1000"/>
                                        <p:tgtEl>
                                          <p:spTgt spid="25"/>
                                        </p:tgtEl>
                                      </p:cBhvr>
                                    </p:animEffect>
                                    <p:anim calcmode="lin" valueType="num">
                                      <p:cBhvr>
                                        <p:cTn id="63" dur="1000" fill="hold"/>
                                        <p:tgtEl>
                                          <p:spTgt spid="25"/>
                                        </p:tgtEl>
                                        <p:attrNameLst>
                                          <p:attrName>ppt_x</p:attrName>
                                        </p:attrNameLst>
                                      </p:cBhvr>
                                      <p:tavLst>
                                        <p:tav tm="0">
                                          <p:val>
                                            <p:strVal val="#ppt_x"/>
                                          </p:val>
                                        </p:tav>
                                        <p:tav tm="100000">
                                          <p:val>
                                            <p:strVal val="#ppt_x"/>
                                          </p:val>
                                        </p:tav>
                                      </p:tavLst>
                                    </p:anim>
                                    <p:anim calcmode="lin" valueType="num">
                                      <p:cBhvr>
                                        <p:cTn id="64" dur="1000" fill="hold"/>
                                        <p:tgtEl>
                                          <p:spTgt spid="25"/>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1000"/>
                                        <p:tgtEl>
                                          <p:spTgt spid="26"/>
                                        </p:tgtEl>
                                      </p:cBhvr>
                                    </p:animEffect>
                                    <p:anim calcmode="lin" valueType="num">
                                      <p:cBhvr>
                                        <p:cTn id="68" dur="1000" fill="hold"/>
                                        <p:tgtEl>
                                          <p:spTgt spid="26"/>
                                        </p:tgtEl>
                                        <p:attrNameLst>
                                          <p:attrName>ppt_x</p:attrName>
                                        </p:attrNameLst>
                                      </p:cBhvr>
                                      <p:tavLst>
                                        <p:tav tm="0">
                                          <p:val>
                                            <p:strVal val="#ppt_x"/>
                                          </p:val>
                                        </p:tav>
                                        <p:tav tm="100000">
                                          <p:val>
                                            <p:strVal val="#ppt_x"/>
                                          </p:val>
                                        </p:tav>
                                      </p:tavLst>
                                    </p:anim>
                                    <p:anim calcmode="lin" valueType="num">
                                      <p:cBhvr>
                                        <p:cTn id="69" dur="1000" fill="hold"/>
                                        <p:tgtEl>
                                          <p:spTgt spid="26"/>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1000"/>
                                        <p:tgtEl>
                                          <p:spTgt spid="27"/>
                                        </p:tgtEl>
                                      </p:cBhvr>
                                    </p:animEffect>
                                    <p:anim calcmode="lin" valueType="num">
                                      <p:cBhvr>
                                        <p:cTn id="73" dur="1000" fill="hold"/>
                                        <p:tgtEl>
                                          <p:spTgt spid="27"/>
                                        </p:tgtEl>
                                        <p:attrNameLst>
                                          <p:attrName>ppt_x</p:attrName>
                                        </p:attrNameLst>
                                      </p:cBhvr>
                                      <p:tavLst>
                                        <p:tav tm="0">
                                          <p:val>
                                            <p:strVal val="#ppt_x"/>
                                          </p:val>
                                        </p:tav>
                                        <p:tav tm="100000">
                                          <p:val>
                                            <p:strVal val="#ppt_x"/>
                                          </p:val>
                                        </p:tav>
                                      </p:tavLst>
                                    </p:anim>
                                    <p:anim calcmode="lin" valueType="num">
                                      <p:cBhvr>
                                        <p:cTn id="74" dur="1000" fill="hold"/>
                                        <p:tgtEl>
                                          <p:spTgt spid="2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fade">
                                      <p:cBhvr>
                                        <p:cTn id="77" dur="1000"/>
                                        <p:tgtEl>
                                          <p:spTgt spid="28"/>
                                        </p:tgtEl>
                                      </p:cBhvr>
                                    </p:animEffect>
                                    <p:anim calcmode="lin" valueType="num">
                                      <p:cBhvr>
                                        <p:cTn id="78" dur="1000" fill="hold"/>
                                        <p:tgtEl>
                                          <p:spTgt spid="28"/>
                                        </p:tgtEl>
                                        <p:attrNameLst>
                                          <p:attrName>ppt_x</p:attrName>
                                        </p:attrNameLst>
                                      </p:cBhvr>
                                      <p:tavLst>
                                        <p:tav tm="0">
                                          <p:val>
                                            <p:strVal val="#ppt_x"/>
                                          </p:val>
                                        </p:tav>
                                        <p:tav tm="100000">
                                          <p:val>
                                            <p:strVal val="#ppt_x"/>
                                          </p:val>
                                        </p:tav>
                                      </p:tavLst>
                                    </p:anim>
                                    <p:anim calcmode="lin" valueType="num">
                                      <p:cBhvr>
                                        <p:cTn id="79" dur="1000" fill="hold"/>
                                        <p:tgtEl>
                                          <p:spTgt spid="2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1000"/>
                                        <p:tgtEl>
                                          <p:spTgt spid="29"/>
                                        </p:tgtEl>
                                      </p:cBhvr>
                                    </p:animEffect>
                                    <p:anim calcmode="lin" valueType="num">
                                      <p:cBhvr>
                                        <p:cTn id="83" dur="1000" fill="hold"/>
                                        <p:tgtEl>
                                          <p:spTgt spid="29"/>
                                        </p:tgtEl>
                                        <p:attrNameLst>
                                          <p:attrName>ppt_x</p:attrName>
                                        </p:attrNameLst>
                                      </p:cBhvr>
                                      <p:tavLst>
                                        <p:tav tm="0">
                                          <p:val>
                                            <p:strVal val="#ppt_x"/>
                                          </p:val>
                                        </p:tav>
                                        <p:tav tm="100000">
                                          <p:val>
                                            <p:strVal val="#ppt_x"/>
                                          </p:val>
                                        </p:tav>
                                      </p:tavLst>
                                    </p:anim>
                                    <p:anim calcmode="lin" valueType="num">
                                      <p:cBhvr>
                                        <p:cTn id="84" dur="1000" fill="hold"/>
                                        <p:tgtEl>
                                          <p:spTgt spid="29"/>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fade">
                                      <p:cBhvr>
                                        <p:cTn id="87" dur="1000"/>
                                        <p:tgtEl>
                                          <p:spTgt spid="30"/>
                                        </p:tgtEl>
                                      </p:cBhvr>
                                    </p:animEffect>
                                    <p:anim calcmode="lin" valueType="num">
                                      <p:cBhvr>
                                        <p:cTn id="88" dur="1000" fill="hold"/>
                                        <p:tgtEl>
                                          <p:spTgt spid="30"/>
                                        </p:tgtEl>
                                        <p:attrNameLst>
                                          <p:attrName>ppt_x</p:attrName>
                                        </p:attrNameLst>
                                      </p:cBhvr>
                                      <p:tavLst>
                                        <p:tav tm="0">
                                          <p:val>
                                            <p:strVal val="#ppt_x"/>
                                          </p:val>
                                        </p:tav>
                                        <p:tav tm="100000">
                                          <p:val>
                                            <p:strVal val="#ppt_x"/>
                                          </p:val>
                                        </p:tav>
                                      </p:tavLst>
                                    </p:anim>
                                    <p:anim calcmode="lin" valueType="num">
                                      <p:cBhvr>
                                        <p:cTn id="89" dur="1000" fill="hold"/>
                                        <p:tgtEl>
                                          <p:spTgt spid="30"/>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fade">
                                      <p:cBhvr>
                                        <p:cTn id="92" dur="1000"/>
                                        <p:tgtEl>
                                          <p:spTgt spid="31"/>
                                        </p:tgtEl>
                                      </p:cBhvr>
                                    </p:animEffect>
                                    <p:anim calcmode="lin" valueType="num">
                                      <p:cBhvr>
                                        <p:cTn id="93" dur="1000" fill="hold"/>
                                        <p:tgtEl>
                                          <p:spTgt spid="31"/>
                                        </p:tgtEl>
                                        <p:attrNameLst>
                                          <p:attrName>ppt_x</p:attrName>
                                        </p:attrNameLst>
                                      </p:cBhvr>
                                      <p:tavLst>
                                        <p:tav tm="0">
                                          <p:val>
                                            <p:strVal val="#ppt_x"/>
                                          </p:val>
                                        </p:tav>
                                        <p:tav tm="100000">
                                          <p:val>
                                            <p:strVal val="#ppt_x"/>
                                          </p:val>
                                        </p:tav>
                                      </p:tavLst>
                                    </p:anim>
                                    <p:anim calcmode="lin" valueType="num">
                                      <p:cBhvr>
                                        <p:cTn id="94" dur="1000" fill="hold"/>
                                        <p:tgtEl>
                                          <p:spTgt spid="31"/>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32"/>
                                        </p:tgtEl>
                                        <p:attrNameLst>
                                          <p:attrName>style.visibility</p:attrName>
                                        </p:attrNameLst>
                                      </p:cBhvr>
                                      <p:to>
                                        <p:strVal val="visible"/>
                                      </p:to>
                                    </p:set>
                                    <p:animEffect transition="in" filter="fade">
                                      <p:cBhvr>
                                        <p:cTn id="97" dur="1000"/>
                                        <p:tgtEl>
                                          <p:spTgt spid="32"/>
                                        </p:tgtEl>
                                      </p:cBhvr>
                                    </p:animEffect>
                                    <p:anim calcmode="lin" valueType="num">
                                      <p:cBhvr>
                                        <p:cTn id="98" dur="1000" fill="hold"/>
                                        <p:tgtEl>
                                          <p:spTgt spid="32"/>
                                        </p:tgtEl>
                                        <p:attrNameLst>
                                          <p:attrName>ppt_x</p:attrName>
                                        </p:attrNameLst>
                                      </p:cBhvr>
                                      <p:tavLst>
                                        <p:tav tm="0">
                                          <p:val>
                                            <p:strVal val="#ppt_x"/>
                                          </p:val>
                                        </p:tav>
                                        <p:tav tm="100000">
                                          <p:val>
                                            <p:strVal val="#ppt_x"/>
                                          </p:val>
                                        </p:tav>
                                      </p:tavLst>
                                    </p:anim>
                                    <p:anim calcmode="lin" valueType="num">
                                      <p:cBhvr>
                                        <p:cTn id="99" dur="1000" fill="hold"/>
                                        <p:tgtEl>
                                          <p:spTgt spid="32"/>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64"/>
                                        </p:tgtEl>
                                        <p:attrNameLst>
                                          <p:attrName>style.visibility</p:attrName>
                                        </p:attrNameLst>
                                      </p:cBhvr>
                                      <p:to>
                                        <p:strVal val="visible"/>
                                      </p:to>
                                    </p:set>
                                    <p:animEffect transition="in" filter="fade">
                                      <p:cBhvr>
                                        <p:cTn id="102" dur="1000"/>
                                        <p:tgtEl>
                                          <p:spTgt spid="64"/>
                                        </p:tgtEl>
                                      </p:cBhvr>
                                    </p:animEffect>
                                    <p:anim calcmode="lin" valueType="num">
                                      <p:cBhvr>
                                        <p:cTn id="103" dur="1000" fill="hold"/>
                                        <p:tgtEl>
                                          <p:spTgt spid="64"/>
                                        </p:tgtEl>
                                        <p:attrNameLst>
                                          <p:attrName>ppt_x</p:attrName>
                                        </p:attrNameLst>
                                      </p:cBhvr>
                                      <p:tavLst>
                                        <p:tav tm="0">
                                          <p:val>
                                            <p:strVal val="#ppt_x"/>
                                          </p:val>
                                        </p:tav>
                                        <p:tav tm="100000">
                                          <p:val>
                                            <p:strVal val="#ppt_x"/>
                                          </p:val>
                                        </p:tav>
                                      </p:tavLst>
                                    </p:anim>
                                    <p:anim calcmode="lin" valueType="num">
                                      <p:cBhvr>
                                        <p:cTn id="104" dur="1000" fill="hold"/>
                                        <p:tgtEl>
                                          <p:spTgt spid="64"/>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65"/>
                                        </p:tgtEl>
                                        <p:attrNameLst>
                                          <p:attrName>style.visibility</p:attrName>
                                        </p:attrNameLst>
                                      </p:cBhvr>
                                      <p:to>
                                        <p:strVal val="visible"/>
                                      </p:to>
                                    </p:set>
                                    <p:animEffect transition="in" filter="fade">
                                      <p:cBhvr>
                                        <p:cTn id="107" dur="1000"/>
                                        <p:tgtEl>
                                          <p:spTgt spid="65"/>
                                        </p:tgtEl>
                                      </p:cBhvr>
                                    </p:animEffect>
                                    <p:anim calcmode="lin" valueType="num">
                                      <p:cBhvr>
                                        <p:cTn id="108" dur="1000" fill="hold"/>
                                        <p:tgtEl>
                                          <p:spTgt spid="65"/>
                                        </p:tgtEl>
                                        <p:attrNameLst>
                                          <p:attrName>ppt_x</p:attrName>
                                        </p:attrNameLst>
                                      </p:cBhvr>
                                      <p:tavLst>
                                        <p:tav tm="0">
                                          <p:val>
                                            <p:strVal val="#ppt_x"/>
                                          </p:val>
                                        </p:tav>
                                        <p:tav tm="100000">
                                          <p:val>
                                            <p:strVal val="#ppt_x"/>
                                          </p:val>
                                        </p:tav>
                                      </p:tavLst>
                                    </p:anim>
                                    <p:anim calcmode="lin" valueType="num">
                                      <p:cBhvr>
                                        <p:cTn id="109" dur="1000" fill="hold"/>
                                        <p:tgtEl>
                                          <p:spTgt spid="65"/>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66"/>
                                        </p:tgtEl>
                                        <p:attrNameLst>
                                          <p:attrName>style.visibility</p:attrName>
                                        </p:attrNameLst>
                                      </p:cBhvr>
                                      <p:to>
                                        <p:strVal val="visible"/>
                                      </p:to>
                                    </p:set>
                                    <p:animEffect transition="in" filter="fade">
                                      <p:cBhvr>
                                        <p:cTn id="112" dur="1000"/>
                                        <p:tgtEl>
                                          <p:spTgt spid="66"/>
                                        </p:tgtEl>
                                      </p:cBhvr>
                                    </p:animEffect>
                                    <p:anim calcmode="lin" valueType="num">
                                      <p:cBhvr>
                                        <p:cTn id="113" dur="1000" fill="hold"/>
                                        <p:tgtEl>
                                          <p:spTgt spid="66"/>
                                        </p:tgtEl>
                                        <p:attrNameLst>
                                          <p:attrName>ppt_x</p:attrName>
                                        </p:attrNameLst>
                                      </p:cBhvr>
                                      <p:tavLst>
                                        <p:tav tm="0">
                                          <p:val>
                                            <p:strVal val="#ppt_x"/>
                                          </p:val>
                                        </p:tav>
                                        <p:tav tm="100000">
                                          <p:val>
                                            <p:strVal val="#ppt_x"/>
                                          </p:val>
                                        </p:tav>
                                      </p:tavLst>
                                    </p:anim>
                                    <p:anim calcmode="lin" valueType="num">
                                      <p:cBhvr>
                                        <p:cTn id="114" dur="1000" fill="hold"/>
                                        <p:tgtEl>
                                          <p:spTgt spid="66"/>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67"/>
                                        </p:tgtEl>
                                        <p:attrNameLst>
                                          <p:attrName>style.visibility</p:attrName>
                                        </p:attrNameLst>
                                      </p:cBhvr>
                                      <p:to>
                                        <p:strVal val="visible"/>
                                      </p:to>
                                    </p:set>
                                    <p:animEffect transition="in" filter="fade">
                                      <p:cBhvr>
                                        <p:cTn id="117" dur="1000"/>
                                        <p:tgtEl>
                                          <p:spTgt spid="67"/>
                                        </p:tgtEl>
                                      </p:cBhvr>
                                    </p:animEffect>
                                    <p:anim calcmode="lin" valueType="num">
                                      <p:cBhvr>
                                        <p:cTn id="118" dur="1000" fill="hold"/>
                                        <p:tgtEl>
                                          <p:spTgt spid="67"/>
                                        </p:tgtEl>
                                        <p:attrNameLst>
                                          <p:attrName>ppt_x</p:attrName>
                                        </p:attrNameLst>
                                      </p:cBhvr>
                                      <p:tavLst>
                                        <p:tav tm="0">
                                          <p:val>
                                            <p:strVal val="#ppt_x"/>
                                          </p:val>
                                        </p:tav>
                                        <p:tav tm="100000">
                                          <p:val>
                                            <p:strVal val="#ppt_x"/>
                                          </p:val>
                                        </p:tav>
                                      </p:tavLst>
                                    </p:anim>
                                    <p:anim calcmode="lin" valueType="num">
                                      <p:cBhvr>
                                        <p:cTn id="119" dur="1000" fill="hold"/>
                                        <p:tgtEl>
                                          <p:spTgt spid="67"/>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68"/>
                                        </p:tgtEl>
                                        <p:attrNameLst>
                                          <p:attrName>style.visibility</p:attrName>
                                        </p:attrNameLst>
                                      </p:cBhvr>
                                      <p:to>
                                        <p:strVal val="visible"/>
                                      </p:to>
                                    </p:set>
                                    <p:animEffect transition="in" filter="fade">
                                      <p:cBhvr>
                                        <p:cTn id="122" dur="1000"/>
                                        <p:tgtEl>
                                          <p:spTgt spid="68"/>
                                        </p:tgtEl>
                                      </p:cBhvr>
                                    </p:animEffect>
                                    <p:anim calcmode="lin" valueType="num">
                                      <p:cBhvr>
                                        <p:cTn id="123" dur="1000" fill="hold"/>
                                        <p:tgtEl>
                                          <p:spTgt spid="68"/>
                                        </p:tgtEl>
                                        <p:attrNameLst>
                                          <p:attrName>ppt_x</p:attrName>
                                        </p:attrNameLst>
                                      </p:cBhvr>
                                      <p:tavLst>
                                        <p:tav tm="0">
                                          <p:val>
                                            <p:strVal val="#ppt_x"/>
                                          </p:val>
                                        </p:tav>
                                        <p:tav tm="100000">
                                          <p:val>
                                            <p:strVal val="#ppt_x"/>
                                          </p:val>
                                        </p:tav>
                                      </p:tavLst>
                                    </p:anim>
                                    <p:anim calcmode="lin" valueType="num">
                                      <p:cBhvr>
                                        <p:cTn id="124" dur="1000" fill="hold"/>
                                        <p:tgtEl>
                                          <p:spTgt spid="68"/>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69"/>
                                        </p:tgtEl>
                                        <p:attrNameLst>
                                          <p:attrName>style.visibility</p:attrName>
                                        </p:attrNameLst>
                                      </p:cBhvr>
                                      <p:to>
                                        <p:strVal val="visible"/>
                                      </p:to>
                                    </p:set>
                                    <p:animEffect transition="in" filter="fade">
                                      <p:cBhvr>
                                        <p:cTn id="127" dur="1000"/>
                                        <p:tgtEl>
                                          <p:spTgt spid="69"/>
                                        </p:tgtEl>
                                      </p:cBhvr>
                                    </p:animEffect>
                                    <p:anim calcmode="lin" valueType="num">
                                      <p:cBhvr>
                                        <p:cTn id="128" dur="1000" fill="hold"/>
                                        <p:tgtEl>
                                          <p:spTgt spid="69"/>
                                        </p:tgtEl>
                                        <p:attrNameLst>
                                          <p:attrName>ppt_x</p:attrName>
                                        </p:attrNameLst>
                                      </p:cBhvr>
                                      <p:tavLst>
                                        <p:tav tm="0">
                                          <p:val>
                                            <p:strVal val="#ppt_x"/>
                                          </p:val>
                                        </p:tav>
                                        <p:tav tm="100000">
                                          <p:val>
                                            <p:strVal val="#ppt_x"/>
                                          </p:val>
                                        </p:tav>
                                      </p:tavLst>
                                    </p:anim>
                                    <p:anim calcmode="lin" valueType="num">
                                      <p:cBhvr>
                                        <p:cTn id="129" dur="1000" fill="hold"/>
                                        <p:tgtEl>
                                          <p:spTgt spid="69"/>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70"/>
                                        </p:tgtEl>
                                        <p:attrNameLst>
                                          <p:attrName>style.visibility</p:attrName>
                                        </p:attrNameLst>
                                      </p:cBhvr>
                                      <p:to>
                                        <p:strVal val="visible"/>
                                      </p:to>
                                    </p:set>
                                    <p:animEffect transition="in" filter="fade">
                                      <p:cBhvr>
                                        <p:cTn id="132" dur="1000"/>
                                        <p:tgtEl>
                                          <p:spTgt spid="70"/>
                                        </p:tgtEl>
                                      </p:cBhvr>
                                    </p:animEffect>
                                    <p:anim calcmode="lin" valueType="num">
                                      <p:cBhvr>
                                        <p:cTn id="133" dur="1000" fill="hold"/>
                                        <p:tgtEl>
                                          <p:spTgt spid="70"/>
                                        </p:tgtEl>
                                        <p:attrNameLst>
                                          <p:attrName>ppt_x</p:attrName>
                                        </p:attrNameLst>
                                      </p:cBhvr>
                                      <p:tavLst>
                                        <p:tav tm="0">
                                          <p:val>
                                            <p:strVal val="#ppt_x"/>
                                          </p:val>
                                        </p:tav>
                                        <p:tav tm="100000">
                                          <p:val>
                                            <p:strVal val="#ppt_x"/>
                                          </p:val>
                                        </p:tav>
                                      </p:tavLst>
                                    </p:anim>
                                    <p:anim calcmode="lin" valueType="num">
                                      <p:cBhvr>
                                        <p:cTn id="134" dur="1000" fill="hold"/>
                                        <p:tgtEl>
                                          <p:spTgt spid="70"/>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71"/>
                                        </p:tgtEl>
                                        <p:attrNameLst>
                                          <p:attrName>style.visibility</p:attrName>
                                        </p:attrNameLst>
                                      </p:cBhvr>
                                      <p:to>
                                        <p:strVal val="visible"/>
                                      </p:to>
                                    </p:set>
                                    <p:animEffect transition="in" filter="fade">
                                      <p:cBhvr>
                                        <p:cTn id="137" dur="1000"/>
                                        <p:tgtEl>
                                          <p:spTgt spid="71"/>
                                        </p:tgtEl>
                                      </p:cBhvr>
                                    </p:animEffect>
                                    <p:anim calcmode="lin" valueType="num">
                                      <p:cBhvr>
                                        <p:cTn id="138" dur="1000" fill="hold"/>
                                        <p:tgtEl>
                                          <p:spTgt spid="71"/>
                                        </p:tgtEl>
                                        <p:attrNameLst>
                                          <p:attrName>ppt_x</p:attrName>
                                        </p:attrNameLst>
                                      </p:cBhvr>
                                      <p:tavLst>
                                        <p:tav tm="0">
                                          <p:val>
                                            <p:strVal val="#ppt_x"/>
                                          </p:val>
                                        </p:tav>
                                        <p:tav tm="100000">
                                          <p:val>
                                            <p:strVal val="#ppt_x"/>
                                          </p:val>
                                        </p:tav>
                                      </p:tavLst>
                                    </p:anim>
                                    <p:anim calcmode="lin" valueType="num">
                                      <p:cBhvr>
                                        <p:cTn id="139" dur="1000" fill="hold"/>
                                        <p:tgtEl>
                                          <p:spTgt spid="71"/>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72"/>
                                        </p:tgtEl>
                                        <p:attrNameLst>
                                          <p:attrName>style.visibility</p:attrName>
                                        </p:attrNameLst>
                                      </p:cBhvr>
                                      <p:to>
                                        <p:strVal val="visible"/>
                                      </p:to>
                                    </p:set>
                                    <p:animEffect transition="in" filter="fade">
                                      <p:cBhvr>
                                        <p:cTn id="142" dur="1000"/>
                                        <p:tgtEl>
                                          <p:spTgt spid="72"/>
                                        </p:tgtEl>
                                      </p:cBhvr>
                                    </p:animEffect>
                                    <p:anim calcmode="lin" valueType="num">
                                      <p:cBhvr>
                                        <p:cTn id="143" dur="1000" fill="hold"/>
                                        <p:tgtEl>
                                          <p:spTgt spid="72"/>
                                        </p:tgtEl>
                                        <p:attrNameLst>
                                          <p:attrName>ppt_x</p:attrName>
                                        </p:attrNameLst>
                                      </p:cBhvr>
                                      <p:tavLst>
                                        <p:tav tm="0">
                                          <p:val>
                                            <p:strVal val="#ppt_x"/>
                                          </p:val>
                                        </p:tav>
                                        <p:tav tm="100000">
                                          <p:val>
                                            <p:strVal val="#ppt_x"/>
                                          </p:val>
                                        </p:tav>
                                      </p:tavLst>
                                    </p:anim>
                                    <p:anim calcmode="lin" valueType="num">
                                      <p:cBhvr>
                                        <p:cTn id="144" dur="1000" fill="hold"/>
                                        <p:tgtEl>
                                          <p:spTgt spid="72"/>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73"/>
                                        </p:tgtEl>
                                        <p:attrNameLst>
                                          <p:attrName>style.visibility</p:attrName>
                                        </p:attrNameLst>
                                      </p:cBhvr>
                                      <p:to>
                                        <p:strVal val="visible"/>
                                      </p:to>
                                    </p:set>
                                    <p:animEffect transition="in" filter="fade">
                                      <p:cBhvr>
                                        <p:cTn id="147" dur="1000"/>
                                        <p:tgtEl>
                                          <p:spTgt spid="73"/>
                                        </p:tgtEl>
                                      </p:cBhvr>
                                    </p:animEffect>
                                    <p:anim calcmode="lin" valueType="num">
                                      <p:cBhvr>
                                        <p:cTn id="148" dur="1000" fill="hold"/>
                                        <p:tgtEl>
                                          <p:spTgt spid="73"/>
                                        </p:tgtEl>
                                        <p:attrNameLst>
                                          <p:attrName>ppt_x</p:attrName>
                                        </p:attrNameLst>
                                      </p:cBhvr>
                                      <p:tavLst>
                                        <p:tav tm="0">
                                          <p:val>
                                            <p:strVal val="#ppt_x"/>
                                          </p:val>
                                        </p:tav>
                                        <p:tav tm="100000">
                                          <p:val>
                                            <p:strVal val="#ppt_x"/>
                                          </p:val>
                                        </p:tav>
                                      </p:tavLst>
                                    </p:anim>
                                    <p:anim calcmode="lin" valueType="num">
                                      <p:cBhvr>
                                        <p:cTn id="149" dur="1000" fill="hold"/>
                                        <p:tgtEl>
                                          <p:spTgt spid="73"/>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74"/>
                                        </p:tgtEl>
                                        <p:attrNameLst>
                                          <p:attrName>style.visibility</p:attrName>
                                        </p:attrNameLst>
                                      </p:cBhvr>
                                      <p:to>
                                        <p:strVal val="visible"/>
                                      </p:to>
                                    </p:set>
                                    <p:animEffect transition="in" filter="fade">
                                      <p:cBhvr>
                                        <p:cTn id="152" dur="1000"/>
                                        <p:tgtEl>
                                          <p:spTgt spid="74"/>
                                        </p:tgtEl>
                                      </p:cBhvr>
                                    </p:animEffect>
                                    <p:anim calcmode="lin" valueType="num">
                                      <p:cBhvr>
                                        <p:cTn id="153" dur="1000" fill="hold"/>
                                        <p:tgtEl>
                                          <p:spTgt spid="74"/>
                                        </p:tgtEl>
                                        <p:attrNameLst>
                                          <p:attrName>ppt_x</p:attrName>
                                        </p:attrNameLst>
                                      </p:cBhvr>
                                      <p:tavLst>
                                        <p:tav tm="0">
                                          <p:val>
                                            <p:strVal val="#ppt_x"/>
                                          </p:val>
                                        </p:tav>
                                        <p:tav tm="100000">
                                          <p:val>
                                            <p:strVal val="#ppt_x"/>
                                          </p:val>
                                        </p:tav>
                                      </p:tavLst>
                                    </p:anim>
                                    <p:anim calcmode="lin" valueType="num">
                                      <p:cBhvr>
                                        <p:cTn id="154" dur="1000" fill="hold"/>
                                        <p:tgtEl>
                                          <p:spTgt spid="74"/>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75"/>
                                        </p:tgtEl>
                                        <p:attrNameLst>
                                          <p:attrName>style.visibility</p:attrName>
                                        </p:attrNameLst>
                                      </p:cBhvr>
                                      <p:to>
                                        <p:strVal val="visible"/>
                                      </p:to>
                                    </p:set>
                                    <p:animEffect transition="in" filter="fade">
                                      <p:cBhvr>
                                        <p:cTn id="157" dur="1000"/>
                                        <p:tgtEl>
                                          <p:spTgt spid="75"/>
                                        </p:tgtEl>
                                      </p:cBhvr>
                                    </p:animEffect>
                                    <p:anim calcmode="lin" valueType="num">
                                      <p:cBhvr>
                                        <p:cTn id="158" dur="1000" fill="hold"/>
                                        <p:tgtEl>
                                          <p:spTgt spid="75"/>
                                        </p:tgtEl>
                                        <p:attrNameLst>
                                          <p:attrName>ppt_x</p:attrName>
                                        </p:attrNameLst>
                                      </p:cBhvr>
                                      <p:tavLst>
                                        <p:tav tm="0">
                                          <p:val>
                                            <p:strVal val="#ppt_x"/>
                                          </p:val>
                                        </p:tav>
                                        <p:tav tm="100000">
                                          <p:val>
                                            <p:strVal val="#ppt_x"/>
                                          </p:val>
                                        </p:tav>
                                      </p:tavLst>
                                    </p:anim>
                                    <p:anim calcmode="lin" valueType="num">
                                      <p:cBhvr>
                                        <p:cTn id="159" dur="1000" fill="hold"/>
                                        <p:tgtEl>
                                          <p:spTgt spid="75"/>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0"/>
                                  </p:stCondLst>
                                  <p:childTnLst>
                                    <p:set>
                                      <p:cBhvr>
                                        <p:cTn id="161" dur="1" fill="hold">
                                          <p:stCondLst>
                                            <p:cond delay="0"/>
                                          </p:stCondLst>
                                        </p:cTn>
                                        <p:tgtEl>
                                          <p:spTgt spid="76"/>
                                        </p:tgtEl>
                                        <p:attrNameLst>
                                          <p:attrName>style.visibility</p:attrName>
                                        </p:attrNameLst>
                                      </p:cBhvr>
                                      <p:to>
                                        <p:strVal val="visible"/>
                                      </p:to>
                                    </p:set>
                                    <p:animEffect transition="in" filter="fade">
                                      <p:cBhvr>
                                        <p:cTn id="162" dur="1000"/>
                                        <p:tgtEl>
                                          <p:spTgt spid="76"/>
                                        </p:tgtEl>
                                      </p:cBhvr>
                                    </p:animEffect>
                                    <p:anim calcmode="lin" valueType="num">
                                      <p:cBhvr>
                                        <p:cTn id="163" dur="1000" fill="hold"/>
                                        <p:tgtEl>
                                          <p:spTgt spid="76"/>
                                        </p:tgtEl>
                                        <p:attrNameLst>
                                          <p:attrName>ppt_x</p:attrName>
                                        </p:attrNameLst>
                                      </p:cBhvr>
                                      <p:tavLst>
                                        <p:tav tm="0">
                                          <p:val>
                                            <p:strVal val="#ppt_x"/>
                                          </p:val>
                                        </p:tav>
                                        <p:tav tm="100000">
                                          <p:val>
                                            <p:strVal val="#ppt_x"/>
                                          </p:val>
                                        </p:tav>
                                      </p:tavLst>
                                    </p:anim>
                                    <p:anim calcmode="lin" valueType="num">
                                      <p:cBhvr>
                                        <p:cTn id="164" dur="1000" fill="hold"/>
                                        <p:tgtEl>
                                          <p:spTgt spid="76"/>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0"/>
                                  </p:stCondLst>
                                  <p:childTnLst>
                                    <p:set>
                                      <p:cBhvr>
                                        <p:cTn id="166" dur="1" fill="hold">
                                          <p:stCondLst>
                                            <p:cond delay="0"/>
                                          </p:stCondLst>
                                        </p:cTn>
                                        <p:tgtEl>
                                          <p:spTgt spid="77"/>
                                        </p:tgtEl>
                                        <p:attrNameLst>
                                          <p:attrName>style.visibility</p:attrName>
                                        </p:attrNameLst>
                                      </p:cBhvr>
                                      <p:to>
                                        <p:strVal val="visible"/>
                                      </p:to>
                                    </p:set>
                                    <p:animEffect transition="in" filter="fade">
                                      <p:cBhvr>
                                        <p:cTn id="167" dur="1000"/>
                                        <p:tgtEl>
                                          <p:spTgt spid="77"/>
                                        </p:tgtEl>
                                      </p:cBhvr>
                                    </p:animEffect>
                                    <p:anim calcmode="lin" valueType="num">
                                      <p:cBhvr>
                                        <p:cTn id="168" dur="1000" fill="hold"/>
                                        <p:tgtEl>
                                          <p:spTgt spid="77"/>
                                        </p:tgtEl>
                                        <p:attrNameLst>
                                          <p:attrName>ppt_x</p:attrName>
                                        </p:attrNameLst>
                                      </p:cBhvr>
                                      <p:tavLst>
                                        <p:tav tm="0">
                                          <p:val>
                                            <p:strVal val="#ppt_x"/>
                                          </p:val>
                                        </p:tav>
                                        <p:tav tm="100000">
                                          <p:val>
                                            <p:strVal val="#ppt_x"/>
                                          </p:val>
                                        </p:tav>
                                      </p:tavLst>
                                    </p:anim>
                                    <p:anim calcmode="lin" valueType="num">
                                      <p:cBhvr>
                                        <p:cTn id="169" dur="1000" fill="hold"/>
                                        <p:tgtEl>
                                          <p:spTgt spid="77"/>
                                        </p:tgtEl>
                                        <p:attrNameLst>
                                          <p:attrName>ppt_y</p:attrName>
                                        </p:attrNameLst>
                                      </p:cBhvr>
                                      <p:tavLst>
                                        <p:tav tm="0">
                                          <p:val>
                                            <p:strVal val="#ppt_y+.1"/>
                                          </p:val>
                                        </p:tav>
                                        <p:tav tm="100000">
                                          <p:val>
                                            <p:strVal val="#ppt_y"/>
                                          </p:val>
                                        </p:tav>
                                      </p:tavLst>
                                    </p:anim>
                                  </p:childTnLst>
                                </p:cTn>
                              </p:par>
                              <p:par>
                                <p:cTn id="170" presetID="42" presetClass="entr" presetSubtype="0" fill="hold" grpId="0" nodeType="withEffect">
                                  <p:stCondLst>
                                    <p:cond delay="0"/>
                                  </p:stCondLst>
                                  <p:childTnLst>
                                    <p:set>
                                      <p:cBhvr>
                                        <p:cTn id="171" dur="1" fill="hold">
                                          <p:stCondLst>
                                            <p:cond delay="0"/>
                                          </p:stCondLst>
                                        </p:cTn>
                                        <p:tgtEl>
                                          <p:spTgt spid="78"/>
                                        </p:tgtEl>
                                        <p:attrNameLst>
                                          <p:attrName>style.visibility</p:attrName>
                                        </p:attrNameLst>
                                      </p:cBhvr>
                                      <p:to>
                                        <p:strVal val="visible"/>
                                      </p:to>
                                    </p:set>
                                    <p:animEffect transition="in" filter="fade">
                                      <p:cBhvr>
                                        <p:cTn id="172" dur="1000"/>
                                        <p:tgtEl>
                                          <p:spTgt spid="78"/>
                                        </p:tgtEl>
                                      </p:cBhvr>
                                    </p:animEffect>
                                    <p:anim calcmode="lin" valueType="num">
                                      <p:cBhvr>
                                        <p:cTn id="173" dur="1000" fill="hold"/>
                                        <p:tgtEl>
                                          <p:spTgt spid="78"/>
                                        </p:tgtEl>
                                        <p:attrNameLst>
                                          <p:attrName>ppt_x</p:attrName>
                                        </p:attrNameLst>
                                      </p:cBhvr>
                                      <p:tavLst>
                                        <p:tav tm="0">
                                          <p:val>
                                            <p:strVal val="#ppt_x"/>
                                          </p:val>
                                        </p:tav>
                                        <p:tav tm="100000">
                                          <p:val>
                                            <p:strVal val="#ppt_x"/>
                                          </p:val>
                                        </p:tav>
                                      </p:tavLst>
                                    </p:anim>
                                    <p:anim calcmode="lin" valueType="num">
                                      <p:cBhvr>
                                        <p:cTn id="174" dur="1000" fill="hold"/>
                                        <p:tgtEl>
                                          <p:spTgt spid="78"/>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0"/>
                                  </p:stCondLst>
                                  <p:childTnLst>
                                    <p:set>
                                      <p:cBhvr>
                                        <p:cTn id="176" dur="1" fill="hold">
                                          <p:stCondLst>
                                            <p:cond delay="0"/>
                                          </p:stCondLst>
                                        </p:cTn>
                                        <p:tgtEl>
                                          <p:spTgt spid="79"/>
                                        </p:tgtEl>
                                        <p:attrNameLst>
                                          <p:attrName>style.visibility</p:attrName>
                                        </p:attrNameLst>
                                      </p:cBhvr>
                                      <p:to>
                                        <p:strVal val="visible"/>
                                      </p:to>
                                    </p:set>
                                    <p:animEffect transition="in" filter="fade">
                                      <p:cBhvr>
                                        <p:cTn id="177" dur="1000"/>
                                        <p:tgtEl>
                                          <p:spTgt spid="79"/>
                                        </p:tgtEl>
                                      </p:cBhvr>
                                    </p:animEffect>
                                    <p:anim calcmode="lin" valueType="num">
                                      <p:cBhvr>
                                        <p:cTn id="178" dur="1000" fill="hold"/>
                                        <p:tgtEl>
                                          <p:spTgt spid="79"/>
                                        </p:tgtEl>
                                        <p:attrNameLst>
                                          <p:attrName>ppt_x</p:attrName>
                                        </p:attrNameLst>
                                      </p:cBhvr>
                                      <p:tavLst>
                                        <p:tav tm="0">
                                          <p:val>
                                            <p:strVal val="#ppt_x"/>
                                          </p:val>
                                        </p:tav>
                                        <p:tav tm="100000">
                                          <p:val>
                                            <p:strVal val="#ppt_x"/>
                                          </p:val>
                                        </p:tav>
                                      </p:tavLst>
                                    </p:anim>
                                    <p:anim calcmode="lin" valueType="num">
                                      <p:cBhvr>
                                        <p:cTn id="179" dur="1000" fill="hold"/>
                                        <p:tgtEl>
                                          <p:spTgt spid="79"/>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0"/>
                                  </p:stCondLst>
                                  <p:childTnLst>
                                    <p:set>
                                      <p:cBhvr>
                                        <p:cTn id="181" dur="1" fill="hold">
                                          <p:stCondLst>
                                            <p:cond delay="0"/>
                                          </p:stCondLst>
                                        </p:cTn>
                                        <p:tgtEl>
                                          <p:spTgt spid="80"/>
                                        </p:tgtEl>
                                        <p:attrNameLst>
                                          <p:attrName>style.visibility</p:attrName>
                                        </p:attrNameLst>
                                      </p:cBhvr>
                                      <p:to>
                                        <p:strVal val="visible"/>
                                      </p:to>
                                    </p:set>
                                    <p:animEffect transition="in" filter="fade">
                                      <p:cBhvr>
                                        <p:cTn id="182" dur="1000"/>
                                        <p:tgtEl>
                                          <p:spTgt spid="80"/>
                                        </p:tgtEl>
                                      </p:cBhvr>
                                    </p:animEffect>
                                    <p:anim calcmode="lin" valueType="num">
                                      <p:cBhvr>
                                        <p:cTn id="183" dur="1000" fill="hold"/>
                                        <p:tgtEl>
                                          <p:spTgt spid="80"/>
                                        </p:tgtEl>
                                        <p:attrNameLst>
                                          <p:attrName>ppt_x</p:attrName>
                                        </p:attrNameLst>
                                      </p:cBhvr>
                                      <p:tavLst>
                                        <p:tav tm="0">
                                          <p:val>
                                            <p:strVal val="#ppt_x"/>
                                          </p:val>
                                        </p:tav>
                                        <p:tav tm="100000">
                                          <p:val>
                                            <p:strVal val="#ppt_x"/>
                                          </p:val>
                                        </p:tav>
                                      </p:tavLst>
                                    </p:anim>
                                    <p:anim calcmode="lin" valueType="num">
                                      <p:cBhvr>
                                        <p:cTn id="184" dur="1000" fill="hold"/>
                                        <p:tgtEl>
                                          <p:spTgt spid="80"/>
                                        </p:tgtEl>
                                        <p:attrNameLst>
                                          <p:attrName>ppt_y</p:attrName>
                                        </p:attrNameLst>
                                      </p:cBhvr>
                                      <p:tavLst>
                                        <p:tav tm="0">
                                          <p:val>
                                            <p:strVal val="#ppt_y+.1"/>
                                          </p:val>
                                        </p:tav>
                                        <p:tav tm="100000">
                                          <p:val>
                                            <p:strVal val="#ppt_y"/>
                                          </p:val>
                                        </p:tav>
                                      </p:tavLst>
                                    </p:anim>
                                  </p:childTnLst>
                                </p:cTn>
                              </p:par>
                              <p:par>
                                <p:cTn id="185" presetID="42" presetClass="entr" presetSubtype="0" fill="hold" grpId="0" nodeType="withEffect">
                                  <p:stCondLst>
                                    <p:cond delay="0"/>
                                  </p:stCondLst>
                                  <p:childTnLst>
                                    <p:set>
                                      <p:cBhvr>
                                        <p:cTn id="186" dur="1" fill="hold">
                                          <p:stCondLst>
                                            <p:cond delay="0"/>
                                          </p:stCondLst>
                                        </p:cTn>
                                        <p:tgtEl>
                                          <p:spTgt spid="81"/>
                                        </p:tgtEl>
                                        <p:attrNameLst>
                                          <p:attrName>style.visibility</p:attrName>
                                        </p:attrNameLst>
                                      </p:cBhvr>
                                      <p:to>
                                        <p:strVal val="visible"/>
                                      </p:to>
                                    </p:set>
                                    <p:animEffect transition="in" filter="fade">
                                      <p:cBhvr>
                                        <p:cTn id="187" dur="1000"/>
                                        <p:tgtEl>
                                          <p:spTgt spid="81"/>
                                        </p:tgtEl>
                                      </p:cBhvr>
                                    </p:animEffect>
                                    <p:anim calcmode="lin" valueType="num">
                                      <p:cBhvr>
                                        <p:cTn id="188" dur="1000" fill="hold"/>
                                        <p:tgtEl>
                                          <p:spTgt spid="81"/>
                                        </p:tgtEl>
                                        <p:attrNameLst>
                                          <p:attrName>ppt_x</p:attrName>
                                        </p:attrNameLst>
                                      </p:cBhvr>
                                      <p:tavLst>
                                        <p:tav tm="0">
                                          <p:val>
                                            <p:strVal val="#ppt_x"/>
                                          </p:val>
                                        </p:tav>
                                        <p:tav tm="100000">
                                          <p:val>
                                            <p:strVal val="#ppt_x"/>
                                          </p:val>
                                        </p:tav>
                                      </p:tavLst>
                                    </p:anim>
                                    <p:anim calcmode="lin" valueType="num">
                                      <p:cBhvr>
                                        <p:cTn id="189" dur="1000" fill="hold"/>
                                        <p:tgtEl>
                                          <p:spTgt spid="81"/>
                                        </p:tgtEl>
                                        <p:attrNameLst>
                                          <p:attrName>ppt_y</p:attrName>
                                        </p:attrNameLst>
                                      </p:cBhvr>
                                      <p:tavLst>
                                        <p:tav tm="0">
                                          <p:val>
                                            <p:strVal val="#ppt_y+.1"/>
                                          </p:val>
                                        </p:tav>
                                        <p:tav tm="100000">
                                          <p:val>
                                            <p:strVal val="#ppt_y"/>
                                          </p:val>
                                        </p:tav>
                                      </p:tavLst>
                                    </p:anim>
                                  </p:childTnLst>
                                </p:cTn>
                              </p:par>
                              <p:par>
                                <p:cTn id="190" presetID="42" presetClass="entr" presetSubtype="0" fill="hold" grpId="0" nodeType="withEffect">
                                  <p:stCondLst>
                                    <p:cond delay="0"/>
                                  </p:stCondLst>
                                  <p:childTnLst>
                                    <p:set>
                                      <p:cBhvr>
                                        <p:cTn id="191" dur="1" fill="hold">
                                          <p:stCondLst>
                                            <p:cond delay="0"/>
                                          </p:stCondLst>
                                        </p:cTn>
                                        <p:tgtEl>
                                          <p:spTgt spid="82"/>
                                        </p:tgtEl>
                                        <p:attrNameLst>
                                          <p:attrName>style.visibility</p:attrName>
                                        </p:attrNameLst>
                                      </p:cBhvr>
                                      <p:to>
                                        <p:strVal val="visible"/>
                                      </p:to>
                                    </p:set>
                                    <p:animEffect transition="in" filter="fade">
                                      <p:cBhvr>
                                        <p:cTn id="192" dur="1000"/>
                                        <p:tgtEl>
                                          <p:spTgt spid="82"/>
                                        </p:tgtEl>
                                      </p:cBhvr>
                                    </p:animEffect>
                                    <p:anim calcmode="lin" valueType="num">
                                      <p:cBhvr>
                                        <p:cTn id="193" dur="1000" fill="hold"/>
                                        <p:tgtEl>
                                          <p:spTgt spid="82"/>
                                        </p:tgtEl>
                                        <p:attrNameLst>
                                          <p:attrName>ppt_x</p:attrName>
                                        </p:attrNameLst>
                                      </p:cBhvr>
                                      <p:tavLst>
                                        <p:tav tm="0">
                                          <p:val>
                                            <p:strVal val="#ppt_x"/>
                                          </p:val>
                                        </p:tav>
                                        <p:tav tm="100000">
                                          <p:val>
                                            <p:strVal val="#ppt_x"/>
                                          </p:val>
                                        </p:tav>
                                      </p:tavLst>
                                    </p:anim>
                                    <p:anim calcmode="lin" valueType="num">
                                      <p:cBhvr>
                                        <p:cTn id="194" dur="1000" fill="hold"/>
                                        <p:tgtEl>
                                          <p:spTgt spid="82"/>
                                        </p:tgtEl>
                                        <p:attrNameLst>
                                          <p:attrName>ppt_y</p:attrName>
                                        </p:attrNameLst>
                                      </p:cBhvr>
                                      <p:tavLst>
                                        <p:tav tm="0">
                                          <p:val>
                                            <p:strVal val="#ppt_y+.1"/>
                                          </p:val>
                                        </p:tav>
                                        <p:tav tm="100000">
                                          <p:val>
                                            <p:strVal val="#ppt_y"/>
                                          </p:val>
                                        </p:tav>
                                      </p:tavLst>
                                    </p:anim>
                                  </p:childTnLst>
                                </p:cTn>
                              </p:par>
                              <p:par>
                                <p:cTn id="195" presetID="42" presetClass="entr" presetSubtype="0" fill="hold" grpId="0" nodeType="withEffect">
                                  <p:stCondLst>
                                    <p:cond delay="0"/>
                                  </p:stCondLst>
                                  <p:childTnLst>
                                    <p:set>
                                      <p:cBhvr>
                                        <p:cTn id="196" dur="1" fill="hold">
                                          <p:stCondLst>
                                            <p:cond delay="0"/>
                                          </p:stCondLst>
                                        </p:cTn>
                                        <p:tgtEl>
                                          <p:spTgt spid="83"/>
                                        </p:tgtEl>
                                        <p:attrNameLst>
                                          <p:attrName>style.visibility</p:attrName>
                                        </p:attrNameLst>
                                      </p:cBhvr>
                                      <p:to>
                                        <p:strVal val="visible"/>
                                      </p:to>
                                    </p:set>
                                    <p:animEffect transition="in" filter="fade">
                                      <p:cBhvr>
                                        <p:cTn id="197" dur="1000"/>
                                        <p:tgtEl>
                                          <p:spTgt spid="83"/>
                                        </p:tgtEl>
                                      </p:cBhvr>
                                    </p:animEffect>
                                    <p:anim calcmode="lin" valueType="num">
                                      <p:cBhvr>
                                        <p:cTn id="198" dur="1000" fill="hold"/>
                                        <p:tgtEl>
                                          <p:spTgt spid="83"/>
                                        </p:tgtEl>
                                        <p:attrNameLst>
                                          <p:attrName>ppt_x</p:attrName>
                                        </p:attrNameLst>
                                      </p:cBhvr>
                                      <p:tavLst>
                                        <p:tav tm="0">
                                          <p:val>
                                            <p:strVal val="#ppt_x"/>
                                          </p:val>
                                        </p:tav>
                                        <p:tav tm="100000">
                                          <p:val>
                                            <p:strVal val="#ppt_x"/>
                                          </p:val>
                                        </p:tav>
                                      </p:tavLst>
                                    </p:anim>
                                    <p:anim calcmode="lin" valueType="num">
                                      <p:cBhvr>
                                        <p:cTn id="199" dur="1000" fill="hold"/>
                                        <p:tgtEl>
                                          <p:spTgt spid="83"/>
                                        </p:tgtEl>
                                        <p:attrNameLst>
                                          <p:attrName>ppt_y</p:attrName>
                                        </p:attrNameLst>
                                      </p:cBhvr>
                                      <p:tavLst>
                                        <p:tav tm="0">
                                          <p:val>
                                            <p:strVal val="#ppt_y+.1"/>
                                          </p:val>
                                        </p:tav>
                                        <p:tav tm="100000">
                                          <p:val>
                                            <p:strVal val="#ppt_y"/>
                                          </p:val>
                                        </p:tav>
                                      </p:tavLst>
                                    </p:anim>
                                  </p:childTnLst>
                                </p:cTn>
                              </p:par>
                              <p:par>
                                <p:cTn id="200" presetID="42" presetClass="entr" presetSubtype="0" fill="hold" grpId="0" nodeType="withEffect">
                                  <p:stCondLst>
                                    <p:cond delay="0"/>
                                  </p:stCondLst>
                                  <p:childTnLst>
                                    <p:set>
                                      <p:cBhvr>
                                        <p:cTn id="201" dur="1" fill="hold">
                                          <p:stCondLst>
                                            <p:cond delay="0"/>
                                          </p:stCondLst>
                                        </p:cTn>
                                        <p:tgtEl>
                                          <p:spTgt spid="84"/>
                                        </p:tgtEl>
                                        <p:attrNameLst>
                                          <p:attrName>style.visibility</p:attrName>
                                        </p:attrNameLst>
                                      </p:cBhvr>
                                      <p:to>
                                        <p:strVal val="visible"/>
                                      </p:to>
                                    </p:set>
                                    <p:animEffect transition="in" filter="fade">
                                      <p:cBhvr>
                                        <p:cTn id="202" dur="1000"/>
                                        <p:tgtEl>
                                          <p:spTgt spid="84"/>
                                        </p:tgtEl>
                                      </p:cBhvr>
                                    </p:animEffect>
                                    <p:anim calcmode="lin" valueType="num">
                                      <p:cBhvr>
                                        <p:cTn id="203" dur="1000" fill="hold"/>
                                        <p:tgtEl>
                                          <p:spTgt spid="84"/>
                                        </p:tgtEl>
                                        <p:attrNameLst>
                                          <p:attrName>ppt_x</p:attrName>
                                        </p:attrNameLst>
                                      </p:cBhvr>
                                      <p:tavLst>
                                        <p:tav tm="0">
                                          <p:val>
                                            <p:strVal val="#ppt_x"/>
                                          </p:val>
                                        </p:tav>
                                        <p:tav tm="100000">
                                          <p:val>
                                            <p:strVal val="#ppt_x"/>
                                          </p:val>
                                        </p:tav>
                                      </p:tavLst>
                                    </p:anim>
                                    <p:anim calcmode="lin" valueType="num">
                                      <p:cBhvr>
                                        <p:cTn id="204" dur="1000" fill="hold"/>
                                        <p:tgtEl>
                                          <p:spTgt spid="84"/>
                                        </p:tgtEl>
                                        <p:attrNameLst>
                                          <p:attrName>ppt_y</p:attrName>
                                        </p:attrNameLst>
                                      </p:cBhvr>
                                      <p:tavLst>
                                        <p:tav tm="0">
                                          <p:val>
                                            <p:strVal val="#ppt_y+.1"/>
                                          </p:val>
                                        </p:tav>
                                        <p:tav tm="100000">
                                          <p:val>
                                            <p:strVal val="#ppt_y"/>
                                          </p:val>
                                        </p:tav>
                                      </p:tavLst>
                                    </p:anim>
                                  </p:childTnLst>
                                </p:cTn>
                              </p:par>
                              <p:par>
                                <p:cTn id="205" presetID="42" presetClass="entr" presetSubtype="0" fill="hold" grpId="0" nodeType="withEffect">
                                  <p:stCondLst>
                                    <p:cond delay="0"/>
                                  </p:stCondLst>
                                  <p:childTnLst>
                                    <p:set>
                                      <p:cBhvr>
                                        <p:cTn id="206" dur="1" fill="hold">
                                          <p:stCondLst>
                                            <p:cond delay="0"/>
                                          </p:stCondLst>
                                        </p:cTn>
                                        <p:tgtEl>
                                          <p:spTgt spid="85"/>
                                        </p:tgtEl>
                                        <p:attrNameLst>
                                          <p:attrName>style.visibility</p:attrName>
                                        </p:attrNameLst>
                                      </p:cBhvr>
                                      <p:to>
                                        <p:strVal val="visible"/>
                                      </p:to>
                                    </p:set>
                                    <p:animEffect transition="in" filter="fade">
                                      <p:cBhvr>
                                        <p:cTn id="207" dur="1000"/>
                                        <p:tgtEl>
                                          <p:spTgt spid="85"/>
                                        </p:tgtEl>
                                      </p:cBhvr>
                                    </p:animEffect>
                                    <p:anim calcmode="lin" valueType="num">
                                      <p:cBhvr>
                                        <p:cTn id="208" dur="1000" fill="hold"/>
                                        <p:tgtEl>
                                          <p:spTgt spid="85"/>
                                        </p:tgtEl>
                                        <p:attrNameLst>
                                          <p:attrName>ppt_x</p:attrName>
                                        </p:attrNameLst>
                                      </p:cBhvr>
                                      <p:tavLst>
                                        <p:tav tm="0">
                                          <p:val>
                                            <p:strVal val="#ppt_x"/>
                                          </p:val>
                                        </p:tav>
                                        <p:tav tm="100000">
                                          <p:val>
                                            <p:strVal val="#ppt_x"/>
                                          </p:val>
                                        </p:tav>
                                      </p:tavLst>
                                    </p:anim>
                                    <p:anim calcmode="lin" valueType="num">
                                      <p:cBhvr>
                                        <p:cTn id="209" dur="1000" fill="hold"/>
                                        <p:tgtEl>
                                          <p:spTgt spid="85"/>
                                        </p:tgtEl>
                                        <p:attrNameLst>
                                          <p:attrName>ppt_y</p:attrName>
                                        </p:attrNameLst>
                                      </p:cBhvr>
                                      <p:tavLst>
                                        <p:tav tm="0">
                                          <p:val>
                                            <p:strVal val="#ppt_y+.1"/>
                                          </p:val>
                                        </p:tav>
                                        <p:tav tm="100000">
                                          <p:val>
                                            <p:strVal val="#ppt_y"/>
                                          </p:val>
                                        </p:tav>
                                      </p:tavLst>
                                    </p:anim>
                                  </p:childTnLst>
                                </p:cTn>
                              </p:par>
                              <p:par>
                                <p:cTn id="210" presetID="42" presetClass="entr" presetSubtype="0" fill="hold" grpId="0" nodeType="withEffect">
                                  <p:stCondLst>
                                    <p:cond delay="0"/>
                                  </p:stCondLst>
                                  <p:childTnLst>
                                    <p:set>
                                      <p:cBhvr>
                                        <p:cTn id="211" dur="1" fill="hold">
                                          <p:stCondLst>
                                            <p:cond delay="0"/>
                                          </p:stCondLst>
                                        </p:cTn>
                                        <p:tgtEl>
                                          <p:spTgt spid="86"/>
                                        </p:tgtEl>
                                        <p:attrNameLst>
                                          <p:attrName>style.visibility</p:attrName>
                                        </p:attrNameLst>
                                      </p:cBhvr>
                                      <p:to>
                                        <p:strVal val="visible"/>
                                      </p:to>
                                    </p:set>
                                    <p:animEffect transition="in" filter="fade">
                                      <p:cBhvr>
                                        <p:cTn id="212" dur="1000"/>
                                        <p:tgtEl>
                                          <p:spTgt spid="86"/>
                                        </p:tgtEl>
                                      </p:cBhvr>
                                    </p:animEffect>
                                    <p:anim calcmode="lin" valueType="num">
                                      <p:cBhvr>
                                        <p:cTn id="213" dur="1000" fill="hold"/>
                                        <p:tgtEl>
                                          <p:spTgt spid="86"/>
                                        </p:tgtEl>
                                        <p:attrNameLst>
                                          <p:attrName>ppt_x</p:attrName>
                                        </p:attrNameLst>
                                      </p:cBhvr>
                                      <p:tavLst>
                                        <p:tav tm="0">
                                          <p:val>
                                            <p:strVal val="#ppt_x"/>
                                          </p:val>
                                        </p:tav>
                                        <p:tav tm="100000">
                                          <p:val>
                                            <p:strVal val="#ppt_x"/>
                                          </p:val>
                                        </p:tav>
                                      </p:tavLst>
                                    </p:anim>
                                    <p:anim calcmode="lin" valueType="num">
                                      <p:cBhvr>
                                        <p:cTn id="214" dur="1000" fill="hold"/>
                                        <p:tgtEl>
                                          <p:spTgt spid="86"/>
                                        </p:tgtEl>
                                        <p:attrNameLst>
                                          <p:attrName>ppt_y</p:attrName>
                                        </p:attrNameLst>
                                      </p:cBhvr>
                                      <p:tavLst>
                                        <p:tav tm="0">
                                          <p:val>
                                            <p:strVal val="#ppt_y+.1"/>
                                          </p:val>
                                        </p:tav>
                                        <p:tav tm="100000">
                                          <p:val>
                                            <p:strVal val="#ppt_y"/>
                                          </p:val>
                                        </p:tav>
                                      </p:tavLst>
                                    </p:anim>
                                  </p:childTnLst>
                                </p:cTn>
                              </p:par>
                              <p:par>
                                <p:cTn id="215" presetID="42" presetClass="entr" presetSubtype="0" fill="hold" grpId="0" nodeType="withEffect">
                                  <p:stCondLst>
                                    <p:cond delay="0"/>
                                  </p:stCondLst>
                                  <p:childTnLst>
                                    <p:set>
                                      <p:cBhvr>
                                        <p:cTn id="216" dur="1" fill="hold">
                                          <p:stCondLst>
                                            <p:cond delay="0"/>
                                          </p:stCondLst>
                                        </p:cTn>
                                        <p:tgtEl>
                                          <p:spTgt spid="87"/>
                                        </p:tgtEl>
                                        <p:attrNameLst>
                                          <p:attrName>style.visibility</p:attrName>
                                        </p:attrNameLst>
                                      </p:cBhvr>
                                      <p:to>
                                        <p:strVal val="visible"/>
                                      </p:to>
                                    </p:set>
                                    <p:animEffect transition="in" filter="fade">
                                      <p:cBhvr>
                                        <p:cTn id="217" dur="1000"/>
                                        <p:tgtEl>
                                          <p:spTgt spid="87"/>
                                        </p:tgtEl>
                                      </p:cBhvr>
                                    </p:animEffect>
                                    <p:anim calcmode="lin" valueType="num">
                                      <p:cBhvr>
                                        <p:cTn id="218" dur="1000" fill="hold"/>
                                        <p:tgtEl>
                                          <p:spTgt spid="87"/>
                                        </p:tgtEl>
                                        <p:attrNameLst>
                                          <p:attrName>ppt_x</p:attrName>
                                        </p:attrNameLst>
                                      </p:cBhvr>
                                      <p:tavLst>
                                        <p:tav tm="0">
                                          <p:val>
                                            <p:strVal val="#ppt_x"/>
                                          </p:val>
                                        </p:tav>
                                        <p:tav tm="100000">
                                          <p:val>
                                            <p:strVal val="#ppt_x"/>
                                          </p:val>
                                        </p:tav>
                                      </p:tavLst>
                                    </p:anim>
                                    <p:anim calcmode="lin" valueType="num">
                                      <p:cBhvr>
                                        <p:cTn id="219" dur="1000" fill="hold"/>
                                        <p:tgtEl>
                                          <p:spTgt spid="87"/>
                                        </p:tgtEl>
                                        <p:attrNameLst>
                                          <p:attrName>ppt_y</p:attrName>
                                        </p:attrNameLst>
                                      </p:cBhvr>
                                      <p:tavLst>
                                        <p:tav tm="0">
                                          <p:val>
                                            <p:strVal val="#ppt_y+.1"/>
                                          </p:val>
                                        </p:tav>
                                        <p:tav tm="100000">
                                          <p:val>
                                            <p:strVal val="#ppt_y"/>
                                          </p:val>
                                        </p:tav>
                                      </p:tavLst>
                                    </p:anim>
                                  </p:childTnLst>
                                </p:cTn>
                              </p:par>
                              <p:par>
                                <p:cTn id="220" presetID="42" presetClass="entr" presetSubtype="0" fill="hold" grpId="0" nodeType="withEffect">
                                  <p:stCondLst>
                                    <p:cond delay="0"/>
                                  </p:stCondLst>
                                  <p:childTnLst>
                                    <p:set>
                                      <p:cBhvr>
                                        <p:cTn id="221" dur="1" fill="hold">
                                          <p:stCondLst>
                                            <p:cond delay="0"/>
                                          </p:stCondLst>
                                        </p:cTn>
                                        <p:tgtEl>
                                          <p:spTgt spid="88"/>
                                        </p:tgtEl>
                                        <p:attrNameLst>
                                          <p:attrName>style.visibility</p:attrName>
                                        </p:attrNameLst>
                                      </p:cBhvr>
                                      <p:to>
                                        <p:strVal val="visible"/>
                                      </p:to>
                                    </p:set>
                                    <p:animEffect transition="in" filter="fade">
                                      <p:cBhvr>
                                        <p:cTn id="222" dur="1000"/>
                                        <p:tgtEl>
                                          <p:spTgt spid="88"/>
                                        </p:tgtEl>
                                      </p:cBhvr>
                                    </p:animEffect>
                                    <p:anim calcmode="lin" valueType="num">
                                      <p:cBhvr>
                                        <p:cTn id="223" dur="1000" fill="hold"/>
                                        <p:tgtEl>
                                          <p:spTgt spid="88"/>
                                        </p:tgtEl>
                                        <p:attrNameLst>
                                          <p:attrName>ppt_x</p:attrName>
                                        </p:attrNameLst>
                                      </p:cBhvr>
                                      <p:tavLst>
                                        <p:tav tm="0">
                                          <p:val>
                                            <p:strVal val="#ppt_x"/>
                                          </p:val>
                                        </p:tav>
                                        <p:tav tm="100000">
                                          <p:val>
                                            <p:strVal val="#ppt_x"/>
                                          </p:val>
                                        </p:tav>
                                      </p:tavLst>
                                    </p:anim>
                                    <p:anim calcmode="lin" valueType="num">
                                      <p:cBhvr>
                                        <p:cTn id="224" dur="1000" fill="hold"/>
                                        <p:tgtEl>
                                          <p:spTgt spid="88"/>
                                        </p:tgtEl>
                                        <p:attrNameLst>
                                          <p:attrName>ppt_y</p:attrName>
                                        </p:attrNameLst>
                                      </p:cBhvr>
                                      <p:tavLst>
                                        <p:tav tm="0">
                                          <p:val>
                                            <p:strVal val="#ppt_y+.1"/>
                                          </p:val>
                                        </p:tav>
                                        <p:tav tm="100000">
                                          <p:val>
                                            <p:strVal val="#ppt_y"/>
                                          </p:val>
                                        </p:tav>
                                      </p:tavLst>
                                    </p:anim>
                                  </p:childTnLst>
                                </p:cTn>
                              </p:par>
                              <p:par>
                                <p:cTn id="225" presetID="42" presetClass="entr" presetSubtype="0" fill="hold" grpId="0" nodeType="withEffect">
                                  <p:stCondLst>
                                    <p:cond delay="0"/>
                                  </p:stCondLst>
                                  <p:childTnLst>
                                    <p:set>
                                      <p:cBhvr>
                                        <p:cTn id="226" dur="1" fill="hold">
                                          <p:stCondLst>
                                            <p:cond delay="0"/>
                                          </p:stCondLst>
                                        </p:cTn>
                                        <p:tgtEl>
                                          <p:spTgt spid="89"/>
                                        </p:tgtEl>
                                        <p:attrNameLst>
                                          <p:attrName>style.visibility</p:attrName>
                                        </p:attrNameLst>
                                      </p:cBhvr>
                                      <p:to>
                                        <p:strVal val="visible"/>
                                      </p:to>
                                    </p:set>
                                    <p:animEffect transition="in" filter="fade">
                                      <p:cBhvr>
                                        <p:cTn id="227" dur="1000"/>
                                        <p:tgtEl>
                                          <p:spTgt spid="89"/>
                                        </p:tgtEl>
                                      </p:cBhvr>
                                    </p:animEffect>
                                    <p:anim calcmode="lin" valueType="num">
                                      <p:cBhvr>
                                        <p:cTn id="228" dur="1000" fill="hold"/>
                                        <p:tgtEl>
                                          <p:spTgt spid="89"/>
                                        </p:tgtEl>
                                        <p:attrNameLst>
                                          <p:attrName>ppt_x</p:attrName>
                                        </p:attrNameLst>
                                      </p:cBhvr>
                                      <p:tavLst>
                                        <p:tav tm="0">
                                          <p:val>
                                            <p:strVal val="#ppt_x"/>
                                          </p:val>
                                        </p:tav>
                                        <p:tav tm="100000">
                                          <p:val>
                                            <p:strVal val="#ppt_x"/>
                                          </p:val>
                                        </p:tav>
                                      </p:tavLst>
                                    </p:anim>
                                    <p:anim calcmode="lin" valueType="num">
                                      <p:cBhvr>
                                        <p:cTn id="229" dur="1000" fill="hold"/>
                                        <p:tgtEl>
                                          <p:spTgt spid="89"/>
                                        </p:tgtEl>
                                        <p:attrNameLst>
                                          <p:attrName>ppt_y</p:attrName>
                                        </p:attrNameLst>
                                      </p:cBhvr>
                                      <p:tavLst>
                                        <p:tav tm="0">
                                          <p:val>
                                            <p:strVal val="#ppt_y+.1"/>
                                          </p:val>
                                        </p:tav>
                                        <p:tav tm="100000">
                                          <p:val>
                                            <p:strVal val="#ppt_y"/>
                                          </p:val>
                                        </p:tav>
                                      </p:tavLst>
                                    </p:anim>
                                  </p:childTnLst>
                                </p:cTn>
                              </p:par>
                              <p:par>
                                <p:cTn id="230" presetID="42" presetClass="entr" presetSubtype="0" fill="hold" grpId="0" nodeType="withEffect">
                                  <p:stCondLst>
                                    <p:cond delay="0"/>
                                  </p:stCondLst>
                                  <p:childTnLst>
                                    <p:set>
                                      <p:cBhvr>
                                        <p:cTn id="231" dur="1" fill="hold">
                                          <p:stCondLst>
                                            <p:cond delay="0"/>
                                          </p:stCondLst>
                                        </p:cTn>
                                        <p:tgtEl>
                                          <p:spTgt spid="90"/>
                                        </p:tgtEl>
                                        <p:attrNameLst>
                                          <p:attrName>style.visibility</p:attrName>
                                        </p:attrNameLst>
                                      </p:cBhvr>
                                      <p:to>
                                        <p:strVal val="visible"/>
                                      </p:to>
                                    </p:set>
                                    <p:animEffect transition="in" filter="fade">
                                      <p:cBhvr>
                                        <p:cTn id="232" dur="1000"/>
                                        <p:tgtEl>
                                          <p:spTgt spid="90"/>
                                        </p:tgtEl>
                                      </p:cBhvr>
                                    </p:animEffect>
                                    <p:anim calcmode="lin" valueType="num">
                                      <p:cBhvr>
                                        <p:cTn id="233" dur="1000" fill="hold"/>
                                        <p:tgtEl>
                                          <p:spTgt spid="90"/>
                                        </p:tgtEl>
                                        <p:attrNameLst>
                                          <p:attrName>ppt_x</p:attrName>
                                        </p:attrNameLst>
                                      </p:cBhvr>
                                      <p:tavLst>
                                        <p:tav tm="0">
                                          <p:val>
                                            <p:strVal val="#ppt_x"/>
                                          </p:val>
                                        </p:tav>
                                        <p:tav tm="100000">
                                          <p:val>
                                            <p:strVal val="#ppt_x"/>
                                          </p:val>
                                        </p:tav>
                                      </p:tavLst>
                                    </p:anim>
                                    <p:anim calcmode="lin" valueType="num">
                                      <p:cBhvr>
                                        <p:cTn id="234"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5" grpId="0" animBg="1"/>
      <p:bldP spid="17" grpId="0" animBg="1"/>
      <p:bldP spid="18" grpId="0" animBg="1"/>
      <p:bldP spid="19" grpId="0" animBg="1"/>
      <p:bldP spid="20" grpId="0" animBg="1"/>
      <p:bldP spid="22" grpId="0" animBg="1"/>
      <p:bldP spid="23" grpId="0"/>
      <p:bldP spid="24" grpId="0"/>
      <p:bldP spid="25" grpId="0" animBg="1"/>
      <p:bldP spid="26" grpId="0" animBg="1"/>
      <p:bldP spid="27" grpId="0" animBg="1"/>
      <p:bldP spid="28" grpId="0" animBg="1"/>
      <p:bldP spid="29" grpId="0" animBg="1"/>
      <p:bldP spid="30" grpId="0" animBg="1"/>
      <p:bldP spid="31"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5" name="Rectangle 615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Virat Kohli of India watches on in the field during the ICC Men's T20 World Cup Semi Final match between India and England at Adelaide Oval on...">
            <a:extLst>
              <a:ext uri="{FF2B5EF4-FFF2-40B4-BE49-F238E27FC236}">
                <a16:creationId xmlns:a16="http://schemas.microsoft.com/office/drawing/2014/main" id="{DDB3EAB9-5665-213D-EAC9-58728E41FE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884" r="-1" b="-1"/>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6153" name="Rectangle 615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010AB30-F6A8-43F8-74C5-66D0140C6B5B}"/>
              </a:ext>
            </a:extLst>
          </p:cNvPr>
          <p:cNvSpPr txBox="1"/>
          <p:nvPr/>
        </p:nvSpPr>
        <p:spPr>
          <a:xfrm>
            <a:off x="7531610" y="365125"/>
            <a:ext cx="3822189" cy="18999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a:latin typeface="+mj-lt"/>
                <a:ea typeface="+mj-ea"/>
                <a:cs typeface="+mj-cs"/>
              </a:rPr>
              <a:t>Virat kohli</a:t>
            </a:r>
          </a:p>
        </p:txBody>
      </p:sp>
      <p:sp>
        <p:nvSpPr>
          <p:cNvPr id="6" name="TextBox 5">
            <a:extLst>
              <a:ext uri="{FF2B5EF4-FFF2-40B4-BE49-F238E27FC236}">
                <a16:creationId xmlns:a16="http://schemas.microsoft.com/office/drawing/2014/main" id="{DFFDB261-9D17-150A-848B-FCBD6F6A550A}"/>
              </a:ext>
            </a:extLst>
          </p:cNvPr>
          <p:cNvSpPr txBox="1"/>
          <p:nvPr/>
        </p:nvSpPr>
        <p:spPr>
          <a:xfrm>
            <a:off x="7531610" y="2434201"/>
            <a:ext cx="3822189" cy="3742762"/>
          </a:xfrm>
          <a:prstGeom prst="rect">
            <a:avLst/>
          </a:prstGeom>
        </p:spPr>
        <p:txBody>
          <a:bodyPr vert="horz" lIns="91440" tIns="45720" rIns="91440" bIns="45720" rtlCol="0">
            <a:normAutofit/>
          </a:bodyPr>
          <a:lstStyle/>
          <a:p>
            <a:pPr indent="-228600" fontAlgn="base">
              <a:lnSpc>
                <a:spcPct val="90000"/>
              </a:lnSpc>
              <a:spcAft>
                <a:spcPts val="600"/>
              </a:spcAft>
              <a:buFont typeface="Arial" panose="020B0604020202020204" pitchFamily="34" charset="0"/>
              <a:buChar char="•"/>
            </a:pPr>
            <a:r>
              <a:rPr lang="en-US" sz="1100" b="1" i="0">
                <a:effectLst/>
              </a:rPr>
              <a:t>Global Influence:</a:t>
            </a:r>
            <a:r>
              <a:rPr lang="en-US" sz="1100" b="0" i="0">
                <a:effectLst/>
              </a:rPr>
              <a:t> Virat Kohli's worldwide recognition and fan following can expand the reach of the electric vehicle company beyond national boundaries.</a:t>
            </a:r>
          </a:p>
          <a:p>
            <a:pPr indent="-228600" fontAlgn="base">
              <a:lnSpc>
                <a:spcPct val="90000"/>
              </a:lnSpc>
              <a:spcAft>
                <a:spcPts val="600"/>
              </a:spcAft>
              <a:buFont typeface="Arial" panose="020B0604020202020204" pitchFamily="34" charset="0"/>
              <a:buChar char="•"/>
            </a:pPr>
            <a:r>
              <a:rPr lang="en-US" sz="1100" b="1" i="0">
                <a:effectLst/>
              </a:rPr>
              <a:t>Youth Appeal:</a:t>
            </a:r>
            <a:r>
              <a:rPr lang="en-US" sz="1100" b="0" i="0">
                <a:effectLst/>
              </a:rPr>
              <a:t> As a youth icon, Virat Kohli's endorsement can resonate with the younger demographic, which is a key target audience for electric vehicles.</a:t>
            </a:r>
          </a:p>
          <a:p>
            <a:pPr indent="-228600" fontAlgn="base">
              <a:lnSpc>
                <a:spcPct val="90000"/>
              </a:lnSpc>
              <a:spcAft>
                <a:spcPts val="600"/>
              </a:spcAft>
              <a:buFont typeface="Arial" panose="020B0604020202020204" pitchFamily="34" charset="0"/>
              <a:buChar char="•"/>
            </a:pPr>
            <a:r>
              <a:rPr lang="en-US" sz="1100" b="1" i="0">
                <a:effectLst/>
              </a:rPr>
              <a:t>Positive Image:</a:t>
            </a:r>
            <a:r>
              <a:rPr lang="en-US" sz="1100" b="0" i="0">
                <a:effectLst/>
              </a:rPr>
              <a:t> Known for his sportsmanship and leadership qualities, Virat Kohli's positive public image adds credibility and trustworthiness to the brand.</a:t>
            </a:r>
          </a:p>
          <a:p>
            <a:pPr indent="-228600" fontAlgn="base">
              <a:lnSpc>
                <a:spcPct val="90000"/>
              </a:lnSpc>
              <a:spcAft>
                <a:spcPts val="600"/>
              </a:spcAft>
              <a:buFont typeface="Arial" panose="020B0604020202020204" pitchFamily="34" charset="0"/>
              <a:buChar char="•"/>
            </a:pPr>
            <a:r>
              <a:rPr lang="en-US" sz="1100" b="1" i="0">
                <a:effectLst/>
              </a:rPr>
              <a:t>Brand Association:</a:t>
            </a:r>
            <a:r>
              <a:rPr lang="en-US" sz="1100" b="0" i="0">
                <a:effectLst/>
              </a:rPr>
              <a:t> Aligning with Virat Kohli can enhance the electric vehicle company's brand value and perception in the market.</a:t>
            </a:r>
          </a:p>
          <a:p>
            <a:pPr indent="-228600" fontAlgn="base">
              <a:lnSpc>
                <a:spcPct val="90000"/>
              </a:lnSpc>
              <a:spcAft>
                <a:spcPts val="600"/>
              </a:spcAft>
              <a:buFont typeface="Arial" panose="020B0604020202020204" pitchFamily="34" charset="0"/>
              <a:buChar char="•"/>
            </a:pPr>
            <a:r>
              <a:rPr lang="en-US" sz="1100" b="1" i="0">
                <a:effectLst/>
              </a:rPr>
              <a:t>Market Penetration:</a:t>
            </a:r>
            <a:r>
              <a:rPr lang="en-US" sz="1100" b="0" i="0">
                <a:effectLst/>
              </a:rPr>
              <a:t> Leveraging Virat Kohli's popularity can help penetrate new markets and increase brand visibility among diverse consumer segments.</a:t>
            </a:r>
          </a:p>
          <a:p>
            <a:pPr indent="-228600">
              <a:lnSpc>
                <a:spcPct val="90000"/>
              </a:lnSpc>
              <a:spcAft>
                <a:spcPts val="600"/>
              </a:spcAft>
              <a:buFont typeface="Arial" panose="020B0604020202020204" pitchFamily="34" charset="0"/>
              <a:buChar char="•"/>
            </a:pPr>
            <a:endParaRPr lang="en-US" sz="1100"/>
          </a:p>
        </p:txBody>
      </p:sp>
    </p:spTree>
    <p:extLst>
      <p:ext uri="{BB962C8B-B14F-4D97-AF65-F5344CB8AC3E}">
        <p14:creationId xmlns:p14="http://schemas.microsoft.com/office/powerpoint/2010/main" val="1232535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map of india with orange and black text&#10;&#10;Description automatically generated">
            <a:extLst>
              <a:ext uri="{FF2B5EF4-FFF2-40B4-BE49-F238E27FC236}">
                <a16:creationId xmlns:a16="http://schemas.microsoft.com/office/drawing/2014/main" id="{5009C8AA-3090-CE7F-9DF5-481664D7A9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4699"/>
            <a:ext cx="12192000" cy="7367398"/>
          </a:xfrm>
          <a:prstGeom prst="rect">
            <a:avLst/>
          </a:prstGeom>
        </p:spPr>
      </p:pic>
    </p:spTree>
    <p:extLst>
      <p:ext uri="{BB962C8B-B14F-4D97-AF65-F5344CB8AC3E}">
        <p14:creationId xmlns:p14="http://schemas.microsoft.com/office/powerpoint/2010/main" val="864239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2" name="Rectangle 717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Mumbai (Bombay) travel - Lonely Planet | India, Asia">
            <a:extLst>
              <a:ext uri="{FF2B5EF4-FFF2-40B4-BE49-F238E27FC236}">
                <a16:creationId xmlns:a16="http://schemas.microsoft.com/office/drawing/2014/main" id="{9E743DEC-A5F1-25DB-11C9-C131FC497E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85" r="5697" b="-1"/>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7173" name="Rectangle 71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AB76555-2C44-C185-FD20-2D47F47314DD}"/>
              </a:ext>
            </a:extLst>
          </p:cNvPr>
          <p:cNvSpPr>
            <a:spLocks noGrp="1"/>
          </p:cNvSpPr>
          <p:nvPr>
            <p:ph idx="1"/>
          </p:nvPr>
        </p:nvSpPr>
        <p:spPr>
          <a:xfrm>
            <a:off x="7540940" y="1874365"/>
            <a:ext cx="3822189" cy="3742762"/>
          </a:xfrm>
        </p:spPr>
        <p:txBody>
          <a:bodyPr>
            <a:normAutofit/>
          </a:bodyPr>
          <a:lstStyle/>
          <a:p>
            <a:pPr fontAlgn="base">
              <a:buFont typeface="Arial" panose="020B0604020202020204" pitchFamily="34" charset="0"/>
              <a:buChar char="•"/>
            </a:pPr>
            <a:r>
              <a:rPr lang="en-US" sz="1400" b="1" i="0">
                <a:effectLst/>
                <a:latin typeface="-apple-system"/>
              </a:rPr>
              <a:t>Infrastructure:</a:t>
            </a:r>
            <a:r>
              <a:rPr lang="en-US" sz="1400" b="0" i="0">
                <a:effectLst/>
                <a:latin typeface="-apple-system"/>
              </a:rPr>
              <a:t> Maharashtra has well-developed infrastructure, including ports, roads, and airports, facilitating smooth transportation and logistics.</a:t>
            </a:r>
          </a:p>
          <a:p>
            <a:pPr fontAlgn="base">
              <a:buFont typeface="Arial" panose="020B0604020202020204" pitchFamily="34" charset="0"/>
              <a:buChar char="•"/>
            </a:pPr>
            <a:r>
              <a:rPr lang="en-US" sz="1400" b="1" i="0">
                <a:effectLst/>
                <a:latin typeface="-apple-system"/>
              </a:rPr>
              <a:t>Industrial Hub:</a:t>
            </a:r>
            <a:r>
              <a:rPr lang="en-US" sz="1400" b="0" i="0">
                <a:effectLst/>
                <a:latin typeface="-apple-system"/>
              </a:rPr>
              <a:t> With cities like Mumbai and Pune, Maharashtra is an established industrial hub with a skilled workforce and resources.</a:t>
            </a:r>
          </a:p>
          <a:p>
            <a:pPr fontAlgn="base">
              <a:buFont typeface="Arial" panose="020B0604020202020204" pitchFamily="34" charset="0"/>
              <a:buChar char="•"/>
            </a:pPr>
            <a:r>
              <a:rPr lang="en-US" sz="1400" b="1" i="0">
                <a:effectLst/>
                <a:latin typeface="-apple-system"/>
              </a:rPr>
              <a:t>Market Potential:</a:t>
            </a:r>
            <a:r>
              <a:rPr lang="en-US" sz="1400" b="0" i="0">
                <a:effectLst/>
                <a:latin typeface="-apple-system"/>
              </a:rPr>
              <a:t> Being a populous state with strong purchasing power, Maharashtra offers a vast market for electric vehicles.</a:t>
            </a:r>
          </a:p>
          <a:p>
            <a:pPr fontAlgn="base">
              <a:buFont typeface="Arial" panose="020B0604020202020204" pitchFamily="34" charset="0"/>
              <a:buChar char="•"/>
            </a:pPr>
            <a:r>
              <a:rPr lang="en-US" sz="1400" b="1" i="0">
                <a:effectLst/>
                <a:latin typeface="-apple-system"/>
              </a:rPr>
              <a:t>Government Support:</a:t>
            </a:r>
            <a:r>
              <a:rPr lang="en-US" sz="1400" b="0" i="0">
                <a:effectLst/>
                <a:latin typeface="-apple-system"/>
              </a:rPr>
              <a:t> The state government has shown a favorable stance towards electric vehicle adoption, offering incentives and policies to promote sustainable transportation.</a:t>
            </a:r>
          </a:p>
          <a:p>
            <a:endParaRPr lang="en-IN" sz="1400"/>
          </a:p>
        </p:txBody>
      </p:sp>
    </p:spTree>
    <p:extLst>
      <p:ext uri="{BB962C8B-B14F-4D97-AF65-F5344CB8AC3E}">
        <p14:creationId xmlns:p14="http://schemas.microsoft.com/office/powerpoint/2010/main" val="1383493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1000"/>
                                        <p:tgtEl>
                                          <p:spTgt spid="7170"/>
                                        </p:tgtEl>
                                      </p:cBhvr>
                                    </p:animEffect>
                                    <p:anim calcmode="lin" valueType="num">
                                      <p:cBhvr>
                                        <p:cTn id="8" dur="1000" fill="hold"/>
                                        <p:tgtEl>
                                          <p:spTgt spid="7170"/>
                                        </p:tgtEl>
                                        <p:attrNameLst>
                                          <p:attrName>ppt_x</p:attrName>
                                        </p:attrNameLst>
                                      </p:cBhvr>
                                      <p:tavLst>
                                        <p:tav tm="0">
                                          <p:val>
                                            <p:strVal val="#ppt_x"/>
                                          </p:val>
                                        </p:tav>
                                        <p:tav tm="100000">
                                          <p:val>
                                            <p:strVal val="#ppt_x"/>
                                          </p:val>
                                        </p:tav>
                                      </p:tavLst>
                                    </p:anim>
                                    <p:anim calcmode="lin" valueType="num">
                                      <p:cBhvr>
                                        <p:cTn id="9" dur="1000" fill="hold"/>
                                        <p:tgtEl>
                                          <p:spTgt spid="717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Rectangle 3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28806-8D5D-0F56-CFD0-B4FDA63AE0AC}"/>
              </a:ext>
            </a:extLst>
          </p:cNvPr>
          <p:cNvSpPr>
            <a:spLocks noGrp="1"/>
          </p:cNvSpPr>
          <p:nvPr>
            <p:ph type="title"/>
          </p:nvPr>
        </p:nvSpPr>
        <p:spPr>
          <a:xfrm>
            <a:off x="233356" y="2958827"/>
            <a:ext cx="3571104" cy="496093"/>
          </a:xfrm>
        </p:spPr>
        <p:txBody>
          <a:bodyPr anchor="b">
            <a:normAutofit/>
          </a:bodyPr>
          <a:lstStyle/>
          <a:p>
            <a:pPr algn="r"/>
            <a:r>
              <a:rPr lang="en-IN" sz="2800" b="1" dirty="0">
                <a:solidFill>
                  <a:srgbClr val="FFFFFF"/>
                </a:solidFill>
                <a:latin typeface="Amasis MT Pro Black" panose="02040A04050005020304" pitchFamily="18" charset="0"/>
              </a:rPr>
              <a:t>Recommendations</a:t>
            </a:r>
            <a:r>
              <a:rPr lang="en-IN" sz="2800" dirty="0">
                <a:solidFill>
                  <a:srgbClr val="FFFFFF"/>
                </a:solidFill>
              </a:rPr>
              <a:t> </a:t>
            </a:r>
          </a:p>
        </p:txBody>
      </p:sp>
      <p:sp>
        <p:nvSpPr>
          <p:cNvPr id="17" name="Content Placeholder 2">
            <a:extLst>
              <a:ext uri="{FF2B5EF4-FFF2-40B4-BE49-F238E27FC236}">
                <a16:creationId xmlns:a16="http://schemas.microsoft.com/office/drawing/2014/main" id="{FA78F4C6-70D0-0A64-3D5B-EB0256FD9C5E}"/>
              </a:ext>
            </a:extLst>
          </p:cNvPr>
          <p:cNvSpPr>
            <a:spLocks noGrp="1"/>
          </p:cNvSpPr>
          <p:nvPr>
            <p:ph idx="1"/>
          </p:nvPr>
        </p:nvSpPr>
        <p:spPr>
          <a:xfrm>
            <a:off x="4231062" y="645836"/>
            <a:ext cx="3923106" cy="5546047"/>
          </a:xfrm>
        </p:spPr>
        <p:txBody>
          <a:bodyPr anchor="ctr">
            <a:normAutofit/>
          </a:bodyPr>
          <a:lstStyle/>
          <a:p>
            <a:pPr marL="0" indent="0">
              <a:buNone/>
            </a:pPr>
            <a:r>
              <a:rPr lang="en-US" sz="1400" b="1" dirty="0"/>
              <a:t>1. Invest in Charging Infrastructure Development</a:t>
            </a:r>
          </a:p>
          <a:p>
            <a:pPr marL="0" indent="0">
              <a:buNone/>
            </a:pPr>
            <a:r>
              <a:rPr lang="en-US" sz="1400" dirty="0"/>
              <a:t>Collaborate with government and private partners to set up a robust charging network.</a:t>
            </a:r>
          </a:p>
          <a:p>
            <a:pPr marL="0" indent="0">
              <a:buNone/>
            </a:pPr>
            <a:r>
              <a:rPr lang="en-US" sz="1400" b="1" dirty="0"/>
              <a:t>2. Leverage Government Incentives and Policy Support</a:t>
            </a:r>
          </a:p>
          <a:p>
            <a:pPr marL="0" indent="0">
              <a:buNone/>
            </a:pPr>
            <a:r>
              <a:rPr lang="en-US" sz="1400" dirty="0"/>
              <a:t>Utilize the </a:t>
            </a:r>
            <a:r>
              <a:rPr lang="en-US" sz="1400" b="1" dirty="0"/>
              <a:t>FAME II</a:t>
            </a:r>
            <a:r>
              <a:rPr lang="en-US" sz="1400" dirty="0"/>
              <a:t> scheme for subsidies on EVs, fleet electrification, and charging infrastructure.</a:t>
            </a:r>
          </a:p>
          <a:p>
            <a:pPr marL="0" indent="0">
              <a:buNone/>
            </a:pPr>
            <a:r>
              <a:rPr lang="en-US" sz="1400" b="1" dirty="0"/>
              <a:t>3. Enhance Battery Technology and Local Manufacturing : </a:t>
            </a:r>
            <a:r>
              <a:rPr lang="en-US" sz="1400" dirty="0"/>
              <a:t>Establish local battery manufacturing facilities to reduce costs and reliance on imports.</a:t>
            </a:r>
          </a:p>
          <a:p>
            <a:pPr marL="0" indent="0">
              <a:buNone/>
            </a:pPr>
            <a:br>
              <a:rPr lang="en-US" sz="1400" dirty="0"/>
            </a:br>
            <a:r>
              <a:rPr lang="en-US" sz="1400" dirty="0"/>
              <a:t>4. </a:t>
            </a:r>
            <a:r>
              <a:rPr lang="en-US" sz="1400" b="1" dirty="0"/>
              <a:t>Build Awareness and Collaborate for Ecosystem Development</a:t>
            </a:r>
            <a:br>
              <a:rPr lang="en-US" sz="1400" b="1" dirty="0"/>
            </a:br>
            <a:r>
              <a:rPr lang="en-US" sz="1400" dirty="0"/>
              <a:t>Conduct awareness campaigns to educate consumers about the benefits of EVs.</a:t>
            </a:r>
          </a:p>
          <a:p>
            <a:pPr marL="0" indent="0">
              <a:buNone/>
            </a:pPr>
            <a:endParaRPr lang="en-US" sz="1400" dirty="0"/>
          </a:p>
          <a:p>
            <a:endParaRPr lang="en-IN" sz="1400" dirty="0"/>
          </a:p>
        </p:txBody>
      </p:sp>
      <p:pic>
        <p:nvPicPr>
          <p:cNvPr id="7" name="Graphic 6" descr="Electric Car">
            <a:extLst>
              <a:ext uri="{FF2B5EF4-FFF2-40B4-BE49-F238E27FC236}">
                <a16:creationId xmlns:a16="http://schemas.microsoft.com/office/drawing/2014/main" id="{12C2CCE9-8BC8-006E-D775-98188A64B6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9502" y="1627051"/>
            <a:ext cx="3615776" cy="3615776"/>
          </a:xfrm>
          <a:prstGeom prst="rect">
            <a:avLst/>
          </a:prstGeom>
        </p:spPr>
      </p:pic>
    </p:spTree>
    <p:extLst>
      <p:ext uri="{BB962C8B-B14F-4D97-AF65-F5344CB8AC3E}">
        <p14:creationId xmlns:p14="http://schemas.microsoft.com/office/powerpoint/2010/main" val="413267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041DEB-62D0-B5A7-484D-8BBFD457A156}"/>
              </a:ext>
            </a:extLst>
          </p:cNvPr>
          <p:cNvSpPr>
            <a:spLocks noGrp="1"/>
          </p:cNvSpPr>
          <p:nvPr>
            <p:ph type="title"/>
          </p:nvPr>
        </p:nvSpPr>
        <p:spPr>
          <a:xfrm>
            <a:off x="1329766" y="1146412"/>
            <a:ext cx="9014348" cy="2402006"/>
          </a:xfrm>
        </p:spPr>
        <p:txBody>
          <a:bodyPr vert="horz" lIns="91440" tIns="45720" rIns="91440" bIns="45720" rtlCol="0" anchor="b">
            <a:normAutofit/>
          </a:bodyPr>
          <a:lstStyle/>
          <a:p>
            <a:r>
              <a:rPr lang="en-US" sz="4800" kern="1200" dirty="0">
                <a:solidFill>
                  <a:schemeClr val="tx1"/>
                </a:solidFill>
                <a:latin typeface="Amasis MT Pro Black" panose="02040A04050005020304" pitchFamily="18" charset="0"/>
              </a:rPr>
              <a:t>Thank you</a:t>
            </a:r>
          </a:p>
        </p:txBody>
      </p:sp>
      <p:sp>
        <p:nvSpPr>
          <p:cNvPr id="36" name="Rectangle 35">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249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94FB3-AD2A-B511-472F-90C8CAC61454}"/>
              </a:ext>
            </a:extLst>
          </p:cNvPr>
          <p:cNvSpPr>
            <a:spLocks noGrp="1"/>
          </p:cNvSpPr>
          <p:nvPr>
            <p:ph type="ctrTitle"/>
          </p:nvPr>
        </p:nvSpPr>
        <p:spPr>
          <a:xfrm>
            <a:off x="-136584" y="350851"/>
            <a:ext cx="5713562" cy="973797"/>
          </a:xfrm>
        </p:spPr>
        <p:txBody>
          <a:bodyPr/>
          <a:lstStyle/>
          <a:p>
            <a:r>
              <a:rPr lang="en-IN" b="1" dirty="0" err="1"/>
              <a:t>AtliQ</a:t>
            </a:r>
            <a:r>
              <a:rPr lang="en-IN" b="1" dirty="0"/>
              <a:t> motors</a:t>
            </a:r>
          </a:p>
        </p:txBody>
      </p:sp>
      <p:sp>
        <p:nvSpPr>
          <p:cNvPr id="3" name="Subtitle 2">
            <a:extLst>
              <a:ext uri="{FF2B5EF4-FFF2-40B4-BE49-F238E27FC236}">
                <a16:creationId xmlns:a16="http://schemas.microsoft.com/office/drawing/2014/main" id="{361CFB4B-C0E7-F95A-7928-F67BDD5B7FEF}"/>
              </a:ext>
            </a:extLst>
          </p:cNvPr>
          <p:cNvSpPr>
            <a:spLocks noGrp="1"/>
          </p:cNvSpPr>
          <p:nvPr>
            <p:ph type="subTitle" idx="1"/>
          </p:nvPr>
        </p:nvSpPr>
        <p:spPr>
          <a:xfrm>
            <a:off x="514709" y="1314121"/>
            <a:ext cx="8957094" cy="497426"/>
          </a:xfrm>
        </p:spPr>
        <p:txBody>
          <a:bodyPr>
            <a:normAutofit/>
          </a:bodyPr>
          <a:lstStyle/>
          <a:p>
            <a:pPr algn="l"/>
            <a:r>
              <a:rPr lang="en-US" sz="1600" b="0" i="0" dirty="0">
                <a:solidFill>
                  <a:srgbClr val="131022"/>
                </a:solidFill>
                <a:effectLst/>
                <a:latin typeface="Manrope"/>
              </a:rPr>
              <a:t> Provide Insights to an Automotive company on Electric vehicles launch in India</a:t>
            </a:r>
            <a:endParaRPr lang="en-IN" sz="2000" b="1" dirty="0">
              <a:solidFill>
                <a:schemeClr val="bg1"/>
              </a:solidFill>
            </a:endParaRPr>
          </a:p>
        </p:txBody>
      </p:sp>
      <p:sp>
        <p:nvSpPr>
          <p:cNvPr id="4" name="TextBox 3">
            <a:extLst>
              <a:ext uri="{FF2B5EF4-FFF2-40B4-BE49-F238E27FC236}">
                <a16:creationId xmlns:a16="http://schemas.microsoft.com/office/drawing/2014/main" id="{C628C3C2-40D6-911E-2BE5-762CFC3CF816}"/>
              </a:ext>
            </a:extLst>
          </p:cNvPr>
          <p:cNvSpPr txBox="1"/>
          <p:nvPr/>
        </p:nvSpPr>
        <p:spPr>
          <a:xfrm>
            <a:off x="514709" y="2287918"/>
            <a:ext cx="6489940" cy="2308324"/>
          </a:xfrm>
          <a:prstGeom prst="rect">
            <a:avLst/>
          </a:prstGeom>
          <a:noFill/>
        </p:spPr>
        <p:txBody>
          <a:bodyPr wrap="square" rtlCol="0">
            <a:spAutoFit/>
          </a:bodyPr>
          <a:lstStyle/>
          <a:p>
            <a:r>
              <a:rPr lang="en-US" b="1" i="0">
                <a:solidFill>
                  <a:srgbClr val="131022"/>
                </a:solidFill>
                <a:effectLst/>
                <a:latin typeface="Manrope"/>
              </a:rPr>
              <a:t>AtliQ Motors</a:t>
            </a:r>
            <a:r>
              <a:rPr lang="en-US" b="0" i="0">
                <a:solidFill>
                  <a:srgbClr val="131022"/>
                </a:solidFill>
                <a:effectLst/>
                <a:latin typeface="Manrope"/>
              </a:rPr>
              <a:t> is an automotive giant from the USA specializing in electric vehicles (EV). In the last 5 years, their market share rose to 25% in electric and hybrid vehicles segment in North America. As a part of their expansion plans, they wanted to launch their bestselling models in India where their market share is less than 2%. Bruce Haryali, the chief of AtliQ Motors India wanted to do a detailed market study of existing EV/Hybrid market in India before proceeding further</a:t>
            </a:r>
            <a:endParaRPr lang="en-IN" dirty="0"/>
          </a:p>
        </p:txBody>
      </p:sp>
      <p:grpSp>
        <p:nvGrpSpPr>
          <p:cNvPr id="5" name="Google Shape;195;p28">
            <a:extLst>
              <a:ext uri="{FF2B5EF4-FFF2-40B4-BE49-F238E27FC236}">
                <a16:creationId xmlns:a16="http://schemas.microsoft.com/office/drawing/2014/main" id="{D95C8758-D707-D6E7-02B1-409ADFC65827}"/>
              </a:ext>
            </a:extLst>
          </p:cNvPr>
          <p:cNvGrpSpPr/>
          <p:nvPr/>
        </p:nvGrpSpPr>
        <p:grpSpPr>
          <a:xfrm>
            <a:off x="7185804" y="1348013"/>
            <a:ext cx="4295954" cy="4229078"/>
            <a:chOff x="3123406" y="1347990"/>
            <a:chExt cx="2870442" cy="2923309"/>
          </a:xfrm>
        </p:grpSpPr>
        <p:sp>
          <p:nvSpPr>
            <p:cNvPr id="6" name="Google Shape;196;p28">
              <a:extLst>
                <a:ext uri="{FF2B5EF4-FFF2-40B4-BE49-F238E27FC236}">
                  <a16:creationId xmlns:a16="http://schemas.microsoft.com/office/drawing/2014/main" id="{F9938248-8407-2F6F-709F-F14EDE484782}"/>
                </a:ext>
              </a:extLst>
            </p:cNvPr>
            <p:cNvSpPr/>
            <p:nvPr/>
          </p:nvSpPr>
          <p:spPr>
            <a:xfrm>
              <a:off x="3444410" y="1935823"/>
              <a:ext cx="2009909" cy="2009909"/>
            </a:xfrm>
            <a:custGeom>
              <a:avLst/>
              <a:gdLst/>
              <a:ahLst/>
              <a:cxnLst/>
              <a:rect l="l" t="t" r="r" b="b"/>
              <a:pathLst>
                <a:path w="27789" h="27789" extrusionOk="0">
                  <a:moveTo>
                    <a:pt x="13191" y="1"/>
                  </a:moveTo>
                  <a:lnTo>
                    <a:pt x="12504" y="63"/>
                  </a:lnTo>
                  <a:lnTo>
                    <a:pt x="11785" y="157"/>
                  </a:lnTo>
                  <a:lnTo>
                    <a:pt x="11097" y="282"/>
                  </a:lnTo>
                  <a:lnTo>
                    <a:pt x="10441" y="438"/>
                  </a:lnTo>
                  <a:lnTo>
                    <a:pt x="9784" y="626"/>
                  </a:lnTo>
                  <a:lnTo>
                    <a:pt x="9128" y="845"/>
                  </a:lnTo>
                  <a:lnTo>
                    <a:pt x="8503" y="1095"/>
                  </a:lnTo>
                  <a:lnTo>
                    <a:pt x="7878" y="1345"/>
                  </a:lnTo>
                  <a:lnTo>
                    <a:pt x="7284" y="1657"/>
                  </a:lnTo>
                  <a:lnTo>
                    <a:pt x="6690" y="2001"/>
                  </a:lnTo>
                  <a:lnTo>
                    <a:pt x="6127" y="2345"/>
                  </a:lnTo>
                  <a:lnTo>
                    <a:pt x="5596" y="2751"/>
                  </a:lnTo>
                  <a:lnTo>
                    <a:pt x="5064" y="3158"/>
                  </a:lnTo>
                  <a:lnTo>
                    <a:pt x="4564" y="3595"/>
                  </a:lnTo>
                  <a:lnTo>
                    <a:pt x="4095" y="4064"/>
                  </a:lnTo>
                  <a:lnTo>
                    <a:pt x="3627" y="4533"/>
                  </a:lnTo>
                  <a:lnTo>
                    <a:pt x="3189" y="5033"/>
                  </a:lnTo>
                  <a:lnTo>
                    <a:pt x="2783" y="5564"/>
                  </a:lnTo>
                  <a:lnTo>
                    <a:pt x="2376" y="6127"/>
                  </a:lnTo>
                  <a:lnTo>
                    <a:pt x="2032" y="6690"/>
                  </a:lnTo>
                  <a:lnTo>
                    <a:pt x="1689" y="7252"/>
                  </a:lnTo>
                  <a:lnTo>
                    <a:pt x="1376" y="7846"/>
                  </a:lnTo>
                  <a:lnTo>
                    <a:pt x="1095" y="8471"/>
                  </a:lnTo>
                  <a:lnTo>
                    <a:pt x="845" y="9097"/>
                  </a:lnTo>
                  <a:lnTo>
                    <a:pt x="626" y="9753"/>
                  </a:lnTo>
                  <a:lnTo>
                    <a:pt x="438" y="10409"/>
                  </a:lnTo>
                  <a:lnTo>
                    <a:pt x="313" y="11066"/>
                  </a:lnTo>
                  <a:lnTo>
                    <a:pt x="188" y="11753"/>
                  </a:lnTo>
                  <a:lnTo>
                    <a:pt x="94" y="12472"/>
                  </a:lnTo>
                  <a:lnTo>
                    <a:pt x="32" y="13160"/>
                  </a:lnTo>
                  <a:lnTo>
                    <a:pt x="1" y="13879"/>
                  </a:lnTo>
                  <a:lnTo>
                    <a:pt x="32" y="14598"/>
                  </a:lnTo>
                  <a:lnTo>
                    <a:pt x="94" y="15317"/>
                  </a:lnTo>
                  <a:lnTo>
                    <a:pt x="188" y="16004"/>
                  </a:lnTo>
                  <a:lnTo>
                    <a:pt x="313" y="16692"/>
                  </a:lnTo>
                  <a:lnTo>
                    <a:pt x="438" y="17349"/>
                  </a:lnTo>
                  <a:lnTo>
                    <a:pt x="626" y="18005"/>
                  </a:lnTo>
                  <a:lnTo>
                    <a:pt x="845" y="18661"/>
                  </a:lnTo>
                  <a:lnTo>
                    <a:pt x="1095" y="19286"/>
                  </a:lnTo>
                  <a:lnTo>
                    <a:pt x="1376" y="19912"/>
                  </a:lnTo>
                  <a:lnTo>
                    <a:pt x="1689" y="20506"/>
                  </a:lnTo>
                  <a:lnTo>
                    <a:pt x="2032" y="21099"/>
                  </a:lnTo>
                  <a:lnTo>
                    <a:pt x="2376" y="21662"/>
                  </a:lnTo>
                  <a:lnTo>
                    <a:pt x="2783" y="22193"/>
                  </a:lnTo>
                  <a:lnTo>
                    <a:pt x="3189" y="22725"/>
                  </a:lnTo>
                  <a:lnTo>
                    <a:pt x="3627" y="23225"/>
                  </a:lnTo>
                  <a:lnTo>
                    <a:pt x="4095" y="23694"/>
                  </a:lnTo>
                  <a:lnTo>
                    <a:pt x="4564" y="24163"/>
                  </a:lnTo>
                  <a:lnTo>
                    <a:pt x="5064" y="24600"/>
                  </a:lnTo>
                  <a:lnTo>
                    <a:pt x="5596" y="25007"/>
                  </a:lnTo>
                  <a:lnTo>
                    <a:pt x="6127" y="25413"/>
                  </a:lnTo>
                  <a:lnTo>
                    <a:pt x="6690" y="25757"/>
                  </a:lnTo>
                  <a:lnTo>
                    <a:pt x="7284" y="26101"/>
                  </a:lnTo>
                  <a:lnTo>
                    <a:pt x="7878" y="26413"/>
                  </a:lnTo>
                  <a:lnTo>
                    <a:pt x="8503" y="26694"/>
                  </a:lnTo>
                  <a:lnTo>
                    <a:pt x="9128" y="26945"/>
                  </a:lnTo>
                  <a:lnTo>
                    <a:pt x="9784" y="27163"/>
                  </a:lnTo>
                  <a:lnTo>
                    <a:pt x="10441" y="27351"/>
                  </a:lnTo>
                  <a:lnTo>
                    <a:pt x="11097" y="27507"/>
                  </a:lnTo>
                  <a:lnTo>
                    <a:pt x="11785" y="27601"/>
                  </a:lnTo>
                  <a:lnTo>
                    <a:pt x="12504" y="27695"/>
                  </a:lnTo>
                  <a:lnTo>
                    <a:pt x="13191" y="27757"/>
                  </a:lnTo>
                  <a:lnTo>
                    <a:pt x="13910" y="27788"/>
                  </a:lnTo>
                  <a:lnTo>
                    <a:pt x="14629" y="27757"/>
                  </a:lnTo>
                  <a:lnTo>
                    <a:pt x="15317" y="27695"/>
                  </a:lnTo>
                  <a:lnTo>
                    <a:pt x="16036" y="27601"/>
                  </a:lnTo>
                  <a:lnTo>
                    <a:pt x="16723" y="27507"/>
                  </a:lnTo>
                  <a:lnTo>
                    <a:pt x="17380" y="27351"/>
                  </a:lnTo>
                  <a:lnTo>
                    <a:pt x="18036" y="27163"/>
                  </a:lnTo>
                  <a:lnTo>
                    <a:pt x="18693" y="26945"/>
                  </a:lnTo>
                  <a:lnTo>
                    <a:pt x="19318" y="26694"/>
                  </a:lnTo>
                  <a:lnTo>
                    <a:pt x="19943" y="26413"/>
                  </a:lnTo>
                  <a:lnTo>
                    <a:pt x="20537" y="26101"/>
                  </a:lnTo>
                  <a:lnTo>
                    <a:pt x="21099" y="25757"/>
                  </a:lnTo>
                  <a:lnTo>
                    <a:pt x="21662" y="25413"/>
                  </a:lnTo>
                  <a:lnTo>
                    <a:pt x="22225" y="25007"/>
                  </a:lnTo>
                  <a:lnTo>
                    <a:pt x="22756" y="24600"/>
                  </a:lnTo>
                  <a:lnTo>
                    <a:pt x="23256" y="24163"/>
                  </a:lnTo>
                  <a:lnTo>
                    <a:pt x="23725" y="23694"/>
                  </a:lnTo>
                  <a:lnTo>
                    <a:pt x="24194" y="23225"/>
                  </a:lnTo>
                  <a:lnTo>
                    <a:pt x="24631" y="22725"/>
                  </a:lnTo>
                  <a:lnTo>
                    <a:pt x="25038" y="22193"/>
                  </a:lnTo>
                  <a:lnTo>
                    <a:pt x="25444" y="21662"/>
                  </a:lnTo>
                  <a:lnTo>
                    <a:pt x="25788" y="21099"/>
                  </a:lnTo>
                  <a:lnTo>
                    <a:pt x="26132" y="20506"/>
                  </a:lnTo>
                  <a:lnTo>
                    <a:pt x="26444" y="19912"/>
                  </a:lnTo>
                  <a:lnTo>
                    <a:pt x="26726" y="19286"/>
                  </a:lnTo>
                  <a:lnTo>
                    <a:pt x="26945" y="18661"/>
                  </a:lnTo>
                  <a:lnTo>
                    <a:pt x="27163" y="18005"/>
                  </a:lnTo>
                  <a:lnTo>
                    <a:pt x="27351" y="17349"/>
                  </a:lnTo>
                  <a:lnTo>
                    <a:pt x="27507" y="16692"/>
                  </a:lnTo>
                  <a:lnTo>
                    <a:pt x="27632" y="16004"/>
                  </a:lnTo>
                  <a:lnTo>
                    <a:pt x="27726" y="15317"/>
                  </a:lnTo>
                  <a:lnTo>
                    <a:pt x="27788" y="14598"/>
                  </a:lnTo>
                  <a:lnTo>
                    <a:pt x="27788" y="13879"/>
                  </a:lnTo>
                  <a:lnTo>
                    <a:pt x="27788" y="13160"/>
                  </a:lnTo>
                  <a:lnTo>
                    <a:pt x="27726" y="12472"/>
                  </a:lnTo>
                  <a:lnTo>
                    <a:pt x="27632" y="11753"/>
                  </a:lnTo>
                  <a:lnTo>
                    <a:pt x="27507" y="11066"/>
                  </a:lnTo>
                  <a:lnTo>
                    <a:pt x="27351" y="10409"/>
                  </a:lnTo>
                  <a:lnTo>
                    <a:pt x="27163" y="9753"/>
                  </a:lnTo>
                  <a:lnTo>
                    <a:pt x="26945" y="9097"/>
                  </a:lnTo>
                  <a:lnTo>
                    <a:pt x="26726" y="8471"/>
                  </a:lnTo>
                  <a:lnTo>
                    <a:pt x="26444" y="7846"/>
                  </a:lnTo>
                  <a:lnTo>
                    <a:pt x="26132" y="7252"/>
                  </a:lnTo>
                  <a:lnTo>
                    <a:pt x="25788" y="6690"/>
                  </a:lnTo>
                  <a:lnTo>
                    <a:pt x="25444" y="6127"/>
                  </a:lnTo>
                  <a:lnTo>
                    <a:pt x="25038" y="5564"/>
                  </a:lnTo>
                  <a:lnTo>
                    <a:pt x="24631" y="5033"/>
                  </a:lnTo>
                  <a:lnTo>
                    <a:pt x="24194" y="4533"/>
                  </a:lnTo>
                  <a:lnTo>
                    <a:pt x="23725" y="4064"/>
                  </a:lnTo>
                  <a:lnTo>
                    <a:pt x="23256" y="3595"/>
                  </a:lnTo>
                  <a:lnTo>
                    <a:pt x="22756" y="3158"/>
                  </a:lnTo>
                  <a:lnTo>
                    <a:pt x="22225" y="2751"/>
                  </a:lnTo>
                  <a:lnTo>
                    <a:pt x="21662" y="2345"/>
                  </a:lnTo>
                  <a:lnTo>
                    <a:pt x="21099" y="2001"/>
                  </a:lnTo>
                  <a:lnTo>
                    <a:pt x="20537" y="1657"/>
                  </a:lnTo>
                  <a:lnTo>
                    <a:pt x="19943" y="1345"/>
                  </a:lnTo>
                  <a:lnTo>
                    <a:pt x="19318" y="1095"/>
                  </a:lnTo>
                  <a:lnTo>
                    <a:pt x="18693" y="845"/>
                  </a:lnTo>
                  <a:lnTo>
                    <a:pt x="18036" y="626"/>
                  </a:lnTo>
                  <a:lnTo>
                    <a:pt x="17380" y="438"/>
                  </a:lnTo>
                  <a:lnTo>
                    <a:pt x="16723" y="282"/>
                  </a:lnTo>
                  <a:lnTo>
                    <a:pt x="16036" y="157"/>
                  </a:lnTo>
                  <a:lnTo>
                    <a:pt x="15317" y="63"/>
                  </a:lnTo>
                  <a:lnTo>
                    <a:pt x="146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7;p28">
              <a:extLst>
                <a:ext uri="{FF2B5EF4-FFF2-40B4-BE49-F238E27FC236}">
                  <a16:creationId xmlns:a16="http://schemas.microsoft.com/office/drawing/2014/main" id="{BDE35CB4-E659-B2C8-DB16-D1C9F877743A}"/>
                </a:ext>
              </a:extLst>
            </p:cNvPr>
            <p:cNvSpPr/>
            <p:nvPr/>
          </p:nvSpPr>
          <p:spPr>
            <a:xfrm>
              <a:off x="3444410" y="1935823"/>
              <a:ext cx="2009909" cy="2009909"/>
            </a:xfrm>
            <a:custGeom>
              <a:avLst/>
              <a:gdLst/>
              <a:ahLst/>
              <a:cxnLst/>
              <a:rect l="l" t="t" r="r" b="b"/>
              <a:pathLst>
                <a:path w="27789" h="27789" fill="none" extrusionOk="0">
                  <a:moveTo>
                    <a:pt x="27788" y="13879"/>
                  </a:moveTo>
                  <a:lnTo>
                    <a:pt x="27788" y="13879"/>
                  </a:lnTo>
                  <a:lnTo>
                    <a:pt x="27788" y="14598"/>
                  </a:lnTo>
                  <a:lnTo>
                    <a:pt x="27726" y="15317"/>
                  </a:lnTo>
                  <a:lnTo>
                    <a:pt x="27632" y="16004"/>
                  </a:lnTo>
                  <a:lnTo>
                    <a:pt x="27507" y="16692"/>
                  </a:lnTo>
                  <a:lnTo>
                    <a:pt x="27351" y="17349"/>
                  </a:lnTo>
                  <a:lnTo>
                    <a:pt x="27163" y="18005"/>
                  </a:lnTo>
                  <a:lnTo>
                    <a:pt x="26945" y="18661"/>
                  </a:lnTo>
                  <a:lnTo>
                    <a:pt x="26726" y="19286"/>
                  </a:lnTo>
                  <a:lnTo>
                    <a:pt x="26444" y="19912"/>
                  </a:lnTo>
                  <a:lnTo>
                    <a:pt x="26132" y="20506"/>
                  </a:lnTo>
                  <a:lnTo>
                    <a:pt x="25788" y="21099"/>
                  </a:lnTo>
                  <a:lnTo>
                    <a:pt x="25444" y="21662"/>
                  </a:lnTo>
                  <a:lnTo>
                    <a:pt x="25038" y="22193"/>
                  </a:lnTo>
                  <a:lnTo>
                    <a:pt x="24631" y="22725"/>
                  </a:lnTo>
                  <a:lnTo>
                    <a:pt x="24194" y="23225"/>
                  </a:lnTo>
                  <a:lnTo>
                    <a:pt x="23725" y="23694"/>
                  </a:lnTo>
                  <a:lnTo>
                    <a:pt x="23256" y="24163"/>
                  </a:lnTo>
                  <a:lnTo>
                    <a:pt x="22756" y="24600"/>
                  </a:lnTo>
                  <a:lnTo>
                    <a:pt x="22225" y="25007"/>
                  </a:lnTo>
                  <a:lnTo>
                    <a:pt x="21662" y="25413"/>
                  </a:lnTo>
                  <a:lnTo>
                    <a:pt x="21099" y="25757"/>
                  </a:lnTo>
                  <a:lnTo>
                    <a:pt x="20537" y="26101"/>
                  </a:lnTo>
                  <a:lnTo>
                    <a:pt x="19943" y="26413"/>
                  </a:lnTo>
                  <a:lnTo>
                    <a:pt x="19318" y="26694"/>
                  </a:lnTo>
                  <a:lnTo>
                    <a:pt x="18693" y="26945"/>
                  </a:lnTo>
                  <a:lnTo>
                    <a:pt x="18036" y="27163"/>
                  </a:lnTo>
                  <a:lnTo>
                    <a:pt x="17380" y="27351"/>
                  </a:lnTo>
                  <a:lnTo>
                    <a:pt x="16723" y="27507"/>
                  </a:lnTo>
                  <a:lnTo>
                    <a:pt x="16036" y="27601"/>
                  </a:lnTo>
                  <a:lnTo>
                    <a:pt x="15317" y="27695"/>
                  </a:lnTo>
                  <a:lnTo>
                    <a:pt x="14629" y="27757"/>
                  </a:lnTo>
                  <a:lnTo>
                    <a:pt x="13910" y="27788"/>
                  </a:lnTo>
                  <a:lnTo>
                    <a:pt x="13910" y="27788"/>
                  </a:lnTo>
                  <a:lnTo>
                    <a:pt x="13191" y="27757"/>
                  </a:lnTo>
                  <a:lnTo>
                    <a:pt x="12504" y="27695"/>
                  </a:lnTo>
                  <a:lnTo>
                    <a:pt x="11785" y="27601"/>
                  </a:lnTo>
                  <a:lnTo>
                    <a:pt x="11097" y="27507"/>
                  </a:lnTo>
                  <a:lnTo>
                    <a:pt x="10441" y="27351"/>
                  </a:lnTo>
                  <a:lnTo>
                    <a:pt x="9784" y="27163"/>
                  </a:lnTo>
                  <a:lnTo>
                    <a:pt x="9128" y="26945"/>
                  </a:lnTo>
                  <a:lnTo>
                    <a:pt x="8503" y="26694"/>
                  </a:lnTo>
                  <a:lnTo>
                    <a:pt x="7878" y="26413"/>
                  </a:lnTo>
                  <a:lnTo>
                    <a:pt x="7284" y="26101"/>
                  </a:lnTo>
                  <a:lnTo>
                    <a:pt x="6690" y="25757"/>
                  </a:lnTo>
                  <a:lnTo>
                    <a:pt x="6127" y="25413"/>
                  </a:lnTo>
                  <a:lnTo>
                    <a:pt x="5596" y="25007"/>
                  </a:lnTo>
                  <a:lnTo>
                    <a:pt x="5064" y="24600"/>
                  </a:lnTo>
                  <a:lnTo>
                    <a:pt x="4564" y="24163"/>
                  </a:lnTo>
                  <a:lnTo>
                    <a:pt x="4095" y="23694"/>
                  </a:lnTo>
                  <a:lnTo>
                    <a:pt x="3627" y="23225"/>
                  </a:lnTo>
                  <a:lnTo>
                    <a:pt x="3189" y="22725"/>
                  </a:lnTo>
                  <a:lnTo>
                    <a:pt x="2783" y="22193"/>
                  </a:lnTo>
                  <a:lnTo>
                    <a:pt x="2376" y="21662"/>
                  </a:lnTo>
                  <a:lnTo>
                    <a:pt x="2032" y="21099"/>
                  </a:lnTo>
                  <a:lnTo>
                    <a:pt x="1689" y="20506"/>
                  </a:lnTo>
                  <a:lnTo>
                    <a:pt x="1376" y="19912"/>
                  </a:lnTo>
                  <a:lnTo>
                    <a:pt x="1095" y="19286"/>
                  </a:lnTo>
                  <a:lnTo>
                    <a:pt x="845" y="18661"/>
                  </a:lnTo>
                  <a:lnTo>
                    <a:pt x="626" y="18005"/>
                  </a:lnTo>
                  <a:lnTo>
                    <a:pt x="438" y="17349"/>
                  </a:lnTo>
                  <a:lnTo>
                    <a:pt x="313" y="16692"/>
                  </a:lnTo>
                  <a:lnTo>
                    <a:pt x="188" y="16004"/>
                  </a:lnTo>
                  <a:lnTo>
                    <a:pt x="94" y="15317"/>
                  </a:lnTo>
                  <a:lnTo>
                    <a:pt x="32" y="14598"/>
                  </a:lnTo>
                  <a:lnTo>
                    <a:pt x="1" y="13879"/>
                  </a:lnTo>
                  <a:lnTo>
                    <a:pt x="1" y="13879"/>
                  </a:lnTo>
                  <a:lnTo>
                    <a:pt x="32" y="13160"/>
                  </a:lnTo>
                  <a:lnTo>
                    <a:pt x="94" y="12472"/>
                  </a:lnTo>
                  <a:lnTo>
                    <a:pt x="188" y="11753"/>
                  </a:lnTo>
                  <a:lnTo>
                    <a:pt x="313" y="11066"/>
                  </a:lnTo>
                  <a:lnTo>
                    <a:pt x="438" y="10409"/>
                  </a:lnTo>
                  <a:lnTo>
                    <a:pt x="626" y="9753"/>
                  </a:lnTo>
                  <a:lnTo>
                    <a:pt x="845" y="9097"/>
                  </a:lnTo>
                  <a:lnTo>
                    <a:pt x="1095" y="8471"/>
                  </a:lnTo>
                  <a:lnTo>
                    <a:pt x="1376" y="7846"/>
                  </a:lnTo>
                  <a:lnTo>
                    <a:pt x="1689" y="7252"/>
                  </a:lnTo>
                  <a:lnTo>
                    <a:pt x="2032" y="6690"/>
                  </a:lnTo>
                  <a:lnTo>
                    <a:pt x="2376" y="6127"/>
                  </a:lnTo>
                  <a:lnTo>
                    <a:pt x="2783" y="5564"/>
                  </a:lnTo>
                  <a:lnTo>
                    <a:pt x="3189" y="5033"/>
                  </a:lnTo>
                  <a:lnTo>
                    <a:pt x="3627" y="4533"/>
                  </a:lnTo>
                  <a:lnTo>
                    <a:pt x="4095" y="4064"/>
                  </a:lnTo>
                  <a:lnTo>
                    <a:pt x="4564" y="3595"/>
                  </a:lnTo>
                  <a:lnTo>
                    <a:pt x="5064" y="3158"/>
                  </a:lnTo>
                  <a:lnTo>
                    <a:pt x="5596" y="2751"/>
                  </a:lnTo>
                  <a:lnTo>
                    <a:pt x="6127" y="2345"/>
                  </a:lnTo>
                  <a:lnTo>
                    <a:pt x="6690" y="2001"/>
                  </a:lnTo>
                  <a:lnTo>
                    <a:pt x="7284" y="1657"/>
                  </a:lnTo>
                  <a:lnTo>
                    <a:pt x="7878" y="1345"/>
                  </a:lnTo>
                  <a:lnTo>
                    <a:pt x="8503" y="1095"/>
                  </a:lnTo>
                  <a:lnTo>
                    <a:pt x="9128" y="845"/>
                  </a:lnTo>
                  <a:lnTo>
                    <a:pt x="9784" y="626"/>
                  </a:lnTo>
                  <a:lnTo>
                    <a:pt x="10441" y="438"/>
                  </a:lnTo>
                  <a:lnTo>
                    <a:pt x="11097" y="282"/>
                  </a:lnTo>
                  <a:lnTo>
                    <a:pt x="11785" y="157"/>
                  </a:lnTo>
                  <a:lnTo>
                    <a:pt x="12504" y="63"/>
                  </a:lnTo>
                  <a:lnTo>
                    <a:pt x="13191" y="1"/>
                  </a:lnTo>
                  <a:lnTo>
                    <a:pt x="13910" y="1"/>
                  </a:lnTo>
                  <a:lnTo>
                    <a:pt x="13910" y="1"/>
                  </a:lnTo>
                  <a:lnTo>
                    <a:pt x="14629" y="1"/>
                  </a:lnTo>
                  <a:lnTo>
                    <a:pt x="15317" y="63"/>
                  </a:lnTo>
                  <a:lnTo>
                    <a:pt x="16036" y="157"/>
                  </a:lnTo>
                  <a:lnTo>
                    <a:pt x="16723" y="282"/>
                  </a:lnTo>
                  <a:lnTo>
                    <a:pt x="17380" y="438"/>
                  </a:lnTo>
                  <a:lnTo>
                    <a:pt x="18036" y="626"/>
                  </a:lnTo>
                  <a:lnTo>
                    <a:pt x="18693" y="845"/>
                  </a:lnTo>
                  <a:lnTo>
                    <a:pt x="19318" y="1095"/>
                  </a:lnTo>
                  <a:lnTo>
                    <a:pt x="19943" y="1345"/>
                  </a:lnTo>
                  <a:lnTo>
                    <a:pt x="20537" y="1657"/>
                  </a:lnTo>
                  <a:lnTo>
                    <a:pt x="21099" y="2001"/>
                  </a:lnTo>
                  <a:lnTo>
                    <a:pt x="21662" y="2345"/>
                  </a:lnTo>
                  <a:lnTo>
                    <a:pt x="22225" y="2751"/>
                  </a:lnTo>
                  <a:lnTo>
                    <a:pt x="22756" y="3158"/>
                  </a:lnTo>
                  <a:lnTo>
                    <a:pt x="23256" y="3595"/>
                  </a:lnTo>
                  <a:lnTo>
                    <a:pt x="23725" y="4064"/>
                  </a:lnTo>
                  <a:lnTo>
                    <a:pt x="24194" y="4533"/>
                  </a:lnTo>
                  <a:lnTo>
                    <a:pt x="24631" y="5033"/>
                  </a:lnTo>
                  <a:lnTo>
                    <a:pt x="25038" y="5564"/>
                  </a:lnTo>
                  <a:lnTo>
                    <a:pt x="25444" y="6127"/>
                  </a:lnTo>
                  <a:lnTo>
                    <a:pt x="25788" y="6690"/>
                  </a:lnTo>
                  <a:lnTo>
                    <a:pt x="26132" y="7252"/>
                  </a:lnTo>
                  <a:lnTo>
                    <a:pt x="26444" y="7846"/>
                  </a:lnTo>
                  <a:lnTo>
                    <a:pt x="26726" y="8471"/>
                  </a:lnTo>
                  <a:lnTo>
                    <a:pt x="26945" y="9097"/>
                  </a:lnTo>
                  <a:lnTo>
                    <a:pt x="27163" y="9753"/>
                  </a:lnTo>
                  <a:lnTo>
                    <a:pt x="27351" y="10409"/>
                  </a:lnTo>
                  <a:lnTo>
                    <a:pt x="27507" y="11066"/>
                  </a:lnTo>
                  <a:lnTo>
                    <a:pt x="27632" y="11753"/>
                  </a:lnTo>
                  <a:lnTo>
                    <a:pt x="27726" y="12472"/>
                  </a:lnTo>
                  <a:lnTo>
                    <a:pt x="27788" y="13160"/>
                  </a:lnTo>
                  <a:lnTo>
                    <a:pt x="27788" y="138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8;p28">
              <a:extLst>
                <a:ext uri="{FF2B5EF4-FFF2-40B4-BE49-F238E27FC236}">
                  <a16:creationId xmlns:a16="http://schemas.microsoft.com/office/drawing/2014/main" id="{D16965D5-4AB2-1D7E-4A7F-B14ED83EDB02}"/>
                </a:ext>
              </a:extLst>
            </p:cNvPr>
            <p:cNvSpPr/>
            <p:nvPr/>
          </p:nvSpPr>
          <p:spPr>
            <a:xfrm>
              <a:off x="3500973" y="1990071"/>
              <a:ext cx="1899103" cy="1899175"/>
            </a:xfrm>
            <a:custGeom>
              <a:avLst/>
              <a:gdLst/>
              <a:ahLst/>
              <a:cxnLst/>
              <a:rect l="l" t="t" r="r" b="b"/>
              <a:pathLst>
                <a:path w="26257" h="26258" extrusionOk="0">
                  <a:moveTo>
                    <a:pt x="13128" y="1"/>
                  </a:moveTo>
                  <a:lnTo>
                    <a:pt x="12441" y="32"/>
                  </a:lnTo>
                  <a:lnTo>
                    <a:pt x="11784" y="63"/>
                  </a:lnTo>
                  <a:lnTo>
                    <a:pt x="11128" y="157"/>
                  </a:lnTo>
                  <a:lnTo>
                    <a:pt x="10471" y="282"/>
                  </a:lnTo>
                  <a:lnTo>
                    <a:pt x="9846" y="407"/>
                  </a:lnTo>
                  <a:lnTo>
                    <a:pt x="9221" y="595"/>
                  </a:lnTo>
                  <a:lnTo>
                    <a:pt x="8627" y="813"/>
                  </a:lnTo>
                  <a:lnTo>
                    <a:pt x="8033" y="1032"/>
                  </a:lnTo>
                  <a:lnTo>
                    <a:pt x="7439" y="1314"/>
                  </a:lnTo>
                  <a:lnTo>
                    <a:pt x="6877" y="1595"/>
                  </a:lnTo>
                  <a:lnTo>
                    <a:pt x="6314" y="1908"/>
                  </a:lnTo>
                  <a:lnTo>
                    <a:pt x="5783" y="2251"/>
                  </a:lnTo>
                  <a:lnTo>
                    <a:pt x="5283" y="2626"/>
                  </a:lnTo>
                  <a:lnTo>
                    <a:pt x="4782" y="3002"/>
                  </a:lnTo>
                  <a:lnTo>
                    <a:pt x="4314" y="3408"/>
                  </a:lnTo>
                  <a:lnTo>
                    <a:pt x="3845" y="3845"/>
                  </a:lnTo>
                  <a:lnTo>
                    <a:pt x="3407" y="4314"/>
                  </a:lnTo>
                  <a:lnTo>
                    <a:pt x="3001" y="4783"/>
                  </a:lnTo>
                  <a:lnTo>
                    <a:pt x="2626" y="5283"/>
                  </a:lnTo>
                  <a:lnTo>
                    <a:pt x="2251" y="5783"/>
                  </a:lnTo>
                  <a:lnTo>
                    <a:pt x="1907" y="6315"/>
                  </a:lnTo>
                  <a:lnTo>
                    <a:pt x="1594" y="6877"/>
                  </a:lnTo>
                  <a:lnTo>
                    <a:pt x="1282" y="7440"/>
                  </a:lnTo>
                  <a:lnTo>
                    <a:pt x="1032" y="8034"/>
                  </a:lnTo>
                  <a:lnTo>
                    <a:pt x="813" y="8628"/>
                  </a:lnTo>
                  <a:lnTo>
                    <a:pt x="594" y="9222"/>
                  </a:lnTo>
                  <a:lnTo>
                    <a:pt x="406" y="9847"/>
                  </a:lnTo>
                  <a:lnTo>
                    <a:pt x="281" y="10472"/>
                  </a:lnTo>
                  <a:lnTo>
                    <a:pt x="156" y="11128"/>
                  </a:lnTo>
                  <a:lnTo>
                    <a:pt x="63" y="11785"/>
                  </a:lnTo>
                  <a:lnTo>
                    <a:pt x="31" y="12441"/>
                  </a:lnTo>
                  <a:lnTo>
                    <a:pt x="0" y="13129"/>
                  </a:lnTo>
                  <a:lnTo>
                    <a:pt x="31" y="13817"/>
                  </a:lnTo>
                  <a:lnTo>
                    <a:pt x="63" y="14473"/>
                  </a:lnTo>
                  <a:lnTo>
                    <a:pt x="156" y="15129"/>
                  </a:lnTo>
                  <a:lnTo>
                    <a:pt x="281" y="15786"/>
                  </a:lnTo>
                  <a:lnTo>
                    <a:pt x="406" y="16411"/>
                  </a:lnTo>
                  <a:lnTo>
                    <a:pt x="594" y="17036"/>
                  </a:lnTo>
                  <a:lnTo>
                    <a:pt x="813" y="17630"/>
                  </a:lnTo>
                  <a:lnTo>
                    <a:pt x="1032" y="18255"/>
                  </a:lnTo>
                  <a:lnTo>
                    <a:pt x="1282" y="18818"/>
                  </a:lnTo>
                  <a:lnTo>
                    <a:pt x="1594" y="19380"/>
                  </a:lnTo>
                  <a:lnTo>
                    <a:pt x="1907" y="19943"/>
                  </a:lnTo>
                  <a:lnTo>
                    <a:pt x="2251" y="20474"/>
                  </a:lnTo>
                  <a:lnTo>
                    <a:pt x="2626" y="20975"/>
                  </a:lnTo>
                  <a:lnTo>
                    <a:pt x="3001" y="21475"/>
                  </a:lnTo>
                  <a:lnTo>
                    <a:pt x="3407" y="21944"/>
                  </a:lnTo>
                  <a:lnTo>
                    <a:pt x="3845" y="22412"/>
                  </a:lnTo>
                  <a:lnTo>
                    <a:pt x="4314" y="22850"/>
                  </a:lnTo>
                  <a:lnTo>
                    <a:pt x="4782" y="23256"/>
                  </a:lnTo>
                  <a:lnTo>
                    <a:pt x="5283" y="23663"/>
                  </a:lnTo>
                  <a:lnTo>
                    <a:pt x="5783" y="24007"/>
                  </a:lnTo>
                  <a:lnTo>
                    <a:pt x="6314" y="24350"/>
                  </a:lnTo>
                  <a:lnTo>
                    <a:pt x="6877" y="24663"/>
                  </a:lnTo>
                  <a:lnTo>
                    <a:pt x="7439" y="24976"/>
                  </a:lnTo>
                  <a:lnTo>
                    <a:pt x="8033" y="25226"/>
                  </a:lnTo>
                  <a:lnTo>
                    <a:pt x="8627" y="25444"/>
                  </a:lnTo>
                  <a:lnTo>
                    <a:pt x="9221" y="25663"/>
                  </a:lnTo>
                  <a:lnTo>
                    <a:pt x="9846" y="25851"/>
                  </a:lnTo>
                  <a:lnTo>
                    <a:pt x="10471" y="25976"/>
                  </a:lnTo>
                  <a:lnTo>
                    <a:pt x="11128" y="26101"/>
                  </a:lnTo>
                  <a:lnTo>
                    <a:pt x="11784" y="26195"/>
                  </a:lnTo>
                  <a:lnTo>
                    <a:pt x="12441" y="26226"/>
                  </a:lnTo>
                  <a:lnTo>
                    <a:pt x="13128" y="26257"/>
                  </a:lnTo>
                  <a:lnTo>
                    <a:pt x="13816" y="26226"/>
                  </a:lnTo>
                  <a:lnTo>
                    <a:pt x="14472" y="26195"/>
                  </a:lnTo>
                  <a:lnTo>
                    <a:pt x="15129" y="26101"/>
                  </a:lnTo>
                  <a:lnTo>
                    <a:pt x="15785" y="25976"/>
                  </a:lnTo>
                  <a:lnTo>
                    <a:pt x="16410" y="25851"/>
                  </a:lnTo>
                  <a:lnTo>
                    <a:pt x="17035" y="25663"/>
                  </a:lnTo>
                  <a:lnTo>
                    <a:pt x="17629" y="25444"/>
                  </a:lnTo>
                  <a:lnTo>
                    <a:pt x="18223" y="25226"/>
                  </a:lnTo>
                  <a:lnTo>
                    <a:pt x="18817" y="24976"/>
                  </a:lnTo>
                  <a:lnTo>
                    <a:pt x="19380" y="24663"/>
                  </a:lnTo>
                  <a:lnTo>
                    <a:pt x="19942" y="24350"/>
                  </a:lnTo>
                  <a:lnTo>
                    <a:pt x="20474" y="24007"/>
                  </a:lnTo>
                  <a:lnTo>
                    <a:pt x="20974" y="23663"/>
                  </a:lnTo>
                  <a:lnTo>
                    <a:pt x="21474" y="23256"/>
                  </a:lnTo>
                  <a:lnTo>
                    <a:pt x="21943" y="22850"/>
                  </a:lnTo>
                  <a:lnTo>
                    <a:pt x="22412" y="22412"/>
                  </a:lnTo>
                  <a:lnTo>
                    <a:pt x="22849" y="21944"/>
                  </a:lnTo>
                  <a:lnTo>
                    <a:pt x="23256" y="21475"/>
                  </a:lnTo>
                  <a:lnTo>
                    <a:pt x="23631" y="20975"/>
                  </a:lnTo>
                  <a:lnTo>
                    <a:pt x="24006" y="20474"/>
                  </a:lnTo>
                  <a:lnTo>
                    <a:pt x="24350" y="19943"/>
                  </a:lnTo>
                  <a:lnTo>
                    <a:pt x="24662" y="19380"/>
                  </a:lnTo>
                  <a:lnTo>
                    <a:pt x="24944" y="18818"/>
                  </a:lnTo>
                  <a:lnTo>
                    <a:pt x="25225" y="18255"/>
                  </a:lnTo>
                  <a:lnTo>
                    <a:pt x="25444" y="17630"/>
                  </a:lnTo>
                  <a:lnTo>
                    <a:pt x="25662" y="17036"/>
                  </a:lnTo>
                  <a:lnTo>
                    <a:pt x="25850" y="16411"/>
                  </a:lnTo>
                  <a:lnTo>
                    <a:pt x="25975" y="15786"/>
                  </a:lnTo>
                  <a:lnTo>
                    <a:pt x="26100" y="15129"/>
                  </a:lnTo>
                  <a:lnTo>
                    <a:pt x="26194" y="14473"/>
                  </a:lnTo>
                  <a:lnTo>
                    <a:pt x="26225" y="13817"/>
                  </a:lnTo>
                  <a:lnTo>
                    <a:pt x="26256" y="13129"/>
                  </a:lnTo>
                  <a:lnTo>
                    <a:pt x="26225" y="12441"/>
                  </a:lnTo>
                  <a:lnTo>
                    <a:pt x="26194" y="11785"/>
                  </a:lnTo>
                  <a:lnTo>
                    <a:pt x="26100" y="11128"/>
                  </a:lnTo>
                  <a:lnTo>
                    <a:pt x="25975" y="10472"/>
                  </a:lnTo>
                  <a:lnTo>
                    <a:pt x="25850" y="9847"/>
                  </a:lnTo>
                  <a:lnTo>
                    <a:pt x="25662" y="9222"/>
                  </a:lnTo>
                  <a:lnTo>
                    <a:pt x="25444" y="8628"/>
                  </a:lnTo>
                  <a:lnTo>
                    <a:pt x="25225" y="8034"/>
                  </a:lnTo>
                  <a:lnTo>
                    <a:pt x="24944" y="7440"/>
                  </a:lnTo>
                  <a:lnTo>
                    <a:pt x="24662" y="6877"/>
                  </a:lnTo>
                  <a:lnTo>
                    <a:pt x="24350" y="6315"/>
                  </a:lnTo>
                  <a:lnTo>
                    <a:pt x="24006" y="5783"/>
                  </a:lnTo>
                  <a:lnTo>
                    <a:pt x="23631" y="5283"/>
                  </a:lnTo>
                  <a:lnTo>
                    <a:pt x="23256" y="4783"/>
                  </a:lnTo>
                  <a:lnTo>
                    <a:pt x="22849" y="4314"/>
                  </a:lnTo>
                  <a:lnTo>
                    <a:pt x="22412" y="3845"/>
                  </a:lnTo>
                  <a:lnTo>
                    <a:pt x="21943" y="3408"/>
                  </a:lnTo>
                  <a:lnTo>
                    <a:pt x="21474" y="3002"/>
                  </a:lnTo>
                  <a:lnTo>
                    <a:pt x="20974" y="2626"/>
                  </a:lnTo>
                  <a:lnTo>
                    <a:pt x="20474" y="2251"/>
                  </a:lnTo>
                  <a:lnTo>
                    <a:pt x="19942" y="1908"/>
                  </a:lnTo>
                  <a:lnTo>
                    <a:pt x="19380" y="1595"/>
                  </a:lnTo>
                  <a:lnTo>
                    <a:pt x="18817" y="1314"/>
                  </a:lnTo>
                  <a:lnTo>
                    <a:pt x="18223" y="1032"/>
                  </a:lnTo>
                  <a:lnTo>
                    <a:pt x="17629" y="813"/>
                  </a:lnTo>
                  <a:lnTo>
                    <a:pt x="17035" y="595"/>
                  </a:lnTo>
                  <a:lnTo>
                    <a:pt x="16410" y="407"/>
                  </a:lnTo>
                  <a:lnTo>
                    <a:pt x="15785" y="282"/>
                  </a:lnTo>
                  <a:lnTo>
                    <a:pt x="15129" y="157"/>
                  </a:lnTo>
                  <a:lnTo>
                    <a:pt x="14472" y="63"/>
                  </a:lnTo>
                  <a:lnTo>
                    <a:pt x="13816" y="32"/>
                  </a:lnTo>
                  <a:lnTo>
                    <a:pt x="1312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9;p28">
              <a:extLst>
                <a:ext uri="{FF2B5EF4-FFF2-40B4-BE49-F238E27FC236}">
                  <a16:creationId xmlns:a16="http://schemas.microsoft.com/office/drawing/2014/main" id="{15FFC03A-C426-E6D1-DFF3-AF81E6E0611E}"/>
                </a:ext>
              </a:extLst>
            </p:cNvPr>
            <p:cNvSpPr/>
            <p:nvPr/>
          </p:nvSpPr>
          <p:spPr>
            <a:xfrm>
              <a:off x="3715724" y="3400884"/>
              <a:ext cx="174165" cy="237451"/>
            </a:xfrm>
            <a:custGeom>
              <a:avLst/>
              <a:gdLst/>
              <a:ahLst/>
              <a:cxnLst/>
              <a:rect l="l" t="t" r="r" b="b"/>
              <a:pathLst>
                <a:path w="2408" h="3283" extrusionOk="0">
                  <a:moveTo>
                    <a:pt x="813" y="0"/>
                  </a:moveTo>
                  <a:lnTo>
                    <a:pt x="657" y="32"/>
                  </a:lnTo>
                  <a:lnTo>
                    <a:pt x="501" y="63"/>
                  </a:lnTo>
                  <a:lnTo>
                    <a:pt x="376" y="157"/>
                  </a:lnTo>
                  <a:lnTo>
                    <a:pt x="251" y="251"/>
                  </a:lnTo>
                  <a:lnTo>
                    <a:pt x="157" y="376"/>
                  </a:lnTo>
                  <a:lnTo>
                    <a:pt x="63" y="501"/>
                  </a:lnTo>
                  <a:lnTo>
                    <a:pt x="32" y="657"/>
                  </a:lnTo>
                  <a:lnTo>
                    <a:pt x="1" y="813"/>
                  </a:lnTo>
                  <a:lnTo>
                    <a:pt x="1" y="2470"/>
                  </a:lnTo>
                  <a:lnTo>
                    <a:pt x="32" y="2626"/>
                  </a:lnTo>
                  <a:lnTo>
                    <a:pt x="63" y="2782"/>
                  </a:lnTo>
                  <a:lnTo>
                    <a:pt x="157" y="2939"/>
                  </a:lnTo>
                  <a:lnTo>
                    <a:pt x="251" y="3032"/>
                  </a:lnTo>
                  <a:lnTo>
                    <a:pt x="376" y="3126"/>
                  </a:lnTo>
                  <a:lnTo>
                    <a:pt x="501" y="3220"/>
                  </a:lnTo>
                  <a:lnTo>
                    <a:pt x="657" y="3251"/>
                  </a:lnTo>
                  <a:lnTo>
                    <a:pt x="813" y="3282"/>
                  </a:lnTo>
                  <a:lnTo>
                    <a:pt x="1595" y="3282"/>
                  </a:lnTo>
                  <a:lnTo>
                    <a:pt x="1782" y="3251"/>
                  </a:lnTo>
                  <a:lnTo>
                    <a:pt x="1907" y="3220"/>
                  </a:lnTo>
                  <a:lnTo>
                    <a:pt x="2064" y="3126"/>
                  </a:lnTo>
                  <a:lnTo>
                    <a:pt x="2157" y="3032"/>
                  </a:lnTo>
                  <a:lnTo>
                    <a:pt x="2282" y="2939"/>
                  </a:lnTo>
                  <a:lnTo>
                    <a:pt x="2345" y="2782"/>
                  </a:lnTo>
                  <a:lnTo>
                    <a:pt x="2376" y="2626"/>
                  </a:lnTo>
                  <a:lnTo>
                    <a:pt x="2407" y="2470"/>
                  </a:lnTo>
                  <a:lnTo>
                    <a:pt x="2407" y="813"/>
                  </a:lnTo>
                  <a:lnTo>
                    <a:pt x="2376" y="657"/>
                  </a:lnTo>
                  <a:lnTo>
                    <a:pt x="2345" y="501"/>
                  </a:lnTo>
                  <a:lnTo>
                    <a:pt x="2282" y="376"/>
                  </a:lnTo>
                  <a:lnTo>
                    <a:pt x="2157" y="251"/>
                  </a:lnTo>
                  <a:lnTo>
                    <a:pt x="2064" y="157"/>
                  </a:lnTo>
                  <a:lnTo>
                    <a:pt x="1907" y="63"/>
                  </a:lnTo>
                  <a:lnTo>
                    <a:pt x="1782" y="32"/>
                  </a:lnTo>
                  <a:lnTo>
                    <a:pt x="159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00;p28">
              <a:extLst>
                <a:ext uri="{FF2B5EF4-FFF2-40B4-BE49-F238E27FC236}">
                  <a16:creationId xmlns:a16="http://schemas.microsoft.com/office/drawing/2014/main" id="{6DDD6F71-7015-6480-3FD9-917D6C1CA48E}"/>
                </a:ext>
              </a:extLst>
            </p:cNvPr>
            <p:cNvSpPr/>
            <p:nvPr/>
          </p:nvSpPr>
          <p:spPr>
            <a:xfrm>
              <a:off x="3715724" y="3400884"/>
              <a:ext cx="174165" cy="237451"/>
            </a:xfrm>
            <a:custGeom>
              <a:avLst/>
              <a:gdLst/>
              <a:ahLst/>
              <a:cxnLst/>
              <a:rect l="l" t="t" r="r" b="b"/>
              <a:pathLst>
                <a:path w="2408" h="3283" fill="none" extrusionOk="0">
                  <a:moveTo>
                    <a:pt x="2407" y="2470"/>
                  </a:moveTo>
                  <a:lnTo>
                    <a:pt x="2407" y="2470"/>
                  </a:lnTo>
                  <a:lnTo>
                    <a:pt x="2376" y="2626"/>
                  </a:lnTo>
                  <a:lnTo>
                    <a:pt x="2345" y="2782"/>
                  </a:lnTo>
                  <a:lnTo>
                    <a:pt x="2282" y="2939"/>
                  </a:lnTo>
                  <a:lnTo>
                    <a:pt x="2157" y="3032"/>
                  </a:lnTo>
                  <a:lnTo>
                    <a:pt x="2064" y="3126"/>
                  </a:lnTo>
                  <a:lnTo>
                    <a:pt x="1907" y="3220"/>
                  </a:lnTo>
                  <a:lnTo>
                    <a:pt x="1782" y="3251"/>
                  </a:lnTo>
                  <a:lnTo>
                    <a:pt x="1595" y="3282"/>
                  </a:lnTo>
                  <a:lnTo>
                    <a:pt x="813" y="3282"/>
                  </a:lnTo>
                  <a:lnTo>
                    <a:pt x="813" y="3282"/>
                  </a:lnTo>
                  <a:lnTo>
                    <a:pt x="657" y="3251"/>
                  </a:lnTo>
                  <a:lnTo>
                    <a:pt x="501" y="3220"/>
                  </a:lnTo>
                  <a:lnTo>
                    <a:pt x="376" y="3126"/>
                  </a:lnTo>
                  <a:lnTo>
                    <a:pt x="251" y="3032"/>
                  </a:lnTo>
                  <a:lnTo>
                    <a:pt x="157" y="2939"/>
                  </a:lnTo>
                  <a:lnTo>
                    <a:pt x="63" y="2782"/>
                  </a:lnTo>
                  <a:lnTo>
                    <a:pt x="32" y="2626"/>
                  </a:lnTo>
                  <a:lnTo>
                    <a:pt x="1" y="2470"/>
                  </a:lnTo>
                  <a:lnTo>
                    <a:pt x="1" y="813"/>
                  </a:lnTo>
                  <a:lnTo>
                    <a:pt x="1" y="813"/>
                  </a:lnTo>
                  <a:lnTo>
                    <a:pt x="32" y="657"/>
                  </a:lnTo>
                  <a:lnTo>
                    <a:pt x="63" y="501"/>
                  </a:lnTo>
                  <a:lnTo>
                    <a:pt x="157" y="376"/>
                  </a:lnTo>
                  <a:lnTo>
                    <a:pt x="251" y="251"/>
                  </a:lnTo>
                  <a:lnTo>
                    <a:pt x="376" y="157"/>
                  </a:lnTo>
                  <a:lnTo>
                    <a:pt x="501" y="63"/>
                  </a:lnTo>
                  <a:lnTo>
                    <a:pt x="657" y="32"/>
                  </a:lnTo>
                  <a:lnTo>
                    <a:pt x="813" y="0"/>
                  </a:lnTo>
                  <a:lnTo>
                    <a:pt x="1595" y="0"/>
                  </a:lnTo>
                  <a:lnTo>
                    <a:pt x="1595" y="0"/>
                  </a:lnTo>
                  <a:lnTo>
                    <a:pt x="1782" y="32"/>
                  </a:lnTo>
                  <a:lnTo>
                    <a:pt x="1907" y="63"/>
                  </a:lnTo>
                  <a:lnTo>
                    <a:pt x="2064" y="157"/>
                  </a:lnTo>
                  <a:lnTo>
                    <a:pt x="2157" y="251"/>
                  </a:lnTo>
                  <a:lnTo>
                    <a:pt x="2282" y="376"/>
                  </a:lnTo>
                  <a:lnTo>
                    <a:pt x="2345" y="501"/>
                  </a:lnTo>
                  <a:lnTo>
                    <a:pt x="2376" y="657"/>
                  </a:lnTo>
                  <a:lnTo>
                    <a:pt x="2407" y="813"/>
                  </a:lnTo>
                  <a:lnTo>
                    <a:pt x="2407" y="24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01;p28">
              <a:extLst>
                <a:ext uri="{FF2B5EF4-FFF2-40B4-BE49-F238E27FC236}">
                  <a16:creationId xmlns:a16="http://schemas.microsoft.com/office/drawing/2014/main" id="{599F8E8B-54E3-5A2C-C09B-62F0137DD8D4}"/>
                </a:ext>
              </a:extLst>
            </p:cNvPr>
            <p:cNvSpPr/>
            <p:nvPr/>
          </p:nvSpPr>
          <p:spPr>
            <a:xfrm>
              <a:off x="5020284" y="3400884"/>
              <a:ext cx="171850" cy="237451"/>
            </a:xfrm>
            <a:custGeom>
              <a:avLst/>
              <a:gdLst/>
              <a:ahLst/>
              <a:cxnLst/>
              <a:rect l="l" t="t" r="r" b="b"/>
              <a:pathLst>
                <a:path w="2376" h="3283" extrusionOk="0">
                  <a:moveTo>
                    <a:pt x="782" y="0"/>
                  </a:moveTo>
                  <a:lnTo>
                    <a:pt x="625" y="32"/>
                  </a:lnTo>
                  <a:lnTo>
                    <a:pt x="469" y="63"/>
                  </a:lnTo>
                  <a:lnTo>
                    <a:pt x="344" y="157"/>
                  </a:lnTo>
                  <a:lnTo>
                    <a:pt x="219" y="251"/>
                  </a:lnTo>
                  <a:lnTo>
                    <a:pt x="125" y="376"/>
                  </a:lnTo>
                  <a:lnTo>
                    <a:pt x="63" y="501"/>
                  </a:lnTo>
                  <a:lnTo>
                    <a:pt x="0" y="657"/>
                  </a:lnTo>
                  <a:lnTo>
                    <a:pt x="0" y="813"/>
                  </a:lnTo>
                  <a:lnTo>
                    <a:pt x="0" y="2470"/>
                  </a:lnTo>
                  <a:lnTo>
                    <a:pt x="0" y="2626"/>
                  </a:lnTo>
                  <a:lnTo>
                    <a:pt x="63" y="2782"/>
                  </a:lnTo>
                  <a:lnTo>
                    <a:pt x="125" y="2939"/>
                  </a:lnTo>
                  <a:lnTo>
                    <a:pt x="219" y="3032"/>
                  </a:lnTo>
                  <a:lnTo>
                    <a:pt x="344" y="3126"/>
                  </a:lnTo>
                  <a:lnTo>
                    <a:pt x="469" y="3220"/>
                  </a:lnTo>
                  <a:lnTo>
                    <a:pt x="625" y="3251"/>
                  </a:lnTo>
                  <a:lnTo>
                    <a:pt x="782" y="3282"/>
                  </a:lnTo>
                  <a:lnTo>
                    <a:pt x="1594" y="3282"/>
                  </a:lnTo>
                  <a:lnTo>
                    <a:pt x="1750" y="3251"/>
                  </a:lnTo>
                  <a:lnTo>
                    <a:pt x="1907" y="3220"/>
                  </a:lnTo>
                  <a:lnTo>
                    <a:pt x="2032" y="3126"/>
                  </a:lnTo>
                  <a:lnTo>
                    <a:pt x="2157" y="3032"/>
                  </a:lnTo>
                  <a:lnTo>
                    <a:pt x="2251" y="2939"/>
                  </a:lnTo>
                  <a:lnTo>
                    <a:pt x="2313" y="2782"/>
                  </a:lnTo>
                  <a:lnTo>
                    <a:pt x="2376" y="2626"/>
                  </a:lnTo>
                  <a:lnTo>
                    <a:pt x="2376" y="2470"/>
                  </a:lnTo>
                  <a:lnTo>
                    <a:pt x="2376" y="813"/>
                  </a:lnTo>
                  <a:lnTo>
                    <a:pt x="2376" y="657"/>
                  </a:lnTo>
                  <a:lnTo>
                    <a:pt x="2313" y="501"/>
                  </a:lnTo>
                  <a:lnTo>
                    <a:pt x="2251" y="376"/>
                  </a:lnTo>
                  <a:lnTo>
                    <a:pt x="2157" y="251"/>
                  </a:lnTo>
                  <a:lnTo>
                    <a:pt x="2032" y="157"/>
                  </a:lnTo>
                  <a:lnTo>
                    <a:pt x="1907" y="63"/>
                  </a:lnTo>
                  <a:lnTo>
                    <a:pt x="1750" y="32"/>
                  </a:lnTo>
                  <a:lnTo>
                    <a:pt x="159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2;p28">
              <a:extLst>
                <a:ext uri="{FF2B5EF4-FFF2-40B4-BE49-F238E27FC236}">
                  <a16:creationId xmlns:a16="http://schemas.microsoft.com/office/drawing/2014/main" id="{36A47C10-1FF1-B126-2FD8-02D103880AA4}"/>
                </a:ext>
              </a:extLst>
            </p:cNvPr>
            <p:cNvSpPr/>
            <p:nvPr/>
          </p:nvSpPr>
          <p:spPr>
            <a:xfrm>
              <a:off x="5020284" y="3400884"/>
              <a:ext cx="171850" cy="237451"/>
            </a:xfrm>
            <a:custGeom>
              <a:avLst/>
              <a:gdLst/>
              <a:ahLst/>
              <a:cxnLst/>
              <a:rect l="l" t="t" r="r" b="b"/>
              <a:pathLst>
                <a:path w="2376" h="3283" fill="none" extrusionOk="0">
                  <a:moveTo>
                    <a:pt x="2376" y="2470"/>
                  </a:moveTo>
                  <a:lnTo>
                    <a:pt x="2376" y="2470"/>
                  </a:lnTo>
                  <a:lnTo>
                    <a:pt x="2376" y="2626"/>
                  </a:lnTo>
                  <a:lnTo>
                    <a:pt x="2313" y="2782"/>
                  </a:lnTo>
                  <a:lnTo>
                    <a:pt x="2251" y="2939"/>
                  </a:lnTo>
                  <a:lnTo>
                    <a:pt x="2157" y="3032"/>
                  </a:lnTo>
                  <a:lnTo>
                    <a:pt x="2032" y="3126"/>
                  </a:lnTo>
                  <a:lnTo>
                    <a:pt x="1907" y="3220"/>
                  </a:lnTo>
                  <a:lnTo>
                    <a:pt x="1750" y="3251"/>
                  </a:lnTo>
                  <a:lnTo>
                    <a:pt x="1594" y="3282"/>
                  </a:lnTo>
                  <a:lnTo>
                    <a:pt x="782" y="3282"/>
                  </a:lnTo>
                  <a:lnTo>
                    <a:pt x="782" y="3282"/>
                  </a:lnTo>
                  <a:lnTo>
                    <a:pt x="625" y="3251"/>
                  </a:lnTo>
                  <a:lnTo>
                    <a:pt x="469" y="3220"/>
                  </a:lnTo>
                  <a:lnTo>
                    <a:pt x="344" y="3126"/>
                  </a:lnTo>
                  <a:lnTo>
                    <a:pt x="219" y="3032"/>
                  </a:lnTo>
                  <a:lnTo>
                    <a:pt x="125" y="2939"/>
                  </a:lnTo>
                  <a:lnTo>
                    <a:pt x="63" y="2782"/>
                  </a:lnTo>
                  <a:lnTo>
                    <a:pt x="0" y="2626"/>
                  </a:lnTo>
                  <a:lnTo>
                    <a:pt x="0" y="2470"/>
                  </a:lnTo>
                  <a:lnTo>
                    <a:pt x="0" y="813"/>
                  </a:lnTo>
                  <a:lnTo>
                    <a:pt x="0" y="813"/>
                  </a:lnTo>
                  <a:lnTo>
                    <a:pt x="0" y="657"/>
                  </a:lnTo>
                  <a:lnTo>
                    <a:pt x="63" y="501"/>
                  </a:lnTo>
                  <a:lnTo>
                    <a:pt x="125" y="376"/>
                  </a:lnTo>
                  <a:lnTo>
                    <a:pt x="219" y="251"/>
                  </a:lnTo>
                  <a:lnTo>
                    <a:pt x="344" y="157"/>
                  </a:lnTo>
                  <a:lnTo>
                    <a:pt x="469" y="63"/>
                  </a:lnTo>
                  <a:lnTo>
                    <a:pt x="625" y="32"/>
                  </a:lnTo>
                  <a:lnTo>
                    <a:pt x="782" y="0"/>
                  </a:lnTo>
                  <a:lnTo>
                    <a:pt x="1594" y="0"/>
                  </a:lnTo>
                  <a:lnTo>
                    <a:pt x="1594" y="0"/>
                  </a:lnTo>
                  <a:lnTo>
                    <a:pt x="1750" y="32"/>
                  </a:lnTo>
                  <a:lnTo>
                    <a:pt x="1907" y="63"/>
                  </a:lnTo>
                  <a:lnTo>
                    <a:pt x="2032" y="157"/>
                  </a:lnTo>
                  <a:lnTo>
                    <a:pt x="2157" y="251"/>
                  </a:lnTo>
                  <a:lnTo>
                    <a:pt x="2251" y="376"/>
                  </a:lnTo>
                  <a:lnTo>
                    <a:pt x="2313" y="501"/>
                  </a:lnTo>
                  <a:lnTo>
                    <a:pt x="2376" y="657"/>
                  </a:lnTo>
                  <a:lnTo>
                    <a:pt x="2376" y="813"/>
                  </a:lnTo>
                  <a:lnTo>
                    <a:pt x="2376" y="24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3;p28">
              <a:extLst>
                <a:ext uri="{FF2B5EF4-FFF2-40B4-BE49-F238E27FC236}">
                  <a16:creationId xmlns:a16="http://schemas.microsoft.com/office/drawing/2014/main" id="{399D0E7C-8837-0842-D45C-31BFE3C530E0}"/>
                </a:ext>
              </a:extLst>
            </p:cNvPr>
            <p:cNvSpPr/>
            <p:nvPr/>
          </p:nvSpPr>
          <p:spPr>
            <a:xfrm>
              <a:off x="4258350" y="2245544"/>
              <a:ext cx="391147" cy="52076"/>
            </a:xfrm>
            <a:custGeom>
              <a:avLst/>
              <a:gdLst/>
              <a:ahLst/>
              <a:cxnLst/>
              <a:rect l="l" t="t" r="r" b="b"/>
              <a:pathLst>
                <a:path w="5408" h="720" extrusionOk="0">
                  <a:moveTo>
                    <a:pt x="688" y="1"/>
                  </a:moveTo>
                  <a:lnTo>
                    <a:pt x="563" y="63"/>
                  </a:lnTo>
                  <a:lnTo>
                    <a:pt x="469" y="126"/>
                  </a:lnTo>
                  <a:lnTo>
                    <a:pt x="344" y="188"/>
                  </a:lnTo>
                  <a:lnTo>
                    <a:pt x="63" y="501"/>
                  </a:lnTo>
                  <a:lnTo>
                    <a:pt x="0" y="595"/>
                  </a:lnTo>
                  <a:lnTo>
                    <a:pt x="0" y="657"/>
                  </a:lnTo>
                  <a:lnTo>
                    <a:pt x="63" y="689"/>
                  </a:lnTo>
                  <a:lnTo>
                    <a:pt x="157" y="720"/>
                  </a:lnTo>
                  <a:lnTo>
                    <a:pt x="5283" y="720"/>
                  </a:lnTo>
                  <a:lnTo>
                    <a:pt x="5345" y="689"/>
                  </a:lnTo>
                  <a:lnTo>
                    <a:pt x="5408" y="657"/>
                  </a:lnTo>
                  <a:lnTo>
                    <a:pt x="5408" y="595"/>
                  </a:lnTo>
                  <a:lnTo>
                    <a:pt x="5345" y="501"/>
                  </a:lnTo>
                  <a:lnTo>
                    <a:pt x="5064" y="188"/>
                  </a:lnTo>
                  <a:lnTo>
                    <a:pt x="4970" y="126"/>
                  </a:lnTo>
                  <a:lnTo>
                    <a:pt x="4845" y="63"/>
                  </a:lnTo>
                  <a:lnTo>
                    <a:pt x="4720"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4;p28">
              <a:extLst>
                <a:ext uri="{FF2B5EF4-FFF2-40B4-BE49-F238E27FC236}">
                  <a16:creationId xmlns:a16="http://schemas.microsoft.com/office/drawing/2014/main" id="{9AB7477C-00AE-B26A-A636-48DB24F64C8A}"/>
                </a:ext>
              </a:extLst>
            </p:cNvPr>
            <p:cNvSpPr/>
            <p:nvPr/>
          </p:nvSpPr>
          <p:spPr>
            <a:xfrm>
              <a:off x="5067733" y="2629910"/>
              <a:ext cx="63359" cy="49834"/>
            </a:xfrm>
            <a:custGeom>
              <a:avLst/>
              <a:gdLst/>
              <a:ahLst/>
              <a:cxnLst/>
              <a:rect l="l" t="t" r="r" b="b"/>
              <a:pathLst>
                <a:path w="876" h="689" extrusionOk="0">
                  <a:moveTo>
                    <a:pt x="0" y="1"/>
                  </a:moveTo>
                  <a:lnTo>
                    <a:pt x="0" y="688"/>
                  </a:lnTo>
                  <a:lnTo>
                    <a:pt x="876" y="688"/>
                  </a:lnTo>
                  <a:lnTo>
                    <a:pt x="876" y="1"/>
                  </a:lnTo>
                  <a:close/>
                </a:path>
              </a:pathLst>
            </a:custGeom>
            <a:solidFill>
              <a:srgbClr val="BABC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5;p28">
              <a:extLst>
                <a:ext uri="{FF2B5EF4-FFF2-40B4-BE49-F238E27FC236}">
                  <a16:creationId xmlns:a16="http://schemas.microsoft.com/office/drawing/2014/main" id="{E59C80A9-6C94-B227-983A-4556AEAA4DCF}"/>
                </a:ext>
              </a:extLst>
            </p:cNvPr>
            <p:cNvSpPr/>
            <p:nvPr/>
          </p:nvSpPr>
          <p:spPr>
            <a:xfrm>
              <a:off x="5112940" y="2584703"/>
              <a:ext cx="167366" cy="122161"/>
            </a:xfrm>
            <a:custGeom>
              <a:avLst/>
              <a:gdLst/>
              <a:ahLst/>
              <a:cxnLst/>
              <a:rect l="l" t="t" r="r" b="b"/>
              <a:pathLst>
                <a:path w="2314" h="1689" extrusionOk="0">
                  <a:moveTo>
                    <a:pt x="282" y="1"/>
                  </a:moveTo>
                  <a:lnTo>
                    <a:pt x="157" y="32"/>
                  </a:lnTo>
                  <a:lnTo>
                    <a:pt x="63" y="94"/>
                  </a:lnTo>
                  <a:lnTo>
                    <a:pt x="32" y="188"/>
                  </a:lnTo>
                  <a:lnTo>
                    <a:pt x="1" y="282"/>
                  </a:lnTo>
                  <a:lnTo>
                    <a:pt x="1" y="1407"/>
                  </a:lnTo>
                  <a:lnTo>
                    <a:pt x="32" y="1532"/>
                  </a:lnTo>
                  <a:lnTo>
                    <a:pt x="63" y="1595"/>
                  </a:lnTo>
                  <a:lnTo>
                    <a:pt x="157" y="1657"/>
                  </a:lnTo>
                  <a:lnTo>
                    <a:pt x="282" y="1688"/>
                  </a:lnTo>
                  <a:lnTo>
                    <a:pt x="2032" y="1688"/>
                  </a:lnTo>
                  <a:lnTo>
                    <a:pt x="2126" y="1657"/>
                  </a:lnTo>
                  <a:lnTo>
                    <a:pt x="2220" y="1595"/>
                  </a:lnTo>
                  <a:lnTo>
                    <a:pt x="2282" y="1532"/>
                  </a:lnTo>
                  <a:lnTo>
                    <a:pt x="2314" y="1407"/>
                  </a:lnTo>
                  <a:lnTo>
                    <a:pt x="2314" y="282"/>
                  </a:lnTo>
                  <a:lnTo>
                    <a:pt x="2282" y="188"/>
                  </a:lnTo>
                  <a:lnTo>
                    <a:pt x="2220" y="94"/>
                  </a:lnTo>
                  <a:lnTo>
                    <a:pt x="2126" y="32"/>
                  </a:lnTo>
                  <a:lnTo>
                    <a:pt x="2032" y="1"/>
                  </a:lnTo>
                  <a:close/>
                </a:path>
              </a:pathLst>
            </a:custGeom>
            <a:solidFill>
              <a:srgbClr val="E5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6;p28">
              <a:extLst>
                <a:ext uri="{FF2B5EF4-FFF2-40B4-BE49-F238E27FC236}">
                  <a16:creationId xmlns:a16="http://schemas.microsoft.com/office/drawing/2014/main" id="{C123AD1D-8C96-1816-C590-1CD2D2F28E14}"/>
                </a:ext>
              </a:extLst>
            </p:cNvPr>
            <p:cNvSpPr/>
            <p:nvPr/>
          </p:nvSpPr>
          <p:spPr>
            <a:xfrm>
              <a:off x="3776771" y="2629910"/>
              <a:ext cx="63359" cy="49834"/>
            </a:xfrm>
            <a:custGeom>
              <a:avLst/>
              <a:gdLst/>
              <a:ahLst/>
              <a:cxnLst/>
              <a:rect l="l" t="t" r="r" b="b"/>
              <a:pathLst>
                <a:path w="876" h="689" extrusionOk="0">
                  <a:moveTo>
                    <a:pt x="1" y="1"/>
                  </a:moveTo>
                  <a:lnTo>
                    <a:pt x="1" y="688"/>
                  </a:lnTo>
                  <a:lnTo>
                    <a:pt x="876" y="688"/>
                  </a:lnTo>
                  <a:lnTo>
                    <a:pt x="876" y="1"/>
                  </a:lnTo>
                  <a:close/>
                </a:path>
              </a:pathLst>
            </a:custGeom>
            <a:solidFill>
              <a:srgbClr val="BABC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7;p28">
              <a:extLst>
                <a:ext uri="{FF2B5EF4-FFF2-40B4-BE49-F238E27FC236}">
                  <a16:creationId xmlns:a16="http://schemas.microsoft.com/office/drawing/2014/main" id="{DBD3CDB1-0988-AA78-13CF-AC88D0737C43}"/>
                </a:ext>
              </a:extLst>
            </p:cNvPr>
            <p:cNvSpPr/>
            <p:nvPr/>
          </p:nvSpPr>
          <p:spPr>
            <a:xfrm>
              <a:off x="3627552" y="2584703"/>
              <a:ext cx="167366" cy="122161"/>
            </a:xfrm>
            <a:custGeom>
              <a:avLst/>
              <a:gdLst/>
              <a:ahLst/>
              <a:cxnLst/>
              <a:rect l="l" t="t" r="r" b="b"/>
              <a:pathLst>
                <a:path w="2314" h="1689" extrusionOk="0">
                  <a:moveTo>
                    <a:pt x="282" y="1"/>
                  </a:moveTo>
                  <a:lnTo>
                    <a:pt x="188" y="32"/>
                  </a:lnTo>
                  <a:lnTo>
                    <a:pt x="94" y="94"/>
                  </a:lnTo>
                  <a:lnTo>
                    <a:pt x="32" y="188"/>
                  </a:lnTo>
                  <a:lnTo>
                    <a:pt x="1" y="282"/>
                  </a:lnTo>
                  <a:lnTo>
                    <a:pt x="1" y="1407"/>
                  </a:lnTo>
                  <a:lnTo>
                    <a:pt x="32" y="1532"/>
                  </a:lnTo>
                  <a:lnTo>
                    <a:pt x="94" y="1595"/>
                  </a:lnTo>
                  <a:lnTo>
                    <a:pt x="188" y="1657"/>
                  </a:lnTo>
                  <a:lnTo>
                    <a:pt x="282" y="1688"/>
                  </a:lnTo>
                  <a:lnTo>
                    <a:pt x="2032" y="1688"/>
                  </a:lnTo>
                  <a:lnTo>
                    <a:pt x="2157" y="1657"/>
                  </a:lnTo>
                  <a:lnTo>
                    <a:pt x="2251" y="1595"/>
                  </a:lnTo>
                  <a:lnTo>
                    <a:pt x="2282" y="1532"/>
                  </a:lnTo>
                  <a:lnTo>
                    <a:pt x="2314" y="1407"/>
                  </a:lnTo>
                  <a:lnTo>
                    <a:pt x="2314" y="282"/>
                  </a:lnTo>
                  <a:lnTo>
                    <a:pt x="2282" y="188"/>
                  </a:lnTo>
                  <a:lnTo>
                    <a:pt x="2251" y="94"/>
                  </a:lnTo>
                  <a:lnTo>
                    <a:pt x="2157" y="32"/>
                  </a:lnTo>
                  <a:lnTo>
                    <a:pt x="2032" y="1"/>
                  </a:lnTo>
                  <a:close/>
                </a:path>
              </a:pathLst>
            </a:custGeom>
            <a:solidFill>
              <a:srgbClr val="E5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8;p28">
              <a:extLst>
                <a:ext uri="{FF2B5EF4-FFF2-40B4-BE49-F238E27FC236}">
                  <a16:creationId xmlns:a16="http://schemas.microsoft.com/office/drawing/2014/main" id="{B13CE008-469F-DA2B-53DC-653FFBEF1092}"/>
                </a:ext>
              </a:extLst>
            </p:cNvPr>
            <p:cNvSpPr/>
            <p:nvPr/>
          </p:nvSpPr>
          <p:spPr>
            <a:xfrm>
              <a:off x="3672759" y="2286266"/>
              <a:ext cx="1564516" cy="1286489"/>
            </a:xfrm>
            <a:custGeom>
              <a:avLst/>
              <a:gdLst/>
              <a:ahLst/>
              <a:cxnLst/>
              <a:rect l="l" t="t" r="r" b="b"/>
              <a:pathLst>
                <a:path w="21631" h="17787" extrusionOk="0">
                  <a:moveTo>
                    <a:pt x="10816" y="1"/>
                  </a:moveTo>
                  <a:lnTo>
                    <a:pt x="8190" y="63"/>
                  </a:lnTo>
                  <a:lnTo>
                    <a:pt x="6221" y="126"/>
                  </a:lnTo>
                  <a:lnTo>
                    <a:pt x="5439" y="188"/>
                  </a:lnTo>
                  <a:lnTo>
                    <a:pt x="4908" y="219"/>
                  </a:lnTo>
                  <a:lnTo>
                    <a:pt x="4752" y="282"/>
                  </a:lnTo>
                  <a:lnTo>
                    <a:pt x="4596" y="344"/>
                  </a:lnTo>
                  <a:lnTo>
                    <a:pt x="4439" y="469"/>
                  </a:lnTo>
                  <a:lnTo>
                    <a:pt x="4283" y="594"/>
                  </a:lnTo>
                  <a:lnTo>
                    <a:pt x="4033" y="876"/>
                  </a:lnTo>
                  <a:lnTo>
                    <a:pt x="3783" y="1188"/>
                  </a:lnTo>
                  <a:lnTo>
                    <a:pt x="3595" y="1501"/>
                  </a:lnTo>
                  <a:lnTo>
                    <a:pt x="3470" y="1782"/>
                  </a:lnTo>
                  <a:lnTo>
                    <a:pt x="3345" y="2032"/>
                  </a:lnTo>
                  <a:lnTo>
                    <a:pt x="1751" y="5846"/>
                  </a:lnTo>
                  <a:lnTo>
                    <a:pt x="626" y="8565"/>
                  </a:lnTo>
                  <a:lnTo>
                    <a:pt x="32" y="9909"/>
                  </a:lnTo>
                  <a:lnTo>
                    <a:pt x="1" y="10034"/>
                  </a:lnTo>
                  <a:lnTo>
                    <a:pt x="1" y="10284"/>
                  </a:lnTo>
                  <a:lnTo>
                    <a:pt x="32" y="11003"/>
                  </a:lnTo>
                  <a:lnTo>
                    <a:pt x="157" y="13160"/>
                  </a:lnTo>
                  <a:lnTo>
                    <a:pt x="345" y="15379"/>
                  </a:lnTo>
                  <a:lnTo>
                    <a:pt x="438" y="16629"/>
                  </a:lnTo>
                  <a:lnTo>
                    <a:pt x="438" y="16848"/>
                  </a:lnTo>
                  <a:lnTo>
                    <a:pt x="532" y="17067"/>
                  </a:lnTo>
                  <a:lnTo>
                    <a:pt x="626" y="17255"/>
                  </a:lnTo>
                  <a:lnTo>
                    <a:pt x="720" y="17442"/>
                  </a:lnTo>
                  <a:lnTo>
                    <a:pt x="938" y="17692"/>
                  </a:lnTo>
                  <a:lnTo>
                    <a:pt x="1032" y="17786"/>
                  </a:lnTo>
                  <a:lnTo>
                    <a:pt x="5439" y="17786"/>
                  </a:lnTo>
                  <a:lnTo>
                    <a:pt x="5690" y="17692"/>
                  </a:lnTo>
                  <a:lnTo>
                    <a:pt x="5908" y="17630"/>
                  </a:lnTo>
                  <a:lnTo>
                    <a:pt x="6190" y="17598"/>
                  </a:lnTo>
                  <a:lnTo>
                    <a:pt x="15442" y="17598"/>
                  </a:lnTo>
                  <a:lnTo>
                    <a:pt x="15692" y="17630"/>
                  </a:lnTo>
                  <a:lnTo>
                    <a:pt x="15942" y="17692"/>
                  </a:lnTo>
                  <a:lnTo>
                    <a:pt x="16161" y="17786"/>
                  </a:lnTo>
                  <a:lnTo>
                    <a:pt x="20568" y="17786"/>
                  </a:lnTo>
                  <a:lnTo>
                    <a:pt x="20662" y="17692"/>
                  </a:lnTo>
                  <a:lnTo>
                    <a:pt x="20881" y="17442"/>
                  </a:lnTo>
                  <a:lnTo>
                    <a:pt x="21006" y="17255"/>
                  </a:lnTo>
                  <a:lnTo>
                    <a:pt x="21099" y="17067"/>
                  </a:lnTo>
                  <a:lnTo>
                    <a:pt x="21162" y="16848"/>
                  </a:lnTo>
                  <a:lnTo>
                    <a:pt x="21193" y="16629"/>
                  </a:lnTo>
                  <a:lnTo>
                    <a:pt x="21287" y="15379"/>
                  </a:lnTo>
                  <a:lnTo>
                    <a:pt x="21443" y="13160"/>
                  </a:lnTo>
                  <a:lnTo>
                    <a:pt x="21600" y="11003"/>
                  </a:lnTo>
                  <a:lnTo>
                    <a:pt x="21631" y="10284"/>
                  </a:lnTo>
                  <a:lnTo>
                    <a:pt x="21600" y="10034"/>
                  </a:lnTo>
                  <a:lnTo>
                    <a:pt x="21568" y="9909"/>
                  </a:lnTo>
                  <a:lnTo>
                    <a:pt x="21006" y="8565"/>
                  </a:lnTo>
                  <a:lnTo>
                    <a:pt x="19849" y="5846"/>
                  </a:lnTo>
                  <a:lnTo>
                    <a:pt x="18255" y="2032"/>
                  </a:lnTo>
                  <a:lnTo>
                    <a:pt x="18161" y="1782"/>
                  </a:lnTo>
                  <a:lnTo>
                    <a:pt x="18005" y="1501"/>
                  </a:lnTo>
                  <a:lnTo>
                    <a:pt x="17817" y="1188"/>
                  </a:lnTo>
                  <a:lnTo>
                    <a:pt x="17599" y="876"/>
                  </a:lnTo>
                  <a:lnTo>
                    <a:pt x="17317" y="594"/>
                  </a:lnTo>
                  <a:lnTo>
                    <a:pt x="17192" y="469"/>
                  </a:lnTo>
                  <a:lnTo>
                    <a:pt x="17036" y="344"/>
                  </a:lnTo>
                  <a:lnTo>
                    <a:pt x="16880" y="282"/>
                  </a:lnTo>
                  <a:lnTo>
                    <a:pt x="16692" y="219"/>
                  </a:lnTo>
                  <a:lnTo>
                    <a:pt x="16192" y="188"/>
                  </a:lnTo>
                  <a:lnTo>
                    <a:pt x="15379" y="126"/>
                  </a:lnTo>
                  <a:lnTo>
                    <a:pt x="13410" y="63"/>
                  </a:lnTo>
                  <a:lnTo>
                    <a:pt x="10816" y="1"/>
                  </a:ln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9;p28">
              <a:extLst>
                <a:ext uri="{FF2B5EF4-FFF2-40B4-BE49-F238E27FC236}">
                  <a16:creationId xmlns:a16="http://schemas.microsoft.com/office/drawing/2014/main" id="{D913901B-71F1-F8A1-1756-0D788FD956F7}"/>
                </a:ext>
              </a:extLst>
            </p:cNvPr>
            <p:cNvSpPr/>
            <p:nvPr/>
          </p:nvSpPr>
          <p:spPr>
            <a:xfrm>
              <a:off x="3672759" y="2286266"/>
              <a:ext cx="1564516" cy="1286489"/>
            </a:xfrm>
            <a:custGeom>
              <a:avLst/>
              <a:gdLst/>
              <a:ahLst/>
              <a:cxnLst/>
              <a:rect l="l" t="t" r="r" b="b"/>
              <a:pathLst>
                <a:path w="21631" h="17787" fill="none" extrusionOk="0">
                  <a:moveTo>
                    <a:pt x="21568" y="9909"/>
                  </a:moveTo>
                  <a:lnTo>
                    <a:pt x="21568" y="9909"/>
                  </a:lnTo>
                  <a:lnTo>
                    <a:pt x="21006" y="8565"/>
                  </a:lnTo>
                  <a:lnTo>
                    <a:pt x="19849" y="5846"/>
                  </a:lnTo>
                  <a:lnTo>
                    <a:pt x="18255" y="2032"/>
                  </a:lnTo>
                  <a:lnTo>
                    <a:pt x="18255" y="2032"/>
                  </a:lnTo>
                  <a:lnTo>
                    <a:pt x="18161" y="1782"/>
                  </a:lnTo>
                  <a:lnTo>
                    <a:pt x="18005" y="1501"/>
                  </a:lnTo>
                  <a:lnTo>
                    <a:pt x="17817" y="1188"/>
                  </a:lnTo>
                  <a:lnTo>
                    <a:pt x="17599" y="876"/>
                  </a:lnTo>
                  <a:lnTo>
                    <a:pt x="17317" y="594"/>
                  </a:lnTo>
                  <a:lnTo>
                    <a:pt x="17192" y="469"/>
                  </a:lnTo>
                  <a:lnTo>
                    <a:pt x="17036" y="344"/>
                  </a:lnTo>
                  <a:lnTo>
                    <a:pt x="16880" y="282"/>
                  </a:lnTo>
                  <a:lnTo>
                    <a:pt x="16692" y="219"/>
                  </a:lnTo>
                  <a:lnTo>
                    <a:pt x="16692" y="219"/>
                  </a:lnTo>
                  <a:lnTo>
                    <a:pt x="16192" y="188"/>
                  </a:lnTo>
                  <a:lnTo>
                    <a:pt x="15379" y="126"/>
                  </a:lnTo>
                  <a:lnTo>
                    <a:pt x="13410" y="63"/>
                  </a:lnTo>
                  <a:lnTo>
                    <a:pt x="10816" y="1"/>
                  </a:lnTo>
                  <a:lnTo>
                    <a:pt x="10816" y="1"/>
                  </a:lnTo>
                  <a:lnTo>
                    <a:pt x="8190" y="63"/>
                  </a:lnTo>
                  <a:lnTo>
                    <a:pt x="6221" y="126"/>
                  </a:lnTo>
                  <a:lnTo>
                    <a:pt x="5439" y="188"/>
                  </a:lnTo>
                  <a:lnTo>
                    <a:pt x="4908" y="219"/>
                  </a:lnTo>
                  <a:lnTo>
                    <a:pt x="4908" y="219"/>
                  </a:lnTo>
                  <a:lnTo>
                    <a:pt x="4752" y="282"/>
                  </a:lnTo>
                  <a:lnTo>
                    <a:pt x="4596" y="344"/>
                  </a:lnTo>
                  <a:lnTo>
                    <a:pt x="4439" y="469"/>
                  </a:lnTo>
                  <a:lnTo>
                    <a:pt x="4283" y="594"/>
                  </a:lnTo>
                  <a:lnTo>
                    <a:pt x="4033" y="876"/>
                  </a:lnTo>
                  <a:lnTo>
                    <a:pt x="3783" y="1188"/>
                  </a:lnTo>
                  <a:lnTo>
                    <a:pt x="3595" y="1501"/>
                  </a:lnTo>
                  <a:lnTo>
                    <a:pt x="3470" y="1782"/>
                  </a:lnTo>
                  <a:lnTo>
                    <a:pt x="3345" y="2032"/>
                  </a:lnTo>
                  <a:lnTo>
                    <a:pt x="3345" y="2032"/>
                  </a:lnTo>
                  <a:lnTo>
                    <a:pt x="1751" y="5846"/>
                  </a:lnTo>
                  <a:lnTo>
                    <a:pt x="626" y="8565"/>
                  </a:lnTo>
                  <a:lnTo>
                    <a:pt x="32" y="9909"/>
                  </a:lnTo>
                  <a:lnTo>
                    <a:pt x="32" y="9909"/>
                  </a:lnTo>
                  <a:lnTo>
                    <a:pt x="1" y="10034"/>
                  </a:lnTo>
                  <a:lnTo>
                    <a:pt x="1" y="10284"/>
                  </a:lnTo>
                  <a:lnTo>
                    <a:pt x="32" y="11003"/>
                  </a:lnTo>
                  <a:lnTo>
                    <a:pt x="157" y="13160"/>
                  </a:lnTo>
                  <a:lnTo>
                    <a:pt x="345" y="15379"/>
                  </a:lnTo>
                  <a:lnTo>
                    <a:pt x="438" y="16629"/>
                  </a:lnTo>
                  <a:lnTo>
                    <a:pt x="438" y="16629"/>
                  </a:lnTo>
                  <a:lnTo>
                    <a:pt x="438" y="16848"/>
                  </a:lnTo>
                  <a:lnTo>
                    <a:pt x="532" y="17067"/>
                  </a:lnTo>
                  <a:lnTo>
                    <a:pt x="626" y="17255"/>
                  </a:lnTo>
                  <a:lnTo>
                    <a:pt x="720" y="17442"/>
                  </a:lnTo>
                  <a:lnTo>
                    <a:pt x="938" y="17692"/>
                  </a:lnTo>
                  <a:lnTo>
                    <a:pt x="1032" y="17786"/>
                  </a:lnTo>
                  <a:lnTo>
                    <a:pt x="5439" y="17786"/>
                  </a:lnTo>
                  <a:lnTo>
                    <a:pt x="5439" y="17786"/>
                  </a:lnTo>
                  <a:lnTo>
                    <a:pt x="5690" y="17692"/>
                  </a:lnTo>
                  <a:lnTo>
                    <a:pt x="5908" y="17630"/>
                  </a:lnTo>
                  <a:lnTo>
                    <a:pt x="6190" y="17598"/>
                  </a:lnTo>
                  <a:lnTo>
                    <a:pt x="6190" y="17598"/>
                  </a:lnTo>
                  <a:lnTo>
                    <a:pt x="10816" y="17598"/>
                  </a:lnTo>
                  <a:lnTo>
                    <a:pt x="10816" y="17598"/>
                  </a:lnTo>
                  <a:lnTo>
                    <a:pt x="15442" y="17598"/>
                  </a:lnTo>
                  <a:lnTo>
                    <a:pt x="15442" y="17598"/>
                  </a:lnTo>
                  <a:lnTo>
                    <a:pt x="15692" y="17630"/>
                  </a:lnTo>
                  <a:lnTo>
                    <a:pt x="15942" y="17692"/>
                  </a:lnTo>
                  <a:lnTo>
                    <a:pt x="16161" y="17786"/>
                  </a:lnTo>
                  <a:lnTo>
                    <a:pt x="20568" y="17786"/>
                  </a:lnTo>
                  <a:lnTo>
                    <a:pt x="20568" y="17786"/>
                  </a:lnTo>
                  <a:lnTo>
                    <a:pt x="20662" y="17692"/>
                  </a:lnTo>
                  <a:lnTo>
                    <a:pt x="20881" y="17442"/>
                  </a:lnTo>
                  <a:lnTo>
                    <a:pt x="21006" y="17255"/>
                  </a:lnTo>
                  <a:lnTo>
                    <a:pt x="21099" y="17067"/>
                  </a:lnTo>
                  <a:lnTo>
                    <a:pt x="21162" y="16848"/>
                  </a:lnTo>
                  <a:lnTo>
                    <a:pt x="21193" y="16629"/>
                  </a:lnTo>
                  <a:lnTo>
                    <a:pt x="21193" y="16629"/>
                  </a:lnTo>
                  <a:lnTo>
                    <a:pt x="21287" y="15379"/>
                  </a:lnTo>
                  <a:lnTo>
                    <a:pt x="21443" y="13160"/>
                  </a:lnTo>
                  <a:lnTo>
                    <a:pt x="21600" y="11003"/>
                  </a:lnTo>
                  <a:lnTo>
                    <a:pt x="21631" y="10284"/>
                  </a:lnTo>
                  <a:lnTo>
                    <a:pt x="21600" y="10034"/>
                  </a:lnTo>
                  <a:lnTo>
                    <a:pt x="21568" y="99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10;p28">
              <a:extLst>
                <a:ext uri="{FF2B5EF4-FFF2-40B4-BE49-F238E27FC236}">
                  <a16:creationId xmlns:a16="http://schemas.microsoft.com/office/drawing/2014/main" id="{5425C976-61C7-C720-FCBE-42610D6340CE}"/>
                </a:ext>
              </a:extLst>
            </p:cNvPr>
            <p:cNvSpPr/>
            <p:nvPr/>
          </p:nvSpPr>
          <p:spPr>
            <a:xfrm>
              <a:off x="3892066" y="2329230"/>
              <a:ext cx="1123680" cy="354983"/>
            </a:xfrm>
            <a:custGeom>
              <a:avLst/>
              <a:gdLst/>
              <a:ahLst/>
              <a:cxnLst/>
              <a:rect l="l" t="t" r="r" b="b"/>
              <a:pathLst>
                <a:path w="15536" h="4908" extrusionOk="0">
                  <a:moveTo>
                    <a:pt x="6033" y="0"/>
                  </a:moveTo>
                  <a:lnTo>
                    <a:pt x="4158" y="32"/>
                  </a:lnTo>
                  <a:lnTo>
                    <a:pt x="3314" y="94"/>
                  </a:lnTo>
                  <a:lnTo>
                    <a:pt x="2564" y="157"/>
                  </a:lnTo>
                  <a:lnTo>
                    <a:pt x="2032" y="219"/>
                  </a:lnTo>
                  <a:lnTo>
                    <a:pt x="1720" y="282"/>
                  </a:lnTo>
                  <a:lnTo>
                    <a:pt x="1626" y="376"/>
                  </a:lnTo>
                  <a:lnTo>
                    <a:pt x="1501" y="563"/>
                  </a:lnTo>
                  <a:lnTo>
                    <a:pt x="1251" y="1094"/>
                  </a:lnTo>
                  <a:lnTo>
                    <a:pt x="970" y="1845"/>
                  </a:lnTo>
                  <a:lnTo>
                    <a:pt x="688" y="2689"/>
                  </a:lnTo>
                  <a:lnTo>
                    <a:pt x="219" y="4220"/>
                  </a:lnTo>
                  <a:lnTo>
                    <a:pt x="1" y="4908"/>
                  </a:lnTo>
                  <a:lnTo>
                    <a:pt x="7784" y="4752"/>
                  </a:lnTo>
                  <a:lnTo>
                    <a:pt x="15536" y="4908"/>
                  </a:lnTo>
                  <a:lnTo>
                    <a:pt x="15348" y="4220"/>
                  </a:lnTo>
                  <a:lnTo>
                    <a:pt x="14879" y="2689"/>
                  </a:lnTo>
                  <a:lnTo>
                    <a:pt x="14598" y="1845"/>
                  </a:lnTo>
                  <a:lnTo>
                    <a:pt x="14317" y="1094"/>
                  </a:lnTo>
                  <a:lnTo>
                    <a:pt x="14035" y="563"/>
                  </a:lnTo>
                  <a:lnTo>
                    <a:pt x="13941" y="376"/>
                  </a:lnTo>
                  <a:lnTo>
                    <a:pt x="13848" y="282"/>
                  </a:lnTo>
                  <a:lnTo>
                    <a:pt x="13535" y="219"/>
                  </a:lnTo>
                  <a:lnTo>
                    <a:pt x="12972" y="157"/>
                  </a:lnTo>
                  <a:lnTo>
                    <a:pt x="12254" y="94"/>
                  </a:lnTo>
                  <a:lnTo>
                    <a:pt x="11378" y="32"/>
                  </a:lnTo>
                  <a:lnTo>
                    <a:pt x="9503" y="0"/>
                  </a:lnTo>
                  <a:lnTo>
                    <a:pt x="8596" y="0"/>
                  </a:lnTo>
                  <a:lnTo>
                    <a:pt x="7784" y="32"/>
                  </a:lnTo>
                  <a:lnTo>
                    <a:pt x="697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1;p28">
              <a:extLst>
                <a:ext uri="{FF2B5EF4-FFF2-40B4-BE49-F238E27FC236}">
                  <a16:creationId xmlns:a16="http://schemas.microsoft.com/office/drawing/2014/main" id="{55F080AC-9398-FDA5-D9C0-7E9109C94D94}"/>
                </a:ext>
              </a:extLst>
            </p:cNvPr>
            <p:cNvSpPr/>
            <p:nvPr/>
          </p:nvSpPr>
          <p:spPr>
            <a:xfrm>
              <a:off x="3892066" y="2329230"/>
              <a:ext cx="1123680" cy="354983"/>
            </a:xfrm>
            <a:custGeom>
              <a:avLst/>
              <a:gdLst/>
              <a:ahLst/>
              <a:cxnLst/>
              <a:rect l="l" t="t" r="r" b="b"/>
              <a:pathLst>
                <a:path w="15536" h="4908" fill="none" extrusionOk="0">
                  <a:moveTo>
                    <a:pt x="13848" y="282"/>
                  </a:moveTo>
                  <a:lnTo>
                    <a:pt x="13848" y="282"/>
                  </a:lnTo>
                  <a:lnTo>
                    <a:pt x="13535" y="219"/>
                  </a:lnTo>
                  <a:lnTo>
                    <a:pt x="12972" y="157"/>
                  </a:lnTo>
                  <a:lnTo>
                    <a:pt x="12254" y="94"/>
                  </a:lnTo>
                  <a:lnTo>
                    <a:pt x="11378" y="32"/>
                  </a:lnTo>
                  <a:lnTo>
                    <a:pt x="9503" y="0"/>
                  </a:lnTo>
                  <a:lnTo>
                    <a:pt x="8596" y="0"/>
                  </a:lnTo>
                  <a:lnTo>
                    <a:pt x="7784" y="32"/>
                  </a:lnTo>
                  <a:lnTo>
                    <a:pt x="7784" y="32"/>
                  </a:lnTo>
                  <a:lnTo>
                    <a:pt x="6971" y="0"/>
                  </a:lnTo>
                  <a:lnTo>
                    <a:pt x="6033" y="0"/>
                  </a:lnTo>
                  <a:lnTo>
                    <a:pt x="4158" y="32"/>
                  </a:lnTo>
                  <a:lnTo>
                    <a:pt x="3314" y="94"/>
                  </a:lnTo>
                  <a:lnTo>
                    <a:pt x="2564" y="157"/>
                  </a:lnTo>
                  <a:lnTo>
                    <a:pt x="2032" y="219"/>
                  </a:lnTo>
                  <a:lnTo>
                    <a:pt x="1720" y="282"/>
                  </a:lnTo>
                  <a:lnTo>
                    <a:pt x="1720" y="282"/>
                  </a:lnTo>
                  <a:lnTo>
                    <a:pt x="1626" y="376"/>
                  </a:lnTo>
                  <a:lnTo>
                    <a:pt x="1501" y="563"/>
                  </a:lnTo>
                  <a:lnTo>
                    <a:pt x="1251" y="1094"/>
                  </a:lnTo>
                  <a:lnTo>
                    <a:pt x="970" y="1845"/>
                  </a:lnTo>
                  <a:lnTo>
                    <a:pt x="688" y="2689"/>
                  </a:lnTo>
                  <a:lnTo>
                    <a:pt x="219" y="4220"/>
                  </a:lnTo>
                  <a:lnTo>
                    <a:pt x="1" y="4908"/>
                  </a:lnTo>
                  <a:lnTo>
                    <a:pt x="7784" y="4752"/>
                  </a:lnTo>
                  <a:lnTo>
                    <a:pt x="15536" y="4908"/>
                  </a:lnTo>
                  <a:lnTo>
                    <a:pt x="15536" y="4908"/>
                  </a:lnTo>
                  <a:lnTo>
                    <a:pt x="15348" y="4220"/>
                  </a:lnTo>
                  <a:lnTo>
                    <a:pt x="14879" y="2689"/>
                  </a:lnTo>
                  <a:lnTo>
                    <a:pt x="14598" y="1845"/>
                  </a:lnTo>
                  <a:lnTo>
                    <a:pt x="14317" y="1094"/>
                  </a:lnTo>
                  <a:lnTo>
                    <a:pt x="14035" y="563"/>
                  </a:lnTo>
                  <a:lnTo>
                    <a:pt x="13941" y="376"/>
                  </a:lnTo>
                  <a:lnTo>
                    <a:pt x="13848" y="28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12;p28">
              <a:extLst>
                <a:ext uri="{FF2B5EF4-FFF2-40B4-BE49-F238E27FC236}">
                  <a16:creationId xmlns:a16="http://schemas.microsoft.com/office/drawing/2014/main" id="{9B2AAB02-7021-D5A1-74E2-5F76823D2D1E}"/>
                </a:ext>
              </a:extLst>
            </p:cNvPr>
            <p:cNvSpPr/>
            <p:nvPr/>
          </p:nvSpPr>
          <p:spPr>
            <a:xfrm>
              <a:off x="3885267" y="2550780"/>
              <a:ext cx="1137278" cy="140243"/>
            </a:xfrm>
            <a:custGeom>
              <a:avLst/>
              <a:gdLst/>
              <a:ahLst/>
              <a:cxnLst/>
              <a:rect l="l" t="t" r="r" b="b"/>
              <a:pathLst>
                <a:path w="15724" h="1939" extrusionOk="0">
                  <a:moveTo>
                    <a:pt x="7878" y="1689"/>
                  </a:moveTo>
                  <a:lnTo>
                    <a:pt x="95" y="1845"/>
                  </a:lnTo>
                  <a:lnTo>
                    <a:pt x="15630" y="1845"/>
                  </a:lnTo>
                  <a:lnTo>
                    <a:pt x="7878" y="1689"/>
                  </a:lnTo>
                  <a:close/>
                  <a:moveTo>
                    <a:pt x="657" y="1"/>
                  </a:moveTo>
                  <a:lnTo>
                    <a:pt x="188" y="1345"/>
                  </a:lnTo>
                  <a:lnTo>
                    <a:pt x="1" y="1939"/>
                  </a:lnTo>
                  <a:lnTo>
                    <a:pt x="63" y="1939"/>
                  </a:lnTo>
                  <a:lnTo>
                    <a:pt x="95" y="1845"/>
                  </a:lnTo>
                  <a:lnTo>
                    <a:pt x="251" y="1282"/>
                  </a:lnTo>
                  <a:lnTo>
                    <a:pt x="657" y="1"/>
                  </a:lnTo>
                  <a:close/>
                  <a:moveTo>
                    <a:pt x="15192" y="376"/>
                  </a:moveTo>
                  <a:lnTo>
                    <a:pt x="15630" y="1845"/>
                  </a:lnTo>
                  <a:lnTo>
                    <a:pt x="15661" y="1939"/>
                  </a:lnTo>
                  <a:lnTo>
                    <a:pt x="15723" y="1939"/>
                  </a:lnTo>
                  <a:lnTo>
                    <a:pt x="15192" y="376"/>
                  </a:ln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13;p28">
              <a:extLst>
                <a:ext uri="{FF2B5EF4-FFF2-40B4-BE49-F238E27FC236}">
                  <a16:creationId xmlns:a16="http://schemas.microsoft.com/office/drawing/2014/main" id="{8CDE344B-3E62-349C-6E74-46D5B250D275}"/>
                </a:ext>
              </a:extLst>
            </p:cNvPr>
            <p:cNvSpPr/>
            <p:nvPr/>
          </p:nvSpPr>
          <p:spPr>
            <a:xfrm>
              <a:off x="3892066" y="2672874"/>
              <a:ext cx="1123680" cy="11355"/>
            </a:xfrm>
            <a:custGeom>
              <a:avLst/>
              <a:gdLst/>
              <a:ahLst/>
              <a:cxnLst/>
              <a:rect l="l" t="t" r="r" b="b"/>
              <a:pathLst>
                <a:path w="15536" h="157" fill="none" extrusionOk="0">
                  <a:moveTo>
                    <a:pt x="7784" y="1"/>
                  </a:moveTo>
                  <a:lnTo>
                    <a:pt x="1" y="157"/>
                  </a:lnTo>
                  <a:lnTo>
                    <a:pt x="15536" y="157"/>
                  </a:lnTo>
                  <a:lnTo>
                    <a:pt x="778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14;p28">
              <a:extLst>
                <a:ext uri="{FF2B5EF4-FFF2-40B4-BE49-F238E27FC236}">
                  <a16:creationId xmlns:a16="http://schemas.microsoft.com/office/drawing/2014/main" id="{B545BF70-EABC-EB5F-8123-4BB4D3B338F6}"/>
                </a:ext>
              </a:extLst>
            </p:cNvPr>
            <p:cNvSpPr/>
            <p:nvPr/>
          </p:nvSpPr>
          <p:spPr>
            <a:xfrm>
              <a:off x="4984046" y="2577904"/>
              <a:ext cx="38551" cy="113120"/>
            </a:xfrm>
            <a:custGeom>
              <a:avLst/>
              <a:gdLst/>
              <a:ahLst/>
              <a:cxnLst/>
              <a:rect l="l" t="t" r="r" b="b"/>
              <a:pathLst>
                <a:path w="533" h="1564" fill="none" extrusionOk="0">
                  <a:moveTo>
                    <a:pt x="1" y="1"/>
                  </a:moveTo>
                  <a:lnTo>
                    <a:pt x="1" y="1"/>
                  </a:lnTo>
                  <a:lnTo>
                    <a:pt x="439" y="1470"/>
                  </a:lnTo>
                  <a:lnTo>
                    <a:pt x="439" y="1470"/>
                  </a:lnTo>
                  <a:lnTo>
                    <a:pt x="470" y="1564"/>
                  </a:lnTo>
                  <a:lnTo>
                    <a:pt x="532" y="1564"/>
                  </a:lnTo>
                  <a:lnTo>
                    <a:pt x="532" y="1564"/>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5;p28">
              <a:extLst>
                <a:ext uri="{FF2B5EF4-FFF2-40B4-BE49-F238E27FC236}">
                  <a16:creationId xmlns:a16="http://schemas.microsoft.com/office/drawing/2014/main" id="{EDF88B4D-F9AB-28B4-26F7-06EC23407EEE}"/>
                </a:ext>
              </a:extLst>
            </p:cNvPr>
            <p:cNvSpPr/>
            <p:nvPr/>
          </p:nvSpPr>
          <p:spPr>
            <a:xfrm>
              <a:off x="3885267" y="2550780"/>
              <a:ext cx="47591" cy="140243"/>
            </a:xfrm>
            <a:custGeom>
              <a:avLst/>
              <a:gdLst/>
              <a:ahLst/>
              <a:cxnLst/>
              <a:rect l="l" t="t" r="r" b="b"/>
              <a:pathLst>
                <a:path w="658" h="1939" fill="none" extrusionOk="0">
                  <a:moveTo>
                    <a:pt x="657" y="1"/>
                  </a:moveTo>
                  <a:lnTo>
                    <a:pt x="657" y="1"/>
                  </a:lnTo>
                  <a:lnTo>
                    <a:pt x="188" y="1345"/>
                  </a:lnTo>
                  <a:lnTo>
                    <a:pt x="1" y="1939"/>
                  </a:lnTo>
                  <a:lnTo>
                    <a:pt x="63" y="1939"/>
                  </a:lnTo>
                  <a:lnTo>
                    <a:pt x="95" y="1845"/>
                  </a:lnTo>
                  <a:lnTo>
                    <a:pt x="95" y="1845"/>
                  </a:lnTo>
                  <a:lnTo>
                    <a:pt x="251" y="1282"/>
                  </a:lnTo>
                  <a:lnTo>
                    <a:pt x="65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16;p28">
              <a:extLst>
                <a:ext uri="{FF2B5EF4-FFF2-40B4-BE49-F238E27FC236}">
                  <a16:creationId xmlns:a16="http://schemas.microsoft.com/office/drawing/2014/main" id="{EE8ECA63-310C-E61E-9FCE-4AE51AE66D8A}"/>
                </a:ext>
              </a:extLst>
            </p:cNvPr>
            <p:cNvSpPr/>
            <p:nvPr/>
          </p:nvSpPr>
          <p:spPr>
            <a:xfrm>
              <a:off x="3892066" y="2351798"/>
              <a:ext cx="1123680" cy="332417"/>
            </a:xfrm>
            <a:custGeom>
              <a:avLst/>
              <a:gdLst/>
              <a:ahLst/>
              <a:cxnLst/>
              <a:rect l="l" t="t" r="r" b="b"/>
              <a:pathLst>
                <a:path w="15536" h="4596" extrusionOk="0">
                  <a:moveTo>
                    <a:pt x="6315" y="1"/>
                  </a:moveTo>
                  <a:lnTo>
                    <a:pt x="4846" y="32"/>
                  </a:lnTo>
                  <a:lnTo>
                    <a:pt x="3439" y="95"/>
                  </a:lnTo>
                  <a:lnTo>
                    <a:pt x="2314" y="189"/>
                  </a:lnTo>
                  <a:lnTo>
                    <a:pt x="1939" y="251"/>
                  </a:lnTo>
                  <a:lnTo>
                    <a:pt x="1720" y="314"/>
                  </a:lnTo>
                  <a:lnTo>
                    <a:pt x="1595" y="407"/>
                  </a:lnTo>
                  <a:lnTo>
                    <a:pt x="1470" y="564"/>
                  </a:lnTo>
                  <a:lnTo>
                    <a:pt x="1188" y="1158"/>
                  </a:lnTo>
                  <a:lnTo>
                    <a:pt x="876" y="1908"/>
                  </a:lnTo>
                  <a:lnTo>
                    <a:pt x="563" y="2752"/>
                  </a:lnTo>
                  <a:lnTo>
                    <a:pt x="157" y="4033"/>
                  </a:lnTo>
                  <a:lnTo>
                    <a:pt x="1" y="4596"/>
                  </a:lnTo>
                  <a:lnTo>
                    <a:pt x="7784" y="4440"/>
                  </a:lnTo>
                  <a:lnTo>
                    <a:pt x="15536" y="4596"/>
                  </a:lnTo>
                  <a:lnTo>
                    <a:pt x="15098" y="3127"/>
                  </a:lnTo>
                  <a:lnTo>
                    <a:pt x="14785" y="2189"/>
                  </a:lnTo>
                  <a:lnTo>
                    <a:pt x="14410" y="1314"/>
                  </a:lnTo>
                  <a:lnTo>
                    <a:pt x="14254" y="939"/>
                  </a:lnTo>
                  <a:lnTo>
                    <a:pt x="14098" y="626"/>
                  </a:lnTo>
                  <a:lnTo>
                    <a:pt x="13973" y="407"/>
                  </a:lnTo>
                  <a:lnTo>
                    <a:pt x="13848" y="314"/>
                  </a:lnTo>
                  <a:lnTo>
                    <a:pt x="13598" y="251"/>
                  </a:lnTo>
                  <a:lnTo>
                    <a:pt x="13223" y="189"/>
                  </a:lnTo>
                  <a:lnTo>
                    <a:pt x="12129" y="95"/>
                  </a:lnTo>
                  <a:lnTo>
                    <a:pt x="10722" y="32"/>
                  </a:lnTo>
                  <a:lnTo>
                    <a:pt x="9222" y="1"/>
                  </a:lnTo>
                  <a:lnTo>
                    <a:pt x="7784" y="32"/>
                  </a:lnTo>
                  <a:lnTo>
                    <a:pt x="631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17;p28">
              <a:extLst>
                <a:ext uri="{FF2B5EF4-FFF2-40B4-BE49-F238E27FC236}">
                  <a16:creationId xmlns:a16="http://schemas.microsoft.com/office/drawing/2014/main" id="{FA8A5DF8-494F-7025-7C10-1E0F784C9AA1}"/>
                </a:ext>
              </a:extLst>
            </p:cNvPr>
            <p:cNvSpPr/>
            <p:nvPr/>
          </p:nvSpPr>
          <p:spPr>
            <a:xfrm>
              <a:off x="3892066" y="2351798"/>
              <a:ext cx="1123680" cy="332417"/>
            </a:xfrm>
            <a:custGeom>
              <a:avLst/>
              <a:gdLst/>
              <a:ahLst/>
              <a:cxnLst/>
              <a:rect l="l" t="t" r="r" b="b"/>
              <a:pathLst>
                <a:path w="15536" h="4596" fill="none" extrusionOk="0">
                  <a:moveTo>
                    <a:pt x="9222" y="1"/>
                  </a:moveTo>
                  <a:lnTo>
                    <a:pt x="9222" y="1"/>
                  </a:lnTo>
                  <a:lnTo>
                    <a:pt x="7784" y="32"/>
                  </a:lnTo>
                  <a:lnTo>
                    <a:pt x="7784" y="32"/>
                  </a:lnTo>
                  <a:lnTo>
                    <a:pt x="6315" y="1"/>
                  </a:lnTo>
                  <a:lnTo>
                    <a:pt x="6315" y="1"/>
                  </a:lnTo>
                  <a:lnTo>
                    <a:pt x="4846" y="32"/>
                  </a:lnTo>
                  <a:lnTo>
                    <a:pt x="3439" y="95"/>
                  </a:lnTo>
                  <a:lnTo>
                    <a:pt x="2314" y="189"/>
                  </a:lnTo>
                  <a:lnTo>
                    <a:pt x="1939" y="251"/>
                  </a:lnTo>
                  <a:lnTo>
                    <a:pt x="1720" y="314"/>
                  </a:lnTo>
                  <a:lnTo>
                    <a:pt x="1720" y="314"/>
                  </a:lnTo>
                  <a:lnTo>
                    <a:pt x="1595" y="407"/>
                  </a:lnTo>
                  <a:lnTo>
                    <a:pt x="1470" y="564"/>
                  </a:lnTo>
                  <a:lnTo>
                    <a:pt x="1188" y="1158"/>
                  </a:lnTo>
                  <a:lnTo>
                    <a:pt x="876" y="1908"/>
                  </a:lnTo>
                  <a:lnTo>
                    <a:pt x="563" y="2752"/>
                  </a:lnTo>
                  <a:lnTo>
                    <a:pt x="563" y="2752"/>
                  </a:lnTo>
                  <a:lnTo>
                    <a:pt x="157" y="4033"/>
                  </a:lnTo>
                  <a:lnTo>
                    <a:pt x="1" y="4596"/>
                  </a:lnTo>
                  <a:lnTo>
                    <a:pt x="1" y="4596"/>
                  </a:lnTo>
                  <a:lnTo>
                    <a:pt x="7784" y="4440"/>
                  </a:lnTo>
                  <a:lnTo>
                    <a:pt x="15536" y="4596"/>
                  </a:lnTo>
                  <a:lnTo>
                    <a:pt x="15536" y="4596"/>
                  </a:lnTo>
                  <a:lnTo>
                    <a:pt x="15098" y="3127"/>
                  </a:lnTo>
                  <a:lnTo>
                    <a:pt x="15098" y="3127"/>
                  </a:lnTo>
                  <a:lnTo>
                    <a:pt x="14785" y="2189"/>
                  </a:lnTo>
                  <a:lnTo>
                    <a:pt x="14410" y="1314"/>
                  </a:lnTo>
                  <a:lnTo>
                    <a:pt x="14254" y="939"/>
                  </a:lnTo>
                  <a:lnTo>
                    <a:pt x="14098" y="626"/>
                  </a:lnTo>
                  <a:lnTo>
                    <a:pt x="13973" y="407"/>
                  </a:lnTo>
                  <a:lnTo>
                    <a:pt x="13848" y="314"/>
                  </a:lnTo>
                  <a:lnTo>
                    <a:pt x="13848" y="314"/>
                  </a:lnTo>
                  <a:lnTo>
                    <a:pt x="13598" y="251"/>
                  </a:lnTo>
                  <a:lnTo>
                    <a:pt x="13223" y="189"/>
                  </a:lnTo>
                  <a:lnTo>
                    <a:pt x="12129" y="95"/>
                  </a:lnTo>
                  <a:lnTo>
                    <a:pt x="10722" y="32"/>
                  </a:lnTo>
                  <a:lnTo>
                    <a:pt x="922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8;p28">
              <a:extLst>
                <a:ext uri="{FF2B5EF4-FFF2-40B4-BE49-F238E27FC236}">
                  <a16:creationId xmlns:a16="http://schemas.microsoft.com/office/drawing/2014/main" id="{EC9F334B-2E6F-906E-6AD6-5079FB7879CC}"/>
                </a:ext>
              </a:extLst>
            </p:cNvPr>
            <p:cNvSpPr/>
            <p:nvPr/>
          </p:nvSpPr>
          <p:spPr>
            <a:xfrm>
              <a:off x="3892066" y="2342756"/>
              <a:ext cx="1123680" cy="341458"/>
            </a:xfrm>
            <a:custGeom>
              <a:avLst/>
              <a:gdLst/>
              <a:ahLst/>
              <a:cxnLst/>
              <a:rect l="l" t="t" r="r" b="b"/>
              <a:pathLst>
                <a:path w="15536" h="4721" extrusionOk="0">
                  <a:moveTo>
                    <a:pt x="6033" y="1"/>
                  </a:moveTo>
                  <a:lnTo>
                    <a:pt x="4158" y="32"/>
                  </a:lnTo>
                  <a:lnTo>
                    <a:pt x="3314" y="95"/>
                  </a:lnTo>
                  <a:lnTo>
                    <a:pt x="2564" y="126"/>
                  </a:lnTo>
                  <a:lnTo>
                    <a:pt x="2032" y="189"/>
                  </a:lnTo>
                  <a:lnTo>
                    <a:pt x="1720" y="282"/>
                  </a:lnTo>
                  <a:lnTo>
                    <a:pt x="1626" y="376"/>
                  </a:lnTo>
                  <a:lnTo>
                    <a:pt x="1501" y="532"/>
                  </a:lnTo>
                  <a:lnTo>
                    <a:pt x="1251" y="1064"/>
                  </a:lnTo>
                  <a:lnTo>
                    <a:pt x="970" y="1783"/>
                  </a:lnTo>
                  <a:lnTo>
                    <a:pt x="688" y="2595"/>
                  </a:lnTo>
                  <a:lnTo>
                    <a:pt x="219" y="4064"/>
                  </a:lnTo>
                  <a:lnTo>
                    <a:pt x="1" y="4721"/>
                  </a:lnTo>
                  <a:lnTo>
                    <a:pt x="15536" y="4721"/>
                  </a:lnTo>
                  <a:lnTo>
                    <a:pt x="15348" y="4064"/>
                  </a:lnTo>
                  <a:lnTo>
                    <a:pt x="14879" y="2595"/>
                  </a:lnTo>
                  <a:lnTo>
                    <a:pt x="14598" y="1783"/>
                  </a:lnTo>
                  <a:lnTo>
                    <a:pt x="14317" y="1064"/>
                  </a:lnTo>
                  <a:lnTo>
                    <a:pt x="14035" y="532"/>
                  </a:lnTo>
                  <a:lnTo>
                    <a:pt x="13941" y="376"/>
                  </a:lnTo>
                  <a:lnTo>
                    <a:pt x="13848" y="282"/>
                  </a:lnTo>
                  <a:lnTo>
                    <a:pt x="13535" y="189"/>
                  </a:lnTo>
                  <a:lnTo>
                    <a:pt x="12972" y="126"/>
                  </a:lnTo>
                  <a:lnTo>
                    <a:pt x="12254" y="95"/>
                  </a:lnTo>
                  <a:lnTo>
                    <a:pt x="11378" y="32"/>
                  </a:lnTo>
                  <a:lnTo>
                    <a:pt x="9503" y="1"/>
                  </a:lnTo>
                  <a:lnTo>
                    <a:pt x="8596" y="1"/>
                  </a:lnTo>
                  <a:lnTo>
                    <a:pt x="7784" y="32"/>
                  </a:lnTo>
                  <a:lnTo>
                    <a:pt x="6971" y="1"/>
                  </a:lnTo>
                  <a:close/>
                </a:path>
              </a:pathLst>
            </a:custGeom>
            <a:solidFill>
              <a:srgbClr val="3634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9;p28">
              <a:extLst>
                <a:ext uri="{FF2B5EF4-FFF2-40B4-BE49-F238E27FC236}">
                  <a16:creationId xmlns:a16="http://schemas.microsoft.com/office/drawing/2014/main" id="{C13E63B5-0916-C7AD-C7F8-EA7191DF9503}"/>
                </a:ext>
              </a:extLst>
            </p:cNvPr>
            <p:cNvSpPr/>
            <p:nvPr/>
          </p:nvSpPr>
          <p:spPr>
            <a:xfrm>
              <a:off x="4115931" y="2342756"/>
              <a:ext cx="422827" cy="341458"/>
            </a:xfrm>
            <a:custGeom>
              <a:avLst/>
              <a:gdLst/>
              <a:ahLst/>
              <a:cxnLst/>
              <a:rect l="l" t="t" r="r" b="b"/>
              <a:pathLst>
                <a:path w="5846" h="4721" extrusionOk="0">
                  <a:moveTo>
                    <a:pt x="1626" y="1"/>
                  </a:moveTo>
                  <a:lnTo>
                    <a:pt x="0" y="95"/>
                  </a:lnTo>
                  <a:lnTo>
                    <a:pt x="2407" y="4721"/>
                  </a:lnTo>
                  <a:lnTo>
                    <a:pt x="5845" y="4721"/>
                  </a:lnTo>
                  <a:lnTo>
                    <a:pt x="3407" y="1"/>
                  </a:lnTo>
                  <a:close/>
                </a:path>
              </a:pathLst>
            </a:custGeom>
            <a:solidFill>
              <a:srgbClr val="434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0;p28">
              <a:extLst>
                <a:ext uri="{FF2B5EF4-FFF2-40B4-BE49-F238E27FC236}">
                  <a16:creationId xmlns:a16="http://schemas.microsoft.com/office/drawing/2014/main" id="{D3E984F6-E71D-4DD0-D665-2C21DA8062EE}"/>
                </a:ext>
              </a:extLst>
            </p:cNvPr>
            <p:cNvSpPr/>
            <p:nvPr/>
          </p:nvSpPr>
          <p:spPr>
            <a:xfrm>
              <a:off x="4416610" y="2342756"/>
              <a:ext cx="248734" cy="341458"/>
            </a:xfrm>
            <a:custGeom>
              <a:avLst/>
              <a:gdLst/>
              <a:ahLst/>
              <a:cxnLst/>
              <a:rect l="l" t="t" r="r" b="b"/>
              <a:pathLst>
                <a:path w="3439" h="4721" extrusionOk="0">
                  <a:moveTo>
                    <a:pt x="0" y="1"/>
                  </a:moveTo>
                  <a:lnTo>
                    <a:pt x="2438" y="4721"/>
                  </a:lnTo>
                  <a:lnTo>
                    <a:pt x="3439" y="4721"/>
                  </a:lnTo>
                  <a:lnTo>
                    <a:pt x="1001" y="1"/>
                  </a:lnTo>
                  <a:lnTo>
                    <a:pt x="532" y="32"/>
                  </a:lnTo>
                  <a:lnTo>
                    <a:pt x="0" y="1"/>
                  </a:lnTo>
                  <a:close/>
                </a:path>
              </a:pathLst>
            </a:custGeom>
            <a:solidFill>
              <a:srgbClr val="434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21;p28">
              <a:extLst>
                <a:ext uri="{FF2B5EF4-FFF2-40B4-BE49-F238E27FC236}">
                  <a16:creationId xmlns:a16="http://schemas.microsoft.com/office/drawing/2014/main" id="{AA342A34-7AD6-9172-03C0-C7D6B2141630}"/>
                </a:ext>
              </a:extLst>
            </p:cNvPr>
            <p:cNvSpPr/>
            <p:nvPr/>
          </p:nvSpPr>
          <p:spPr>
            <a:xfrm>
              <a:off x="4525107" y="2342756"/>
              <a:ext cx="251049" cy="341458"/>
            </a:xfrm>
            <a:custGeom>
              <a:avLst/>
              <a:gdLst/>
              <a:ahLst/>
              <a:cxnLst/>
              <a:rect l="l" t="t" r="r" b="b"/>
              <a:pathLst>
                <a:path w="3471" h="4721" extrusionOk="0">
                  <a:moveTo>
                    <a:pt x="1" y="1"/>
                  </a:moveTo>
                  <a:lnTo>
                    <a:pt x="2470" y="4721"/>
                  </a:lnTo>
                  <a:lnTo>
                    <a:pt x="3470" y="4721"/>
                  </a:lnTo>
                  <a:lnTo>
                    <a:pt x="1032" y="1"/>
                  </a:lnTo>
                  <a:close/>
                </a:path>
              </a:pathLst>
            </a:custGeom>
            <a:solidFill>
              <a:srgbClr val="434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22;p28">
              <a:extLst>
                <a:ext uri="{FF2B5EF4-FFF2-40B4-BE49-F238E27FC236}">
                  <a16:creationId xmlns:a16="http://schemas.microsoft.com/office/drawing/2014/main" id="{A9B61E2D-B266-3ABC-3048-B7CF397FB743}"/>
                </a:ext>
              </a:extLst>
            </p:cNvPr>
            <p:cNvSpPr/>
            <p:nvPr/>
          </p:nvSpPr>
          <p:spPr>
            <a:xfrm>
              <a:off x="3684043" y="3229026"/>
              <a:ext cx="1541950" cy="343773"/>
            </a:xfrm>
            <a:custGeom>
              <a:avLst/>
              <a:gdLst/>
              <a:ahLst/>
              <a:cxnLst/>
              <a:rect l="l" t="t" r="r" b="b"/>
              <a:pathLst>
                <a:path w="21319" h="4753" extrusionOk="0">
                  <a:moveTo>
                    <a:pt x="21318" y="1"/>
                  </a:moveTo>
                  <a:lnTo>
                    <a:pt x="21068" y="63"/>
                  </a:lnTo>
                  <a:lnTo>
                    <a:pt x="20506" y="282"/>
                  </a:lnTo>
                  <a:lnTo>
                    <a:pt x="20193" y="407"/>
                  </a:lnTo>
                  <a:lnTo>
                    <a:pt x="19912" y="532"/>
                  </a:lnTo>
                  <a:lnTo>
                    <a:pt x="19662" y="689"/>
                  </a:lnTo>
                  <a:lnTo>
                    <a:pt x="19506" y="814"/>
                  </a:lnTo>
                  <a:lnTo>
                    <a:pt x="19037" y="1314"/>
                  </a:lnTo>
                  <a:lnTo>
                    <a:pt x="18818" y="1532"/>
                  </a:lnTo>
                  <a:lnTo>
                    <a:pt x="17036" y="2001"/>
                  </a:lnTo>
                  <a:lnTo>
                    <a:pt x="15755" y="2283"/>
                  </a:lnTo>
                  <a:lnTo>
                    <a:pt x="15098" y="2439"/>
                  </a:lnTo>
                  <a:lnTo>
                    <a:pt x="15067" y="2376"/>
                  </a:lnTo>
                  <a:lnTo>
                    <a:pt x="15067" y="2220"/>
                  </a:lnTo>
                  <a:lnTo>
                    <a:pt x="15067" y="2033"/>
                  </a:lnTo>
                  <a:lnTo>
                    <a:pt x="14973" y="2126"/>
                  </a:lnTo>
                  <a:lnTo>
                    <a:pt x="14786" y="2314"/>
                  </a:lnTo>
                  <a:lnTo>
                    <a:pt x="14629" y="2439"/>
                  </a:lnTo>
                  <a:lnTo>
                    <a:pt x="14442" y="2564"/>
                  </a:lnTo>
                  <a:lnTo>
                    <a:pt x="14192" y="2689"/>
                  </a:lnTo>
                  <a:lnTo>
                    <a:pt x="13910" y="2783"/>
                  </a:lnTo>
                  <a:lnTo>
                    <a:pt x="13285" y="2939"/>
                  </a:lnTo>
                  <a:lnTo>
                    <a:pt x="12691" y="3064"/>
                  </a:lnTo>
                  <a:lnTo>
                    <a:pt x="12129" y="3127"/>
                  </a:lnTo>
                  <a:lnTo>
                    <a:pt x="11629" y="3189"/>
                  </a:lnTo>
                  <a:lnTo>
                    <a:pt x="9659" y="3189"/>
                  </a:lnTo>
                  <a:lnTo>
                    <a:pt x="9159" y="3127"/>
                  </a:lnTo>
                  <a:lnTo>
                    <a:pt x="8628" y="3064"/>
                  </a:lnTo>
                  <a:lnTo>
                    <a:pt x="8034" y="2939"/>
                  </a:lnTo>
                  <a:lnTo>
                    <a:pt x="7409" y="2783"/>
                  </a:lnTo>
                  <a:lnTo>
                    <a:pt x="6534" y="2533"/>
                  </a:lnTo>
                  <a:lnTo>
                    <a:pt x="6252" y="2439"/>
                  </a:lnTo>
                  <a:lnTo>
                    <a:pt x="6221" y="2220"/>
                  </a:lnTo>
                  <a:lnTo>
                    <a:pt x="6221" y="2095"/>
                  </a:lnTo>
                  <a:lnTo>
                    <a:pt x="6190" y="2033"/>
                  </a:lnTo>
                  <a:lnTo>
                    <a:pt x="5534" y="1970"/>
                  </a:lnTo>
                  <a:lnTo>
                    <a:pt x="4252" y="1783"/>
                  </a:lnTo>
                  <a:lnTo>
                    <a:pt x="2470" y="1532"/>
                  </a:lnTo>
                  <a:lnTo>
                    <a:pt x="2251" y="1314"/>
                  </a:lnTo>
                  <a:lnTo>
                    <a:pt x="1814" y="814"/>
                  </a:lnTo>
                  <a:lnTo>
                    <a:pt x="1626" y="689"/>
                  </a:lnTo>
                  <a:lnTo>
                    <a:pt x="1376" y="532"/>
                  </a:lnTo>
                  <a:lnTo>
                    <a:pt x="1095" y="407"/>
                  </a:lnTo>
                  <a:lnTo>
                    <a:pt x="782" y="282"/>
                  </a:lnTo>
                  <a:lnTo>
                    <a:pt x="220" y="63"/>
                  </a:lnTo>
                  <a:lnTo>
                    <a:pt x="1" y="1"/>
                  </a:lnTo>
                  <a:lnTo>
                    <a:pt x="1" y="1"/>
                  </a:lnTo>
                  <a:lnTo>
                    <a:pt x="189" y="2283"/>
                  </a:lnTo>
                  <a:lnTo>
                    <a:pt x="282" y="3595"/>
                  </a:lnTo>
                  <a:lnTo>
                    <a:pt x="282" y="3814"/>
                  </a:lnTo>
                  <a:lnTo>
                    <a:pt x="376" y="4033"/>
                  </a:lnTo>
                  <a:lnTo>
                    <a:pt x="470" y="4221"/>
                  </a:lnTo>
                  <a:lnTo>
                    <a:pt x="564" y="4408"/>
                  </a:lnTo>
                  <a:lnTo>
                    <a:pt x="782" y="4658"/>
                  </a:lnTo>
                  <a:lnTo>
                    <a:pt x="876" y="4752"/>
                  </a:lnTo>
                  <a:lnTo>
                    <a:pt x="5283" y="4752"/>
                  </a:lnTo>
                  <a:lnTo>
                    <a:pt x="5534" y="4658"/>
                  </a:lnTo>
                  <a:lnTo>
                    <a:pt x="5752" y="4596"/>
                  </a:lnTo>
                  <a:lnTo>
                    <a:pt x="6034" y="4564"/>
                  </a:lnTo>
                  <a:lnTo>
                    <a:pt x="15286" y="4564"/>
                  </a:lnTo>
                  <a:lnTo>
                    <a:pt x="15536" y="4596"/>
                  </a:lnTo>
                  <a:lnTo>
                    <a:pt x="15786" y="4658"/>
                  </a:lnTo>
                  <a:lnTo>
                    <a:pt x="16005" y="4752"/>
                  </a:lnTo>
                  <a:lnTo>
                    <a:pt x="20412" y="4752"/>
                  </a:lnTo>
                  <a:lnTo>
                    <a:pt x="20506" y="4658"/>
                  </a:lnTo>
                  <a:lnTo>
                    <a:pt x="20725" y="4408"/>
                  </a:lnTo>
                  <a:lnTo>
                    <a:pt x="20850" y="4221"/>
                  </a:lnTo>
                  <a:lnTo>
                    <a:pt x="20943" y="4033"/>
                  </a:lnTo>
                  <a:lnTo>
                    <a:pt x="21006" y="3814"/>
                  </a:lnTo>
                  <a:lnTo>
                    <a:pt x="21037" y="3595"/>
                  </a:lnTo>
                  <a:lnTo>
                    <a:pt x="21131" y="2283"/>
                  </a:lnTo>
                  <a:lnTo>
                    <a:pt x="21318"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23;p28">
              <a:extLst>
                <a:ext uri="{FF2B5EF4-FFF2-40B4-BE49-F238E27FC236}">
                  <a16:creationId xmlns:a16="http://schemas.microsoft.com/office/drawing/2014/main" id="{1927EF24-A379-BC6E-CBBF-FA36E01A9AAA}"/>
                </a:ext>
              </a:extLst>
            </p:cNvPr>
            <p:cNvSpPr/>
            <p:nvPr/>
          </p:nvSpPr>
          <p:spPr>
            <a:xfrm>
              <a:off x="3684043" y="3229026"/>
              <a:ext cx="1541950" cy="343773"/>
            </a:xfrm>
            <a:custGeom>
              <a:avLst/>
              <a:gdLst/>
              <a:ahLst/>
              <a:cxnLst/>
              <a:rect l="l" t="t" r="r" b="b"/>
              <a:pathLst>
                <a:path w="21319" h="4753" fill="none" extrusionOk="0">
                  <a:moveTo>
                    <a:pt x="19506" y="814"/>
                  </a:moveTo>
                  <a:lnTo>
                    <a:pt x="19506" y="814"/>
                  </a:lnTo>
                  <a:lnTo>
                    <a:pt x="19037" y="1314"/>
                  </a:lnTo>
                  <a:lnTo>
                    <a:pt x="18818" y="1532"/>
                  </a:lnTo>
                  <a:lnTo>
                    <a:pt x="18818" y="1532"/>
                  </a:lnTo>
                  <a:lnTo>
                    <a:pt x="17036" y="2001"/>
                  </a:lnTo>
                  <a:lnTo>
                    <a:pt x="15755" y="2283"/>
                  </a:lnTo>
                  <a:lnTo>
                    <a:pt x="15098" y="2439"/>
                  </a:lnTo>
                  <a:lnTo>
                    <a:pt x="15098" y="2439"/>
                  </a:lnTo>
                  <a:lnTo>
                    <a:pt x="15067" y="2376"/>
                  </a:lnTo>
                  <a:lnTo>
                    <a:pt x="15067" y="2220"/>
                  </a:lnTo>
                  <a:lnTo>
                    <a:pt x="15067" y="2033"/>
                  </a:lnTo>
                  <a:lnTo>
                    <a:pt x="15067" y="2033"/>
                  </a:lnTo>
                  <a:lnTo>
                    <a:pt x="14973" y="2126"/>
                  </a:lnTo>
                  <a:lnTo>
                    <a:pt x="14786" y="2314"/>
                  </a:lnTo>
                  <a:lnTo>
                    <a:pt x="14629" y="2439"/>
                  </a:lnTo>
                  <a:lnTo>
                    <a:pt x="14442" y="2564"/>
                  </a:lnTo>
                  <a:lnTo>
                    <a:pt x="14192" y="2689"/>
                  </a:lnTo>
                  <a:lnTo>
                    <a:pt x="13910" y="2783"/>
                  </a:lnTo>
                  <a:lnTo>
                    <a:pt x="13910" y="2783"/>
                  </a:lnTo>
                  <a:lnTo>
                    <a:pt x="13285" y="2939"/>
                  </a:lnTo>
                  <a:lnTo>
                    <a:pt x="12691" y="3064"/>
                  </a:lnTo>
                  <a:lnTo>
                    <a:pt x="12129" y="3127"/>
                  </a:lnTo>
                  <a:lnTo>
                    <a:pt x="11629" y="3189"/>
                  </a:lnTo>
                  <a:lnTo>
                    <a:pt x="10910" y="3189"/>
                  </a:lnTo>
                  <a:lnTo>
                    <a:pt x="10660" y="3189"/>
                  </a:lnTo>
                  <a:lnTo>
                    <a:pt x="10660" y="3189"/>
                  </a:lnTo>
                  <a:lnTo>
                    <a:pt x="10378" y="3189"/>
                  </a:lnTo>
                  <a:lnTo>
                    <a:pt x="9659" y="3189"/>
                  </a:lnTo>
                  <a:lnTo>
                    <a:pt x="9159" y="3127"/>
                  </a:lnTo>
                  <a:lnTo>
                    <a:pt x="8628" y="3064"/>
                  </a:lnTo>
                  <a:lnTo>
                    <a:pt x="8034" y="2939"/>
                  </a:lnTo>
                  <a:lnTo>
                    <a:pt x="7409" y="2783"/>
                  </a:lnTo>
                  <a:lnTo>
                    <a:pt x="7409" y="2783"/>
                  </a:lnTo>
                  <a:lnTo>
                    <a:pt x="6534" y="2533"/>
                  </a:lnTo>
                  <a:lnTo>
                    <a:pt x="6252" y="2439"/>
                  </a:lnTo>
                  <a:lnTo>
                    <a:pt x="6252" y="2439"/>
                  </a:lnTo>
                  <a:lnTo>
                    <a:pt x="6221" y="2220"/>
                  </a:lnTo>
                  <a:lnTo>
                    <a:pt x="6221" y="2095"/>
                  </a:lnTo>
                  <a:lnTo>
                    <a:pt x="6190" y="2033"/>
                  </a:lnTo>
                  <a:lnTo>
                    <a:pt x="6190" y="2033"/>
                  </a:lnTo>
                  <a:lnTo>
                    <a:pt x="5534" y="1970"/>
                  </a:lnTo>
                  <a:lnTo>
                    <a:pt x="4252" y="1783"/>
                  </a:lnTo>
                  <a:lnTo>
                    <a:pt x="2470" y="1532"/>
                  </a:lnTo>
                  <a:lnTo>
                    <a:pt x="2470" y="1532"/>
                  </a:lnTo>
                  <a:lnTo>
                    <a:pt x="2251" y="1314"/>
                  </a:lnTo>
                  <a:lnTo>
                    <a:pt x="1814" y="814"/>
                  </a:lnTo>
                  <a:lnTo>
                    <a:pt x="1814" y="814"/>
                  </a:lnTo>
                  <a:lnTo>
                    <a:pt x="1626" y="689"/>
                  </a:lnTo>
                  <a:lnTo>
                    <a:pt x="1376" y="532"/>
                  </a:lnTo>
                  <a:lnTo>
                    <a:pt x="1095" y="407"/>
                  </a:lnTo>
                  <a:lnTo>
                    <a:pt x="782" y="282"/>
                  </a:lnTo>
                  <a:lnTo>
                    <a:pt x="220" y="63"/>
                  </a:lnTo>
                  <a:lnTo>
                    <a:pt x="1" y="1"/>
                  </a:lnTo>
                  <a:lnTo>
                    <a:pt x="1" y="1"/>
                  </a:lnTo>
                  <a:lnTo>
                    <a:pt x="189" y="2283"/>
                  </a:lnTo>
                  <a:lnTo>
                    <a:pt x="282" y="3595"/>
                  </a:lnTo>
                  <a:lnTo>
                    <a:pt x="282" y="3595"/>
                  </a:lnTo>
                  <a:lnTo>
                    <a:pt x="282" y="3814"/>
                  </a:lnTo>
                  <a:lnTo>
                    <a:pt x="376" y="4033"/>
                  </a:lnTo>
                  <a:lnTo>
                    <a:pt x="470" y="4221"/>
                  </a:lnTo>
                  <a:lnTo>
                    <a:pt x="564" y="4408"/>
                  </a:lnTo>
                  <a:lnTo>
                    <a:pt x="782" y="4658"/>
                  </a:lnTo>
                  <a:lnTo>
                    <a:pt x="876" y="4752"/>
                  </a:lnTo>
                  <a:lnTo>
                    <a:pt x="5283" y="4752"/>
                  </a:lnTo>
                  <a:lnTo>
                    <a:pt x="5283" y="4752"/>
                  </a:lnTo>
                  <a:lnTo>
                    <a:pt x="5534" y="4658"/>
                  </a:lnTo>
                  <a:lnTo>
                    <a:pt x="5752" y="4596"/>
                  </a:lnTo>
                  <a:lnTo>
                    <a:pt x="6034" y="4564"/>
                  </a:lnTo>
                  <a:lnTo>
                    <a:pt x="6034" y="4564"/>
                  </a:lnTo>
                  <a:lnTo>
                    <a:pt x="10660" y="4564"/>
                  </a:lnTo>
                  <a:lnTo>
                    <a:pt x="10660" y="4564"/>
                  </a:lnTo>
                  <a:lnTo>
                    <a:pt x="15286" y="4564"/>
                  </a:lnTo>
                  <a:lnTo>
                    <a:pt x="15286" y="4564"/>
                  </a:lnTo>
                  <a:lnTo>
                    <a:pt x="15536" y="4596"/>
                  </a:lnTo>
                  <a:lnTo>
                    <a:pt x="15786" y="4658"/>
                  </a:lnTo>
                  <a:lnTo>
                    <a:pt x="16005" y="4752"/>
                  </a:lnTo>
                  <a:lnTo>
                    <a:pt x="20412" y="4752"/>
                  </a:lnTo>
                  <a:lnTo>
                    <a:pt x="20412" y="4752"/>
                  </a:lnTo>
                  <a:lnTo>
                    <a:pt x="20506" y="4658"/>
                  </a:lnTo>
                  <a:lnTo>
                    <a:pt x="20725" y="4408"/>
                  </a:lnTo>
                  <a:lnTo>
                    <a:pt x="20850" y="4221"/>
                  </a:lnTo>
                  <a:lnTo>
                    <a:pt x="20943" y="4033"/>
                  </a:lnTo>
                  <a:lnTo>
                    <a:pt x="21006" y="3814"/>
                  </a:lnTo>
                  <a:lnTo>
                    <a:pt x="21037" y="3595"/>
                  </a:lnTo>
                  <a:lnTo>
                    <a:pt x="21037" y="3595"/>
                  </a:lnTo>
                  <a:lnTo>
                    <a:pt x="21131" y="2283"/>
                  </a:lnTo>
                  <a:lnTo>
                    <a:pt x="21318" y="1"/>
                  </a:lnTo>
                  <a:lnTo>
                    <a:pt x="21318" y="1"/>
                  </a:lnTo>
                  <a:lnTo>
                    <a:pt x="21068" y="63"/>
                  </a:lnTo>
                  <a:lnTo>
                    <a:pt x="20506" y="282"/>
                  </a:lnTo>
                  <a:lnTo>
                    <a:pt x="20193" y="407"/>
                  </a:lnTo>
                  <a:lnTo>
                    <a:pt x="19912" y="532"/>
                  </a:lnTo>
                  <a:lnTo>
                    <a:pt x="19662" y="689"/>
                  </a:lnTo>
                  <a:lnTo>
                    <a:pt x="19506" y="8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24;p28">
              <a:extLst>
                <a:ext uri="{FF2B5EF4-FFF2-40B4-BE49-F238E27FC236}">
                  <a16:creationId xmlns:a16="http://schemas.microsoft.com/office/drawing/2014/main" id="{43B09AE7-1A3F-C9D5-0193-FA67BF5884AD}"/>
                </a:ext>
              </a:extLst>
            </p:cNvPr>
            <p:cNvSpPr/>
            <p:nvPr/>
          </p:nvSpPr>
          <p:spPr>
            <a:xfrm>
              <a:off x="4136256" y="3405369"/>
              <a:ext cx="72" cy="72"/>
            </a:xfrm>
            <a:custGeom>
              <a:avLst/>
              <a:gdLst/>
              <a:ahLst/>
              <a:cxnLst/>
              <a:rect l="l" t="t" r="r" b="b"/>
              <a:pathLst>
                <a:path w="1" h="1" extrusionOk="0">
                  <a:moveTo>
                    <a:pt x="0" y="1"/>
                  </a:moveTo>
                  <a:lnTo>
                    <a:pt x="0" y="1"/>
                  </a:lnTo>
                  <a:close/>
                </a:path>
              </a:pathLst>
            </a:custGeom>
            <a:solidFill>
              <a:srgbClr val="2E44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25;p28">
              <a:extLst>
                <a:ext uri="{FF2B5EF4-FFF2-40B4-BE49-F238E27FC236}">
                  <a16:creationId xmlns:a16="http://schemas.microsoft.com/office/drawing/2014/main" id="{634F12D6-3F5F-3CF2-EA51-C70F8571D16F}"/>
                </a:ext>
              </a:extLst>
            </p:cNvPr>
            <p:cNvSpPr/>
            <p:nvPr/>
          </p:nvSpPr>
          <p:spPr>
            <a:xfrm>
              <a:off x="4136256" y="3405369"/>
              <a:ext cx="72" cy="72"/>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26;p28">
              <a:extLst>
                <a:ext uri="{FF2B5EF4-FFF2-40B4-BE49-F238E27FC236}">
                  <a16:creationId xmlns:a16="http://schemas.microsoft.com/office/drawing/2014/main" id="{F4A51120-5097-245E-92F5-9D825CE8D475}"/>
                </a:ext>
              </a:extLst>
            </p:cNvPr>
            <p:cNvSpPr/>
            <p:nvPr/>
          </p:nvSpPr>
          <p:spPr>
            <a:xfrm>
              <a:off x="3751889" y="3366961"/>
              <a:ext cx="237451" cy="128960"/>
            </a:xfrm>
            <a:custGeom>
              <a:avLst/>
              <a:gdLst/>
              <a:ahLst/>
              <a:cxnLst/>
              <a:rect l="l" t="t" r="r" b="b"/>
              <a:pathLst>
                <a:path w="3283" h="1783" extrusionOk="0">
                  <a:moveTo>
                    <a:pt x="251" y="63"/>
                  </a:moveTo>
                  <a:lnTo>
                    <a:pt x="2032" y="126"/>
                  </a:lnTo>
                  <a:lnTo>
                    <a:pt x="2220" y="94"/>
                  </a:lnTo>
                  <a:lnTo>
                    <a:pt x="2376" y="94"/>
                  </a:lnTo>
                  <a:lnTo>
                    <a:pt x="2533" y="157"/>
                  </a:lnTo>
                  <a:lnTo>
                    <a:pt x="2658" y="219"/>
                  </a:lnTo>
                  <a:lnTo>
                    <a:pt x="2720" y="282"/>
                  </a:lnTo>
                  <a:lnTo>
                    <a:pt x="2751" y="344"/>
                  </a:lnTo>
                  <a:lnTo>
                    <a:pt x="3126" y="1563"/>
                  </a:lnTo>
                  <a:lnTo>
                    <a:pt x="3001" y="1563"/>
                  </a:lnTo>
                  <a:lnTo>
                    <a:pt x="2626" y="1532"/>
                  </a:lnTo>
                  <a:lnTo>
                    <a:pt x="2095" y="1501"/>
                  </a:lnTo>
                  <a:lnTo>
                    <a:pt x="1532" y="1407"/>
                  </a:lnTo>
                  <a:lnTo>
                    <a:pt x="1282" y="1345"/>
                  </a:lnTo>
                  <a:lnTo>
                    <a:pt x="1095" y="1282"/>
                  </a:lnTo>
                  <a:lnTo>
                    <a:pt x="1063" y="1251"/>
                  </a:lnTo>
                  <a:lnTo>
                    <a:pt x="1032" y="1220"/>
                  </a:lnTo>
                  <a:lnTo>
                    <a:pt x="688" y="938"/>
                  </a:lnTo>
                  <a:lnTo>
                    <a:pt x="376" y="594"/>
                  </a:lnTo>
                  <a:lnTo>
                    <a:pt x="251" y="438"/>
                  </a:lnTo>
                  <a:lnTo>
                    <a:pt x="188" y="313"/>
                  </a:lnTo>
                  <a:lnTo>
                    <a:pt x="157" y="188"/>
                  </a:lnTo>
                  <a:lnTo>
                    <a:pt x="188" y="126"/>
                  </a:lnTo>
                  <a:lnTo>
                    <a:pt x="251" y="63"/>
                  </a:lnTo>
                  <a:close/>
                  <a:moveTo>
                    <a:pt x="94" y="1"/>
                  </a:moveTo>
                  <a:lnTo>
                    <a:pt x="32" y="32"/>
                  </a:lnTo>
                  <a:lnTo>
                    <a:pt x="1" y="94"/>
                  </a:lnTo>
                  <a:lnTo>
                    <a:pt x="1" y="251"/>
                  </a:lnTo>
                  <a:lnTo>
                    <a:pt x="94" y="407"/>
                  </a:lnTo>
                  <a:lnTo>
                    <a:pt x="219" y="594"/>
                  </a:lnTo>
                  <a:lnTo>
                    <a:pt x="376" y="782"/>
                  </a:lnTo>
                  <a:lnTo>
                    <a:pt x="532" y="970"/>
                  </a:lnTo>
                  <a:lnTo>
                    <a:pt x="907" y="1313"/>
                  </a:lnTo>
                  <a:lnTo>
                    <a:pt x="1032" y="1376"/>
                  </a:lnTo>
                  <a:lnTo>
                    <a:pt x="1157" y="1438"/>
                  </a:lnTo>
                  <a:lnTo>
                    <a:pt x="1470" y="1563"/>
                  </a:lnTo>
                  <a:lnTo>
                    <a:pt x="1876" y="1626"/>
                  </a:lnTo>
                  <a:lnTo>
                    <a:pt x="2282" y="1688"/>
                  </a:lnTo>
                  <a:lnTo>
                    <a:pt x="2970" y="1751"/>
                  </a:lnTo>
                  <a:lnTo>
                    <a:pt x="3283" y="1782"/>
                  </a:lnTo>
                  <a:lnTo>
                    <a:pt x="3126" y="1188"/>
                  </a:lnTo>
                  <a:lnTo>
                    <a:pt x="2876" y="313"/>
                  </a:lnTo>
                  <a:lnTo>
                    <a:pt x="2845" y="219"/>
                  </a:lnTo>
                  <a:lnTo>
                    <a:pt x="2783" y="157"/>
                  </a:lnTo>
                  <a:lnTo>
                    <a:pt x="2658" y="63"/>
                  </a:lnTo>
                  <a:lnTo>
                    <a:pt x="2470" y="32"/>
                  </a:lnTo>
                  <a:lnTo>
                    <a:pt x="2064" y="32"/>
                  </a:lnTo>
                  <a:lnTo>
                    <a:pt x="94" y="1"/>
                  </a:lnTo>
                  <a:close/>
                </a:path>
              </a:pathLst>
            </a:custGeom>
            <a:solidFill>
              <a:srgbClr val="029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27;p28">
              <a:extLst>
                <a:ext uri="{FF2B5EF4-FFF2-40B4-BE49-F238E27FC236}">
                  <a16:creationId xmlns:a16="http://schemas.microsoft.com/office/drawing/2014/main" id="{18145C55-7F2D-D629-6E81-78CB8D7378A8}"/>
                </a:ext>
              </a:extLst>
            </p:cNvPr>
            <p:cNvSpPr/>
            <p:nvPr/>
          </p:nvSpPr>
          <p:spPr>
            <a:xfrm>
              <a:off x="3763173" y="3371518"/>
              <a:ext cx="214885" cy="108564"/>
            </a:xfrm>
            <a:custGeom>
              <a:avLst/>
              <a:gdLst/>
              <a:ahLst/>
              <a:cxnLst/>
              <a:rect l="l" t="t" r="r" b="b"/>
              <a:pathLst>
                <a:path w="2971" h="1501" fill="none" extrusionOk="0">
                  <a:moveTo>
                    <a:pt x="907" y="1188"/>
                  </a:moveTo>
                  <a:lnTo>
                    <a:pt x="907" y="1188"/>
                  </a:lnTo>
                  <a:lnTo>
                    <a:pt x="876" y="1157"/>
                  </a:lnTo>
                  <a:lnTo>
                    <a:pt x="876" y="1157"/>
                  </a:lnTo>
                  <a:lnTo>
                    <a:pt x="532" y="875"/>
                  </a:lnTo>
                  <a:lnTo>
                    <a:pt x="220" y="531"/>
                  </a:lnTo>
                  <a:lnTo>
                    <a:pt x="95" y="375"/>
                  </a:lnTo>
                  <a:lnTo>
                    <a:pt x="32" y="250"/>
                  </a:lnTo>
                  <a:lnTo>
                    <a:pt x="1" y="125"/>
                  </a:lnTo>
                  <a:lnTo>
                    <a:pt x="32" y="63"/>
                  </a:lnTo>
                  <a:lnTo>
                    <a:pt x="95" y="0"/>
                  </a:lnTo>
                  <a:lnTo>
                    <a:pt x="1876" y="63"/>
                  </a:lnTo>
                  <a:lnTo>
                    <a:pt x="1876" y="63"/>
                  </a:lnTo>
                  <a:lnTo>
                    <a:pt x="2064" y="31"/>
                  </a:lnTo>
                  <a:lnTo>
                    <a:pt x="2064" y="31"/>
                  </a:lnTo>
                  <a:lnTo>
                    <a:pt x="2064" y="31"/>
                  </a:lnTo>
                  <a:lnTo>
                    <a:pt x="2064" y="31"/>
                  </a:lnTo>
                  <a:lnTo>
                    <a:pt x="2064" y="31"/>
                  </a:lnTo>
                  <a:lnTo>
                    <a:pt x="2064" y="31"/>
                  </a:lnTo>
                  <a:lnTo>
                    <a:pt x="2095" y="31"/>
                  </a:lnTo>
                  <a:lnTo>
                    <a:pt x="2095" y="31"/>
                  </a:lnTo>
                  <a:lnTo>
                    <a:pt x="2220" y="31"/>
                  </a:lnTo>
                  <a:lnTo>
                    <a:pt x="2377" y="94"/>
                  </a:lnTo>
                  <a:lnTo>
                    <a:pt x="2502" y="156"/>
                  </a:lnTo>
                  <a:lnTo>
                    <a:pt x="2564" y="219"/>
                  </a:lnTo>
                  <a:lnTo>
                    <a:pt x="2595" y="281"/>
                  </a:lnTo>
                  <a:lnTo>
                    <a:pt x="2595" y="281"/>
                  </a:lnTo>
                  <a:lnTo>
                    <a:pt x="2595" y="281"/>
                  </a:lnTo>
                  <a:lnTo>
                    <a:pt x="2595" y="281"/>
                  </a:lnTo>
                  <a:lnTo>
                    <a:pt x="2595" y="281"/>
                  </a:lnTo>
                  <a:lnTo>
                    <a:pt x="2595" y="281"/>
                  </a:lnTo>
                  <a:lnTo>
                    <a:pt x="2595" y="281"/>
                  </a:lnTo>
                  <a:lnTo>
                    <a:pt x="2595" y="281"/>
                  </a:lnTo>
                  <a:lnTo>
                    <a:pt x="2595" y="281"/>
                  </a:lnTo>
                  <a:lnTo>
                    <a:pt x="2595" y="281"/>
                  </a:lnTo>
                  <a:lnTo>
                    <a:pt x="2595" y="281"/>
                  </a:lnTo>
                  <a:lnTo>
                    <a:pt x="2970" y="1500"/>
                  </a:lnTo>
                  <a:lnTo>
                    <a:pt x="2970" y="1500"/>
                  </a:lnTo>
                  <a:lnTo>
                    <a:pt x="2970" y="1500"/>
                  </a:lnTo>
                  <a:lnTo>
                    <a:pt x="2970" y="1500"/>
                  </a:lnTo>
                  <a:lnTo>
                    <a:pt x="2970" y="1500"/>
                  </a:lnTo>
                  <a:lnTo>
                    <a:pt x="2908" y="1500"/>
                  </a:lnTo>
                  <a:lnTo>
                    <a:pt x="2908" y="1500"/>
                  </a:lnTo>
                  <a:lnTo>
                    <a:pt x="2908" y="1500"/>
                  </a:lnTo>
                  <a:lnTo>
                    <a:pt x="2908" y="1500"/>
                  </a:lnTo>
                  <a:lnTo>
                    <a:pt x="2908" y="1500"/>
                  </a:lnTo>
                  <a:lnTo>
                    <a:pt x="2908" y="1500"/>
                  </a:lnTo>
                  <a:lnTo>
                    <a:pt x="2845" y="1500"/>
                  </a:lnTo>
                  <a:lnTo>
                    <a:pt x="2845" y="1500"/>
                  </a:lnTo>
                  <a:lnTo>
                    <a:pt x="2470" y="1469"/>
                  </a:lnTo>
                  <a:lnTo>
                    <a:pt x="1939" y="1438"/>
                  </a:lnTo>
                  <a:lnTo>
                    <a:pt x="1376" y="1344"/>
                  </a:lnTo>
                  <a:lnTo>
                    <a:pt x="1126" y="1282"/>
                  </a:lnTo>
                  <a:lnTo>
                    <a:pt x="939" y="1219"/>
                  </a:lnTo>
                  <a:lnTo>
                    <a:pt x="939" y="1219"/>
                  </a:lnTo>
                  <a:lnTo>
                    <a:pt x="939" y="1219"/>
                  </a:lnTo>
                  <a:lnTo>
                    <a:pt x="939" y="1219"/>
                  </a:lnTo>
                  <a:lnTo>
                    <a:pt x="939" y="1219"/>
                  </a:lnTo>
                  <a:lnTo>
                    <a:pt x="939" y="1219"/>
                  </a:lnTo>
                  <a:lnTo>
                    <a:pt x="939" y="1219"/>
                  </a:lnTo>
                  <a:lnTo>
                    <a:pt x="939" y="1219"/>
                  </a:lnTo>
                  <a:lnTo>
                    <a:pt x="907" y="1188"/>
                  </a:lnTo>
                  <a:lnTo>
                    <a:pt x="907" y="1188"/>
                  </a:lnTo>
                  <a:lnTo>
                    <a:pt x="907" y="11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28;p28">
              <a:extLst>
                <a:ext uri="{FF2B5EF4-FFF2-40B4-BE49-F238E27FC236}">
                  <a16:creationId xmlns:a16="http://schemas.microsoft.com/office/drawing/2014/main" id="{1D8A642C-75D4-F863-50F6-1453E98BE6E2}"/>
                </a:ext>
              </a:extLst>
            </p:cNvPr>
            <p:cNvSpPr/>
            <p:nvPr/>
          </p:nvSpPr>
          <p:spPr>
            <a:xfrm>
              <a:off x="3751889" y="3366961"/>
              <a:ext cx="237451" cy="128960"/>
            </a:xfrm>
            <a:custGeom>
              <a:avLst/>
              <a:gdLst/>
              <a:ahLst/>
              <a:cxnLst/>
              <a:rect l="l" t="t" r="r" b="b"/>
              <a:pathLst>
                <a:path w="3283" h="1783" fill="none" extrusionOk="0">
                  <a:moveTo>
                    <a:pt x="94" y="1"/>
                  </a:moveTo>
                  <a:lnTo>
                    <a:pt x="94" y="1"/>
                  </a:lnTo>
                  <a:lnTo>
                    <a:pt x="32" y="32"/>
                  </a:lnTo>
                  <a:lnTo>
                    <a:pt x="1" y="94"/>
                  </a:lnTo>
                  <a:lnTo>
                    <a:pt x="1" y="251"/>
                  </a:lnTo>
                  <a:lnTo>
                    <a:pt x="94" y="407"/>
                  </a:lnTo>
                  <a:lnTo>
                    <a:pt x="219" y="594"/>
                  </a:lnTo>
                  <a:lnTo>
                    <a:pt x="376" y="782"/>
                  </a:lnTo>
                  <a:lnTo>
                    <a:pt x="532" y="970"/>
                  </a:lnTo>
                  <a:lnTo>
                    <a:pt x="907" y="1313"/>
                  </a:lnTo>
                  <a:lnTo>
                    <a:pt x="907" y="1313"/>
                  </a:lnTo>
                  <a:lnTo>
                    <a:pt x="1032" y="1376"/>
                  </a:lnTo>
                  <a:lnTo>
                    <a:pt x="1157" y="1438"/>
                  </a:lnTo>
                  <a:lnTo>
                    <a:pt x="1470" y="1563"/>
                  </a:lnTo>
                  <a:lnTo>
                    <a:pt x="1876" y="1626"/>
                  </a:lnTo>
                  <a:lnTo>
                    <a:pt x="2282" y="1688"/>
                  </a:lnTo>
                  <a:lnTo>
                    <a:pt x="2970" y="1751"/>
                  </a:lnTo>
                  <a:lnTo>
                    <a:pt x="3283" y="1782"/>
                  </a:lnTo>
                  <a:lnTo>
                    <a:pt x="3283" y="1782"/>
                  </a:lnTo>
                  <a:lnTo>
                    <a:pt x="3126" y="1188"/>
                  </a:lnTo>
                  <a:lnTo>
                    <a:pt x="2876" y="313"/>
                  </a:lnTo>
                  <a:lnTo>
                    <a:pt x="2876" y="313"/>
                  </a:lnTo>
                  <a:lnTo>
                    <a:pt x="2845" y="219"/>
                  </a:lnTo>
                  <a:lnTo>
                    <a:pt x="2783" y="157"/>
                  </a:lnTo>
                  <a:lnTo>
                    <a:pt x="2658" y="63"/>
                  </a:lnTo>
                  <a:lnTo>
                    <a:pt x="2470" y="32"/>
                  </a:lnTo>
                  <a:lnTo>
                    <a:pt x="2282" y="32"/>
                  </a:lnTo>
                  <a:lnTo>
                    <a:pt x="2282" y="32"/>
                  </a:lnTo>
                  <a:lnTo>
                    <a:pt x="2064" y="32"/>
                  </a:lnTo>
                  <a:lnTo>
                    <a:pt x="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29;p28">
              <a:extLst>
                <a:ext uri="{FF2B5EF4-FFF2-40B4-BE49-F238E27FC236}">
                  <a16:creationId xmlns:a16="http://schemas.microsoft.com/office/drawing/2014/main" id="{4D80E3EF-D07A-BA42-BCA2-D274D10C4EB0}"/>
                </a:ext>
              </a:extLst>
            </p:cNvPr>
            <p:cNvSpPr/>
            <p:nvPr/>
          </p:nvSpPr>
          <p:spPr>
            <a:xfrm>
              <a:off x="3763173" y="3371518"/>
              <a:ext cx="214885" cy="108564"/>
            </a:xfrm>
            <a:custGeom>
              <a:avLst/>
              <a:gdLst/>
              <a:ahLst/>
              <a:cxnLst/>
              <a:rect l="l" t="t" r="r" b="b"/>
              <a:pathLst>
                <a:path w="2971" h="1501" extrusionOk="0">
                  <a:moveTo>
                    <a:pt x="95" y="0"/>
                  </a:moveTo>
                  <a:lnTo>
                    <a:pt x="32" y="63"/>
                  </a:lnTo>
                  <a:lnTo>
                    <a:pt x="1" y="125"/>
                  </a:lnTo>
                  <a:lnTo>
                    <a:pt x="32" y="250"/>
                  </a:lnTo>
                  <a:lnTo>
                    <a:pt x="95" y="375"/>
                  </a:lnTo>
                  <a:lnTo>
                    <a:pt x="220" y="531"/>
                  </a:lnTo>
                  <a:lnTo>
                    <a:pt x="532" y="875"/>
                  </a:lnTo>
                  <a:lnTo>
                    <a:pt x="876" y="1157"/>
                  </a:lnTo>
                  <a:lnTo>
                    <a:pt x="970" y="1219"/>
                  </a:lnTo>
                  <a:lnTo>
                    <a:pt x="1095" y="1282"/>
                  </a:lnTo>
                  <a:lnTo>
                    <a:pt x="1376" y="1375"/>
                  </a:lnTo>
                  <a:lnTo>
                    <a:pt x="1720" y="1407"/>
                  </a:lnTo>
                  <a:lnTo>
                    <a:pt x="2064" y="1469"/>
                  </a:lnTo>
                  <a:lnTo>
                    <a:pt x="2689" y="1500"/>
                  </a:lnTo>
                  <a:lnTo>
                    <a:pt x="2970" y="1500"/>
                  </a:lnTo>
                  <a:lnTo>
                    <a:pt x="2595" y="281"/>
                  </a:lnTo>
                  <a:lnTo>
                    <a:pt x="2533" y="188"/>
                  </a:lnTo>
                  <a:lnTo>
                    <a:pt x="2439" y="94"/>
                  </a:lnTo>
                  <a:lnTo>
                    <a:pt x="2314" y="63"/>
                  </a:lnTo>
                  <a:lnTo>
                    <a:pt x="2189" y="31"/>
                  </a:lnTo>
                  <a:lnTo>
                    <a:pt x="1970" y="31"/>
                  </a:lnTo>
                  <a:lnTo>
                    <a:pt x="1876" y="63"/>
                  </a:lnTo>
                  <a:lnTo>
                    <a:pt x="95" y="0"/>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30;p28">
              <a:extLst>
                <a:ext uri="{FF2B5EF4-FFF2-40B4-BE49-F238E27FC236}">
                  <a16:creationId xmlns:a16="http://schemas.microsoft.com/office/drawing/2014/main" id="{15B0C8C8-8D14-9A8E-95FB-70D8635BA203}"/>
                </a:ext>
              </a:extLst>
            </p:cNvPr>
            <p:cNvSpPr/>
            <p:nvPr/>
          </p:nvSpPr>
          <p:spPr>
            <a:xfrm>
              <a:off x="3763173" y="3371518"/>
              <a:ext cx="214885" cy="108564"/>
            </a:xfrm>
            <a:custGeom>
              <a:avLst/>
              <a:gdLst/>
              <a:ahLst/>
              <a:cxnLst/>
              <a:rect l="l" t="t" r="r" b="b"/>
              <a:pathLst>
                <a:path w="2971" h="1501" fill="none" extrusionOk="0">
                  <a:moveTo>
                    <a:pt x="95" y="0"/>
                  </a:moveTo>
                  <a:lnTo>
                    <a:pt x="1876" y="63"/>
                  </a:lnTo>
                  <a:lnTo>
                    <a:pt x="1876" y="63"/>
                  </a:lnTo>
                  <a:lnTo>
                    <a:pt x="1970" y="31"/>
                  </a:lnTo>
                  <a:lnTo>
                    <a:pt x="2189" y="31"/>
                  </a:lnTo>
                  <a:lnTo>
                    <a:pt x="2314" y="63"/>
                  </a:lnTo>
                  <a:lnTo>
                    <a:pt x="2439" y="94"/>
                  </a:lnTo>
                  <a:lnTo>
                    <a:pt x="2533" y="188"/>
                  </a:lnTo>
                  <a:lnTo>
                    <a:pt x="2595" y="281"/>
                  </a:lnTo>
                  <a:lnTo>
                    <a:pt x="2595" y="281"/>
                  </a:lnTo>
                  <a:lnTo>
                    <a:pt x="2970" y="1500"/>
                  </a:lnTo>
                  <a:lnTo>
                    <a:pt x="2970" y="1500"/>
                  </a:lnTo>
                  <a:lnTo>
                    <a:pt x="2689" y="1500"/>
                  </a:lnTo>
                  <a:lnTo>
                    <a:pt x="2064" y="1469"/>
                  </a:lnTo>
                  <a:lnTo>
                    <a:pt x="1720" y="1407"/>
                  </a:lnTo>
                  <a:lnTo>
                    <a:pt x="1376" y="1375"/>
                  </a:lnTo>
                  <a:lnTo>
                    <a:pt x="1095" y="1282"/>
                  </a:lnTo>
                  <a:lnTo>
                    <a:pt x="970" y="1219"/>
                  </a:lnTo>
                  <a:lnTo>
                    <a:pt x="876" y="1157"/>
                  </a:lnTo>
                  <a:lnTo>
                    <a:pt x="876" y="1157"/>
                  </a:lnTo>
                  <a:lnTo>
                    <a:pt x="532" y="875"/>
                  </a:lnTo>
                  <a:lnTo>
                    <a:pt x="220" y="531"/>
                  </a:lnTo>
                  <a:lnTo>
                    <a:pt x="95" y="375"/>
                  </a:lnTo>
                  <a:lnTo>
                    <a:pt x="32" y="250"/>
                  </a:lnTo>
                  <a:lnTo>
                    <a:pt x="1" y="125"/>
                  </a:lnTo>
                  <a:lnTo>
                    <a:pt x="32" y="63"/>
                  </a:lnTo>
                  <a:lnTo>
                    <a:pt x="9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31;p28">
              <a:extLst>
                <a:ext uri="{FF2B5EF4-FFF2-40B4-BE49-F238E27FC236}">
                  <a16:creationId xmlns:a16="http://schemas.microsoft.com/office/drawing/2014/main" id="{08782B42-99FC-B15E-AEE7-97E25D19C110}"/>
                </a:ext>
              </a:extLst>
            </p:cNvPr>
            <p:cNvSpPr/>
            <p:nvPr/>
          </p:nvSpPr>
          <p:spPr>
            <a:xfrm>
              <a:off x="3828777" y="3373760"/>
              <a:ext cx="149284" cy="106321"/>
            </a:xfrm>
            <a:custGeom>
              <a:avLst/>
              <a:gdLst/>
              <a:ahLst/>
              <a:cxnLst/>
              <a:rect l="l" t="t" r="r" b="b"/>
              <a:pathLst>
                <a:path w="2064" h="1470" extrusionOk="0">
                  <a:moveTo>
                    <a:pt x="1938" y="1469"/>
                  </a:moveTo>
                  <a:lnTo>
                    <a:pt x="1938" y="1469"/>
                  </a:lnTo>
                  <a:lnTo>
                    <a:pt x="2001" y="1469"/>
                  </a:lnTo>
                  <a:lnTo>
                    <a:pt x="2001" y="1469"/>
                  </a:lnTo>
                  <a:lnTo>
                    <a:pt x="2001" y="1469"/>
                  </a:lnTo>
                  <a:lnTo>
                    <a:pt x="1938" y="1469"/>
                  </a:lnTo>
                  <a:close/>
                  <a:moveTo>
                    <a:pt x="2063" y="1469"/>
                  </a:moveTo>
                  <a:lnTo>
                    <a:pt x="2063" y="1469"/>
                  </a:lnTo>
                  <a:lnTo>
                    <a:pt x="2001" y="1469"/>
                  </a:lnTo>
                  <a:lnTo>
                    <a:pt x="2001" y="1469"/>
                  </a:lnTo>
                  <a:lnTo>
                    <a:pt x="2063" y="1469"/>
                  </a:lnTo>
                  <a:close/>
                  <a:moveTo>
                    <a:pt x="32" y="1188"/>
                  </a:moveTo>
                  <a:lnTo>
                    <a:pt x="32" y="1188"/>
                  </a:lnTo>
                  <a:lnTo>
                    <a:pt x="32" y="1188"/>
                  </a:lnTo>
                  <a:lnTo>
                    <a:pt x="32" y="1188"/>
                  </a:lnTo>
                  <a:lnTo>
                    <a:pt x="32" y="1188"/>
                  </a:lnTo>
                  <a:close/>
                  <a:moveTo>
                    <a:pt x="32" y="1188"/>
                  </a:moveTo>
                  <a:lnTo>
                    <a:pt x="32" y="1188"/>
                  </a:lnTo>
                  <a:lnTo>
                    <a:pt x="32" y="1188"/>
                  </a:lnTo>
                  <a:lnTo>
                    <a:pt x="32" y="1188"/>
                  </a:lnTo>
                  <a:lnTo>
                    <a:pt x="32" y="1188"/>
                  </a:lnTo>
                  <a:close/>
                  <a:moveTo>
                    <a:pt x="0" y="1157"/>
                  </a:moveTo>
                  <a:lnTo>
                    <a:pt x="0" y="1157"/>
                  </a:lnTo>
                  <a:lnTo>
                    <a:pt x="0" y="1157"/>
                  </a:lnTo>
                  <a:lnTo>
                    <a:pt x="0" y="1157"/>
                  </a:lnTo>
                  <a:lnTo>
                    <a:pt x="0" y="1157"/>
                  </a:lnTo>
                  <a:close/>
                  <a:moveTo>
                    <a:pt x="1688" y="250"/>
                  </a:moveTo>
                  <a:lnTo>
                    <a:pt x="1688" y="250"/>
                  </a:lnTo>
                  <a:lnTo>
                    <a:pt x="1688" y="250"/>
                  </a:lnTo>
                  <a:lnTo>
                    <a:pt x="1688" y="250"/>
                  </a:lnTo>
                  <a:lnTo>
                    <a:pt x="1688" y="250"/>
                  </a:lnTo>
                  <a:close/>
                  <a:moveTo>
                    <a:pt x="1688" y="250"/>
                  </a:moveTo>
                  <a:lnTo>
                    <a:pt x="1688" y="250"/>
                  </a:lnTo>
                  <a:lnTo>
                    <a:pt x="1688" y="250"/>
                  </a:lnTo>
                  <a:lnTo>
                    <a:pt x="1688" y="250"/>
                  </a:lnTo>
                  <a:lnTo>
                    <a:pt x="1688" y="250"/>
                  </a:lnTo>
                  <a:close/>
                  <a:moveTo>
                    <a:pt x="1157" y="0"/>
                  </a:moveTo>
                  <a:lnTo>
                    <a:pt x="1157" y="0"/>
                  </a:lnTo>
                  <a:lnTo>
                    <a:pt x="969" y="32"/>
                  </a:lnTo>
                  <a:lnTo>
                    <a:pt x="969" y="32"/>
                  </a:lnTo>
                  <a:lnTo>
                    <a:pt x="969" y="32"/>
                  </a:lnTo>
                  <a:lnTo>
                    <a:pt x="1157" y="0"/>
                  </a:lnTo>
                  <a:close/>
                  <a:moveTo>
                    <a:pt x="1157" y="0"/>
                  </a:moveTo>
                  <a:lnTo>
                    <a:pt x="1157" y="0"/>
                  </a:lnTo>
                  <a:lnTo>
                    <a:pt x="1157" y="0"/>
                  </a:lnTo>
                  <a:lnTo>
                    <a:pt x="1188" y="0"/>
                  </a:lnTo>
                  <a:lnTo>
                    <a:pt x="1188" y="0"/>
                  </a:lnTo>
                  <a:lnTo>
                    <a:pt x="1157" y="0"/>
                  </a:lnTo>
                  <a:close/>
                </a:path>
              </a:pathLst>
            </a:custGeom>
            <a:solidFill>
              <a:srgbClr val="028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32;p28">
              <a:extLst>
                <a:ext uri="{FF2B5EF4-FFF2-40B4-BE49-F238E27FC236}">
                  <a16:creationId xmlns:a16="http://schemas.microsoft.com/office/drawing/2014/main" id="{DABCC5AE-5E3E-6887-4ACE-8090C6E3D38D}"/>
                </a:ext>
              </a:extLst>
            </p:cNvPr>
            <p:cNvSpPr/>
            <p:nvPr/>
          </p:nvSpPr>
          <p:spPr>
            <a:xfrm>
              <a:off x="3968954" y="3480014"/>
              <a:ext cx="4557" cy="72"/>
            </a:xfrm>
            <a:custGeom>
              <a:avLst/>
              <a:gdLst/>
              <a:ahLst/>
              <a:cxnLst/>
              <a:rect l="l" t="t" r="r" b="b"/>
              <a:pathLst>
                <a:path w="63" h="1" fill="none" extrusionOk="0">
                  <a:moveTo>
                    <a:pt x="0" y="0"/>
                  </a:moveTo>
                  <a:lnTo>
                    <a:pt x="0" y="0"/>
                  </a:lnTo>
                  <a:lnTo>
                    <a:pt x="63" y="0"/>
                  </a:lnTo>
                  <a:lnTo>
                    <a:pt x="63" y="0"/>
                  </a:lnTo>
                  <a:lnTo>
                    <a:pt x="63"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33;p28">
              <a:extLst>
                <a:ext uri="{FF2B5EF4-FFF2-40B4-BE49-F238E27FC236}">
                  <a16:creationId xmlns:a16="http://schemas.microsoft.com/office/drawing/2014/main" id="{1F86BB8C-8EF0-2649-B54E-797863742A18}"/>
                </a:ext>
              </a:extLst>
            </p:cNvPr>
            <p:cNvSpPr/>
            <p:nvPr/>
          </p:nvSpPr>
          <p:spPr>
            <a:xfrm>
              <a:off x="3973439" y="3480014"/>
              <a:ext cx="4629" cy="72"/>
            </a:xfrm>
            <a:custGeom>
              <a:avLst/>
              <a:gdLst/>
              <a:ahLst/>
              <a:cxnLst/>
              <a:rect l="l" t="t" r="r" b="b"/>
              <a:pathLst>
                <a:path w="64" h="1" fill="none" extrusionOk="0">
                  <a:moveTo>
                    <a:pt x="63" y="0"/>
                  </a:moveTo>
                  <a:lnTo>
                    <a:pt x="63" y="0"/>
                  </a:lnTo>
                  <a:lnTo>
                    <a:pt x="1" y="0"/>
                  </a:lnTo>
                  <a:lnTo>
                    <a:pt x="1" y="0"/>
                  </a:lnTo>
                  <a:lnTo>
                    <a:pt x="6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34;p28">
              <a:extLst>
                <a:ext uri="{FF2B5EF4-FFF2-40B4-BE49-F238E27FC236}">
                  <a16:creationId xmlns:a16="http://schemas.microsoft.com/office/drawing/2014/main" id="{7FCA2972-854B-0476-EA24-C2D3D09CAEED}"/>
                </a:ext>
              </a:extLst>
            </p:cNvPr>
            <p:cNvSpPr/>
            <p:nvPr/>
          </p:nvSpPr>
          <p:spPr>
            <a:xfrm>
              <a:off x="3831019" y="3459689"/>
              <a:ext cx="72" cy="72"/>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35;p28">
              <a:extLst>
                <a:ext uri="{FF2B5EF4-FFF2-40B4-BE49-F238E27FC236}">
                  <a16:creationId xmlns:a16="http://schemas.microsoft.com/office/drawing/2014/main" id="{7BAAE2AA-3D31-8319-7AC9-41B26411106D}"/>
                </a:ext>
              </a:extLst>
            </p:cNvPr>
            <p:cNvSpPr/>
            <p:nvPr/>
          </p:nvSpPr>
          <p:spPr>
            <a:xfrm>
              <a:off x="3831019" y="3459689"/>
              <a:ext cx="72" cy="72"/>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36;p28">
              <a:extLst>
                <a:ext uri="{FF2B5EF4-FFF2-40B4-BE49-F238E27FC236}">
                  <a16:creationId xmlns:a16="http://schemas.microsoft.com/office/drawing/2014/main" id="{4FD434AE-B306-C3A9-4A8F-E2423461E86C}"/>
                </a:ext>
              </a:extLst>
            </p:cNvPr>
            <p:cNvSpPr/>
            <p:nvPr/>
          </p:nvSpPr>
          <p:spPr>
            <a:xfrm>
              <a:off x="3828777" y="3457375"/>
              <a:ext cx="72" cy="72"/>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37;p28">
              <a:extLst>
                <a:ext uri="{FF2B5EF4-FFF2-40B4-BE49-F238E27FC236}">
                  <a16:creationId xmlns:a16="http://schemas.microsoft.com/office/drawing/2014/main" id="{069C0BD7-66DD-EBF3-FFF1-1F9F37C0B80D}"/>
                </a:ext>
              </a:extLst>
            </p:cNvPr>
            <p:cNvSpPr/>
            <p:nvPr/>
          </p:nvSpPr>
          <p:spPr>
            <a:xfrm>
              <a:off x="3950871" y="3391843"/>
              <a:ext cx="72" cy="72"/>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38;p28">
              <a:extLst>
                <a:ext uri="{FF2B5EF4-FFF2-40B4-BE49-F238E27FC236}">
                  <a16:creationId xmlns:a16="http://schemas.microsoft.com/office/drawing/2014/main" id="{1F8E61C9-E502-054D-A3F5-1640652E76F9}"/>
                </a:ext>
              </a:extLst>
            </p:cNvPr>
            <p:cNvSpPr/>
            <p:nvPr/>
          </p:nvSpPr>
          <p:spPr>
            <a:xfrm>
              <a:off x="3950871" y="3391843"/>
              <a:ext cx="72" cy="72"/>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9;p28">
              <a:extLst>
                <a:ext uri="{FF2B5EF4-FFF2-40B4-BE49-F238E27FC236}">
                  <a16:creationId xmlns:a16="http://schemas.microsoft.com/office/drawing/2014/main" id="{2FB4E593-5FC4-EF55-C888-28FE47666D36}"/>
                </a:ext>
              </a:extLst>
            </p:cNvPr>
            <p:cNvSpPr/>
            <p:nvPr/>
          </p:nvSpPr>
          <p:spPr>
            <a:xfrm>
              <a:off x="3898866" y="3373760"/>
              <a:ext cx="13598" cy="2314"/>
            </a:xfrm>
            <a:custGeom>
              <a:avLst/>
              <a:gdLst/>
              <a:ahLst/>
              <a:cxnLst/>
              <a:rect l="l" t="t" r="r" b="b"/>
              <a:pathLst>
                <a:path w="188" h="32" fill="none" extrusionOk="0">
                  <a:moveTo>
                    <a:pt x="188" y="0"/>
                  </a:moveTo>
                  <a:lnTo>
                    <a:pt x="188" y="0"/>
                  </a:lnTo>
                  <a:lnTo>
                    <a:pt x="0" y="32"/>
                  </a:lnTo>
                  <a:lnTo>
                    <a:pt x="0" y="32"/>
                  </a:lnTo>
                  <a:lnTo>
                    <a:pt x="0" y="32"/>
                  </a:lnTo>
                  <a:lnTo>
                    <a:pt x="1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40;p28">
              <a:extLst>
                <a:ext uri="{FF2B5EF4-FFF2-40B4-BE49-F238E27FC236}">
                  <a16:creationId xmlns:a16="http://schemas.microsoft.com/office/drawing/2014/main" id="{C8E681FF-959B-2CDA-84A4-D91491098D27}"/>
                </a:ext>
              </a:extLst>
            </p:cNvPr>
            <p:cNvSpPr/>
            <p:nvPr/>
          </p:nvSpPr>
          <p:spPr>
            <a:xfrm>
              <a:off x="3912391" y="3373760"/>
              <a:ext cx="2387" cy="72"/>
            </a:xfrm>
            <a:custGeom>
              <a:avLst/>
              <a:gdLst/>
              <a:ahLst/>
              <a:cxnLst/>
              <a:rect l="l" t="t" r="r" b="b"/>
              <a:pathLst>
                <a:path w="33" h="1" fill="none" extrusionOk="0">
                  <a:moveTo>
                    <a:pt x="1" y="0"/>
                  </a:moveTo>
                  <a:lnTo>
                    <a:pt x="1" y="0"/>
                  </a:lnTo>
                  <a:lnTo>
                    <a:pt x="1" y="0"/>
                  </a:lnTo>
                  <a:lnTo>
                    <a:pt x="32" y="0"/>
                  </a:lnTo>
                  <a:lnTo>
                    <a:pt x="32"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1;p28">
              <a:extLst>
                <a:ext uri="{FF2B5EF4-FFF2-40B4-BE49-F238E27FC236}">
                  <a16:creationId xmlns:a16="http://schemas.microsoft.com/office/drawing/2014/main" id="{ADFB061D-F43A-4262-222E-668069A8D563}"/>
                </a:ext>
              </a:extLst>
            </p:cNvPr>
            <p:cNvSpPr/>
            <p:nvPr/>
          </p:nvSpPr>
          <p:spPr>
            <a:xfrm>
              <a:off x="3817493" y="3373760"/>
              <a:ext cx="160567" cy="106321"/>
            </a:xfrm>
            <a:custGeom>
              <a:avLst/>
              <a:gdLst/>
              <a:ahLst/>
              <a:cxnLst/>
              <a:rect l="l" t="t" r="r" b="b"/>
              <a:pathLst>
                <a:path w="2220" h="1470" extrusionOk="0">
                  <a:moveTo>
                    <a:pt x="1313" y="0"/>
                  </a:moveTo>
                  <a:lnTo>
                    <a:pt x="1125" y="32"/>
                  </a:lnTo>
                  <a:lnTo>
                    <a:pt x="813" y="0"/>
                  </a:lnTo>
                  <a:lnTo>
                    <a:pt x="813" y="0"/>
                  </a:lnTo>
                  <a:lnTo>
                    <a:pt x="1000" y="32"/>
                  </a:lnTo>
                  <a:lnTo>
                    <a:pt x="1188" y="125"/>
                  </a:lnTo>
                  <a:lnTo>
                    <a:pt x="1344" y="250"/>
                  </a:lnTo>
                  <a:lnTo>
                    <a:pt x="1469" y="375"/>
                  </a:lnTo>
                  <a:lnTo>
                    <a:pt x="1532" y="532"/>
                  </a:lnTo>
                  <a:lnTo>
                    <a:pt x="1594" y="719"/>
                  </a:lnTo>
                  <a:lnTo>
                    <a:pt x="1594" y="876"/>
                  </a:lnTo>
                  <a:lnTo>
                    <a:pt x="1532" y="1001"/>
                  </a:lnTo>
                  <a:lnTo>
                    <a:pt x="1469" y="1094"/>
                  </a:lnTo>
                  <a:lnTo>
                    <a:pt x="1344" y="1126"/>
                  </a:lnTo>
                  <a:lnTo>
                    <a:pt x="1188" y="1157"/>
                  </a:lnTo>
                  <a:lnTo>
                    <a:pt x="657" y="1157"/>
                  </a:lnTo>
                  <a:lnTo>
                    <a:pt x="344" y="1094"/>
                  </a:lnTo>
                  <a:lnTo>
                    <a:pt x="0" y="1032"/>
                  </a:lnTo>
                  <a:lnTo>
                    <a:pt x="0" y="1032"/>
                  </a:lnTo>
                  <a:lnTo>
                    <a:pt x="125" y="1126"/>
                  </a:lnTo>
                  <a:lnTo>
                    <a:pt x="156" y="1157"/>
                  </a:lnTo>
                  <a:lnTo>
                    <a:pt x="188" y="1188"/>
                  </a:lnTo>
                  <a:lnTo>
                    <a:pt x="375" y="1251"/>
                  </a:lnTo>
                  <a:lnTo>
                    <a:pt x="625" y="1313"/>
                  </a:lnTo>
                  <a:lnTo>
                    <a:pt x="1188" y="1407"/>
                  </a:lnTo>
                  <a:lnTo>
                    <a:pt x="1719" y="1438"/>
                  </a:lnTo>
                  <a:lnTo>
                    <a:pt x="2094" y="1469"/>
                  </a:lnTo>
                  <a:lnTo>
                    <a:pt x="2219" y="1469"/>
                  </a:lnTo>
                  <a:lnTo>
                    <a:pt x="1844" y="250"/>
                  </a:lnTo>
                  <a:lnTo>
                    <a:pt x="1813" y="188"/>
                  </a:lnTo>
                  <a:lnTo>
                    <a:pt x="1751" y="125"/>
                  </a:lnTo>
                  <a:lnTo>
                    <a:pt x="1626" y="63"/>
                  </a:lnTo>
                  <a:lnTo>
                    <a:pt x="1469" y="0"/>
                  </a:lnTo>
                  <a:close/>
                </a:path>
              </a:pathLst>
            </a:custGeom>
            <a:solidFill>
              <a:srgbClr val="EFE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2;p28">
              <a:extLst>
                <a:ext uri="{FF2B5EF4-FFF2-40B4-BE49-F238E27FC236}">
                  <a16:creationId xmlns:a16="http://schemas.microsoft.com/office/drawing/2014/main" id="{3C511128-128B-F4E2-784B-8EB0C65A4E1A}"/>
                </a:ext>
              </a:extLst>
            </p:cNvPr>
            <p:cNvSpPr/>
            <p:nvPr/>
          </p:nvSpPr>
          <p:spPr>
            <a:xfrm>
              <a:off x="3817493" y="3373760"/>
              <a:ext cx="160567" cy="106321"/>
            </a:xfrm>
            <a:custGeom>
              <a:avLst/>
              <a:gdLst/>
              <a:ahLst/>
              <a:cxnLst/>
              <a:rect l="l" t="t" r="r" b="b"/>
              <a:pathLst>
                <a:path w="2220" h="1470" fill="none" extrusionOk="0">
                  <a:moveTo>
                    <a:pt x="1313" y="0"/>
                  </a:moveTo>
                  <a:lnTo>
                    <a:pt x="1313" y="0"/>
                  </a:lnTo>
                  <a:lnTo>
                    <a:pt x="1313" y="0"/>
                  </a:lnTo>
                  <a:lnTo>
                    <a:pt x="1313" y="0"/>
                  </a:lnTo>
                  <a:lnTo>
                    <a:pt x="1125" y="32"/>
                  </a:lnTo>
                  <a:lnTo>
                    <a:pt x="1125" y="32"/>
                  </a:lnTo>
                  <a:lnTo>
                    <a:pt x="813" y="0"/>
                  </a:lnTo>
                  <a:lnTo>
                    <a:pt x="813" y="0"/>
                  </a:lnTo>
                  <a:lnTo>
                    <a:pt x="1000" y="32"/>
                  </a:lnTo>
                  <a:lnTo>
                    <a:pt x="1188" y="125"/>
                  </a:lnTo>
                  <a:lnTo>
                    <a:pt x="1344" y="250"/>
                  </a:lnTo>
                  <a:lnTo>
                    <a:pt x="1469" y="375"/>
                  </a:lnTo>
                  <a:lnTo>
                    <a:pt x="1532" y="532"/>
                  </a:lnTo>
                  <a:lnTo>
                    <a:pt x="1594" y="719"/>
                  </a:lnTo>
                  <a:lnTo>
                    <a:pt x="1594" y="876"/>
                  </a:lnTo>
                  <a:lnTo>
                    <a:pt x="1532" y="1001"/>
                  </a:lnTo>
                  <a:lnTo>
                    <a:pt x="1532" y="1001"/>
                  </a:lnTo>
                  <a:lnTo>
                    <a:pt x="1469" y="1094"/>
                  </a:lnTo>
                  <a:lnTo>
                    <a:pt x="1344" y="1126"/>
                  </a:lnTo>
                  <a:lnTo>
                    <a:pt x="1188" y="1157"/>
                  </a:lnTo>
                  <a:lnTo>
                    <a:pt x="1032" y="1157"/>
                  </a:lnTo>
                  <a:lnTo>
                    <a:pt x="1032" y="1157"/>
                  </a:lnTo>
                  <a:lnTo>
                    <a:pt x="657" y="1157"/>
                  </a:lnTo>
                  <a:lnTo>
                    <a:pt x="344" y="1094"/>
                  </a:lnTo>
                  <a:lnTo>
                    <a:pt x="0" y="1032"/>
                  </a:lnTo>
                  <a:lnTo>
                    <a:pt x="0" y="1032"/>
                  </a:lnTo>
                  <a:lnTo>
                    <a:pt x="125" y="1126"/>
                  </a:lnTo>
                  <a:lnTo>
                    <a:pt x="125" y="1126"/>
                  </a:lnTo>
                  <a:lnTo>
                    <a:pt x="156" y="1157"/>
                  </a:lnTo>
                  <a:lnTo>
                    <a:pt x="156" y="1157"/>
                  </a:lnTo>
                  <a:lnTo>
                    <a:pt x="156" y="1157"/>
                  </a:lnTo>
                  <a:lnTo>
                    <a:pt x="156" y="1157"/>
                  </a:lnTo>
                  <a:lnTo>
                    <a:pt x="188" y="1188"/>
                  </a:lnTo>
                  <a:lnTo>
                    <a:pt x="188" y="1188"/>
                  </a:lnTo>
                  <a:lnTo>
                    <a:pt x="188" y="1188"/>
                  </a:lnTo>
                  <a:lnTo>
                    <a:pt x="188" y="1188"/>
                  </a:lnTo>
                  <a:lnTo>
                    <a:pt x="188" y="1188"/>
                  </a:lnTo>
                  <a:lnTo>
                    <a:pt x="188" y="1188"/>
                  </a:lnTo>
                  <a:lnTo>
                    <a:pt x="188" y="1188"/>
                  </a:lnTo>
                  <a:lnTo>
                    <a:pt x="188" y="1188"/>
                  </a:lnTo>
                  <a:lnTo>
                    <a:pt x="375" y="1251"/>
                  </a:lnTo>
                  <a:lnTo>
                    <a:pt x="625" y="1313"/>
                  </a:lnTo>
                  <a:lnTo>
                    <a:pt x="1188" y="1407"/>
                  </a:lnTo>
                  <a:lnTo>
                    <a:pt x="1719" y="1438"/>
                  </a:lnTo>
                  <a:lnTo>
                    <a:pt x="2094" y="1469"/>
                  </a:lnTo>
                  <a:lnTo>
                    <a:pt x="2094" y="1469"/>
                  </a:lnTo>
                  <a:lnTo>
                    <a:pt x="2157" y="1469"/>
                  </a:lnTo>
                  <a:lnTo>
                    <a:pt x="2157" y="1469"/>
                  </a:lnTo>
                  <a:lnTo>
                    <a:pt x="2157" y="1469"/>
                  </a:lnTo>
                  <a:lnTo>
                    <a:pt x="2157" y="1469"/>
                  </a:lnTo>
                  <a:lnTo>
                    <a:pt x="2219" y="1469"/>
                  </a:lnTo>
                  <a:lnTo>
                    <a:pt x="2219" y="1469"/>
                  </a:lnTo>
                  <a:lnTo>
                    <a:pt x="2219" y="1469"/>
                  </a:lnTo>
                  <a:lnTo>
                    <a:pt x="1844" y="250"/>
                  </a:lnTo>
                  <a:lnTo>
                    <a:pt x="1844" y="250"/>
                  </a:lnTo>
                  <a:lnTo>
                    <a:pt x="1844" y="250"/>
                  </a:lnTo>
                  <a:lnTo>
                    <a:pt x="1844" y="250"/>
                  </a:lnTo>
                  <a:lnTo>
                    <a:pt x="1844" y="250"/>
                  </a:lnTo>
                  <a:lnTo>
                    <a:pt x="1844" y="250"/>
                  </a:lnTo>
                  <a:lnTo>
                    <a:pt x="1844" y="250"/>
                  </a:lnTo>
                  <a:lnTo>
                    <a:pt x="1844" y="250"/>
                  </a:lnTo>
                  <a:lnTo>
                    <a:pt x="1844" y="250"/>
                  </a:lnTo>
                  <a:lnTo>
                    <a:pt x="1844" y="250"/>
                  </a:lnTo>
                  <a:lnTo>
                    <a:pt x="1844" y="250"/>
                  </a:lnTo>
                  <a:lnTo>
                    <a:pt x="1813" y="188"/>
                  </a:lnTo>
                  <a:lnTo>
                    <a:pt x="1751" y="125"/>
                  </a:lnTo>
                  <a:lnTo>
                    <a:pt x="1626" y="63"/>
                  </a:lnTo>
                  <a:lnTo>
                    <a:pt x="1469" y="0"/>
                  </a:lnTo>
                  <a:lnTo>
                    <a:pt x="1344" y="0"/>
                  </a:lnTo>
                  <a:lnTo>
                    <a:pt x="1344" y="0"/>
                  </a:lnTo>
                  <a:lnTo>
                    <a:pt x="131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43;p28">
              <a:extLst>
                <a:ext uri="{FF2B5EF4-FFF2-40B4-BE49-F238E27FC236}">
                  <a16:creationId xmlns:a16="http://schemas.microsoft.com/office/drawing/2014/main" id="{81F9282B-20A2-6D40-542E-C590AD7034ED}"/>
                </a:ext>
              </a:extLst>
            </p:cNvPr>
            <p:cNvSpPr/>
            <p:nvPr/>
          </p:nvSpPr>
          <p:spPr>
            <a:xfrm>
              <a:off x="4923071" y="3366961"/>
              <a:ext cx="235137" cy="128960"/>
            </a:xfrm>
            <a:custGeom>
              <a:avLst/>
              <a:gdLst/>
              <a:ahLst/>
              <a:cxnLst/>
              <a:rect l="l" t="t" r="r" b="b"/>
              <a:pathLst>
                <a:path w="3251" h="1783" extrusionOk="0">
                  <a:moveTo>
                    <a:pt x="3032" y="63"/>
                  </a:moveTo>
                  <a:lnTo>
                    <a:pt x="3094" y="157"/>
                  </a:lnTo>
                  <a:lnTo>
                    <a:pt x="3094" y="282"/>
                  </a:lnTo>
                  <a:lnTo>
                    <a:pt x="3032" y="407"/>
                  </a:lnTo>
                  <a:lnTo>
                    <a:pt x="2938" y="532"/>
                  </a:lnTo>
                  <a:lnTo>
                    <a:pt x="2688" y="845"/>
                  </a:lnTo>
                  <a:lnTo>
                    <a:pt x="2376" y="1126"/>
                  </a:lnTo>
                  <a:lnTo>
                    <a:pt x="2344" y="1126"/>
                  </a:lnTo>
                  <a:lnTo>
                    <a:pt x="2219" y="1220"/>
                  </a:lnTo>
                  <a:lnTo>
                    <a:pt x="2219" y="1251"/>
                  </a:lnTo>
                  <a:lnTo>
                    <a:pt x="2188" y="1251"/>
                  </a:lnTo>
                  <a:lnTo>
                    <a:pt x="2157" y="1282"/>
                  </a:lnTo>
                  <a:lnTo>
                    <a:pt x="1969" y="1376"/>
                  </a:lnTo>
                  <a:lnTo>
                    <a:pt x="1719" y="1438"/>
                  </a:lnTo>
                  <a:lnTo>
                    <a:pt x="1188" y="1501"/>
                  </a:lnTo>
                  <a:lnTo>
                    <a:pt x="656" y="1532"/>
                  </a:lnTo>
                  <a:lnTo>
                    <a:pt x="250" y="1563"/>
                  </a:lnTo>
                  <a:lnTo>
                    <a:pt x="156" y="1563"/>
                  </a:lnTo>
                  <a:lnTo>
                    <a:pt x="500" y="344"/>
                  </a:lnTo>
                  <a:lnTo>
                    <a:pt x="563" y="282"/>
                  </a:lnTo>
                  <a:lnTo>
                    <a:pt x="594" y="219"/>
                  </a:lnTo>
                  <a:lnTo>
                    <a:pt x="719" y="157"/>
                  </a:lnTo>
                  <a:lnTo>
                    <a:pt x="875" y="94"/>
                  </a:lnTo>
                  <a:lnTo>
                    <a:pt x="1031" y="94"/>
                  </a:lnTo>
                  <a:lnTo>
                    <a:pt x="1250" y="126"/>
                  </a:lnTo>
                  <a:lnTo>
                    <a:pt x="3032" y="63"/>
                  </a:lnTo>
                  <a:close/>
                  <a:moveTo>
                    <a:pt x="3188" y="1"/>
                  </a:moveTo>
                  <a:lnTo>
                    <a:pt x="1188" y="32"/>
                  </a:lnTo>
                  <a:lnTo>
                    <a:pt x="813" y="32"/>
                  </a:lnTo>
                  <a:lnTo>
                    <a:pt x="625" y="63"/>
                  </a:lnTo>
                  <a:lnTo>
                    <a:pt x="469" y="157"/>
                  </a:lnTo>
                  <a:lnTo>
                    <a:pt x="406" y="219"/>
                  </a:lnTo>
                  <a:lnTo>
                    <a:pt x="375" y="313"/>
                  </a:lnTo>
                  <a:lnTo>
                    <a:pt x="156" y="1188"/>
                  </a:lnTo>
                  <a:lnTo>
                    <a:pt x="0" y="1782"/>
                  </a:lnTo>
                  <a:lnTo>
                    <a:pt x="281" y="1751"/>
                  </a:lnTo>
                  <a:lnTo>
                    <a:pt x="1000" y="1688"/>
                  </a:lnTo>
                  <a:lnTo>
                    <a:pt x="1407" y="1626"/>
                  </a:lnTo>
                  <a:lnTo>
                    <a:pt x="1782" y="1563"/>
                  </a:lnTo>
                  <a:lnTo>
                    <a:pt x="2126" y="1438"/>
                  </a:lnTo>
                  <a:lnTo>
                    <a:pt x="2251" y="1376"/>
                  </a:lnTo>
                  <a:lnTo>
                    <a:pt x="2344" y="1313"/>
                  </a:lnTo>
                  <a:lnTo>
                    <a:pt x="2719" y="970"/>
                  </a:lnTo>
                  <a:lnTo>
                    <a:pt x="2907" y="782"/>
                  </a:lnTo>
                  <a:lnTo>
                    <a:pt x="3063" y="594"/>
                  </a:lnTo>
                  <a:lnTo>
                    <a:pt x="3188" y="407"/>
                  </a:lnTo>
                  <a:lnTo>
                    <a:pt x="3251" y="251"/>
                  </a:lnTo>
                  <a:lnTo>
                    <a:pt x="3251" y="94"/>
                  </a:lnTo>
                  <a:lnTo>
                    <a:pt x="3251" y="32"/>
                  </a:lnTo>
                  <a:lnTo>
                    <a:pt x="3188" y="1"/>
                  </a:lnTo>
                  <a:close/>
                </a:path>
              </a:pathLst>
            </a:custGeom>
            <a:solidFill>
              <a:srgbClr val="029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44;p28">
              <a:extLst>
                <a:ext uri="{FF2B5EF4-FFF2-40B4-BE49-F238E27FC236}">
                  <a16:creationId xmlns:a16="http://schemas.microsoft.com/office/drawing/2014/main" id="{6C9F3F01-5556-AA08-0891-50E7DD2E9876}"/>
                </a:ext>
              </a:extLst>
            </p:cNvPr>
            <p:cNvSpPr/>
            <p:nvPr/>
          </p:nvSpPr>
          <p:spPr>
            <a:xfrm>
              <a:off x="4934355" y="3371518"/>
              <a:ext cx="212571" cy="108564"/>
            </a:xfrm>
            <a:custGeom>
              <a:avLst/>
              <a:gdLst/>
              <a:ahLst/>
              <a:cxnLst/>
              <a:rect l="l" t="t" r="r" b="b"/>
              <a:pathLst>
                <a:path w="2939" h="1501" fill="none" extrusionOk="0">
                  <a:moveTo>
                    <a:pt x="1094" y="63"/>
                  </a:moveTo>
                  <a:lnTo>
                    <a:pt x="2876" y="0"/>
                  </a:lnTo>
                  <a:lnTo>
                    <a:pt x="2876" y="0"/>
                  </a:lnTo>
                  <a:lnTo>
                    <a:pt x="2938" y="94"/>
                  </a:lnTo>
                  <a:lnTo>
                    <a:pt x="2938" y="219"/>
                  </a:lnTo>
                  <a:lnTo>
                    <a:pt x="2876" y="344"/>
                  </a:lnTo>
                  <a:lnTo>
                    <a:pt x="2782" y="469"/>
                  </a:lnTo>
                  <a:lnTo>
                    <a:pt x="2532" y="782"/>
                  </a:lnTo>
                  <a:lnTo>
                    <a:pt x="2220" y="1063"/>
                  </a:lnTo>
                  <a:lnTo>
                    <a:pt x="2220" y="1063"/>
                  </a:lnTo>
                  <a:lnTo>
                    <a:pt x="2220" y="1063"/>
                  </a:lnTo>
                  <a:lnTo>
                    <a:pt x="2220" y="1063"/>
                  </a:lnTo>
                  <a:lnTo>
                    <a:pt x="2220" y="1063"/>
                  </a:lnTo>
                  <a:lnTo>
                    <a:pt x="2188" y="1063"/>
                  </a:lnTo>
                  <a:lnTo>
                    <a:pt x="2188" y="1063"/>
                  </a:lnTo>
                  <a:lnTo>
                    <a:pt x="2063" y="1157"/>
                  </a:lnTo>
                  <a:lnTo>
                    <a:pt x="2063" y="1157"/>
                  </a:lnTo>
                  <a:lnTo>
                    <a:pt x="2063" y="1157"/>
                  </a:lnTo>
                  <a:lnTo>
                    <a:pt x="2063" y="1157"/>
                  </a:lnTo>
                  <a:lnTo>
                    <a:pt x="2063" y="1157"/>
                  </a:lnTo>
                  <a:lnTo>
                    <a:pt x="2063" y="1157"/>
                  </a:lnTo>
                  <a:lnTo>
                    <a:pt x="2063" y="1188"/>
                  </a:lnTo>
                  <a:lnTo>
                    <a:pt x="2063" y="1188"/>
                  </a:lnTo>
                  <a:lnTo>
                    <a:pt x="2032" y="1188"/>
                  </a:lnTo>
                  <a:lnTo>
                    <a:pt x="2032" y="1188"/>
                  </a:lnTo>
                  <a:lnTo>
                    <a:pt x="2032" y="1188"/>
                  </a:lnTo>
                  <a:lnTo>
                    <a:pt x="2032" y="1188"/>
                  </a:lnTo>
                  <a:lnTo>
                    <a:pt x="2032" y="1188"/>
                  </a:lnTo>
                  <a:lnTo>
                    <a:pt x="2032" y="1188"/>
                  </a:lnTo>
                  <a:lnTo>
                    <a:pt x="2032" y="1188"/>
                  </a:lnTo>
                  <a:lnTo>
                    <a:pt x="2032" y="1188"/>
                  </a:lnTo>
                  <a:lnTo>
                    <a:pt x="2032" y="1188"/>
                  </a:lnTo>
                  <a:lnTo>
                    <a:pt x="2032" y="1188"/>
                  </a:lnTo>
                  <a:lnTo>
                    <a:pt x="2032" y="1188"/>
                  </a:lnTo>
                  <a:lnTo>
                    <a:pt x="2032" y="1188"/>
                  </a:lnTo>
                  <a:lnTo>
                    <a:pt x="2001" y="1219"/>
                  </a:lnTo>
                  <a:lnTo>
                    <a:pt x="2001" y="1219"/>
                  </a:lnTo>
                  <a:lnTo>
                    <a:pt x="2001" y="1219"/>
                  </a:lnTo>
                  <a:lnTo>
                    <a:pt x="2001" y="1219"/>
                  </a:lnTo>
                  <a:lnTo>
                    <a:pt x="2001" y="1219"/>
                  </a:lnTo>
                  <a:lnTo>
                    <a:pt x="2001" y="1219"/>
                  </a:lnTo>
                  <a:lnTo>
                    <a:pt x="1813" y="1313"/>
                  </a:lnTo>
                  <a:lnTo>
                    <a:pt x="1563" y="1375"/>
                  </a:lnTo>
                  <a:lnTo>
                    <a:pt x="1032" y="1438"/>
                  </a:lnTo>
                  <a:lnTo>
                    <a:pt x="500" y="1469"/>
                  </a:lnTo>
                  <a:lnTo>
                    <a:pt x="94" y="1500"/>
                  </a:lnTo>
                  <a:lnTo>
                    <a:pt x="94" y="1500"/>
                  </a:lnTo>
                  <a:lnTo>
                    <a:pt x="63" y="1500"/>
                  </a:lnTo>
                  <a:lnTo>
                    <a:pt x="63" y="1500"/>
                  </a:lnTo>
                  <a:lnTo>
                    <a:pt x="63" y="1500"/>
                  </a:lnTo>
                  <a:lnTo>
                    <a:pt x="63" y="1500"/>
                  </a:lnTo>
                  <a:lnTo>
                    <a:pt x="63" y="1500"/>
                  </a:lnTo>
                  <a:lnTo>
                    <a:pt x="63" y="1500"/>
                  </a:lnTo>
                  <a:lnTo>
                    <a:pt x="0" y="1500"/>
                  </a:lnTo>
                  <a:lnTo>
                    <a:pt x="0" y="1500"/>
                  </a:lnTo>
                  <a:lnTo>
                    <a:pt x="0" y="1500"/>
                  </a:lnTo>
                  <a:lnTo>
                    <a:pt x="0" y="1500"/>
                  </a:lnTo>
                  <a:lnTo>
                    <a:pt x="0" y="1500"/>
                  </a:lnTo>
                  <a:lnTo>
                    <a:pt x="344" y="281"/>
                  </a:lnTo>
                  <a:lnTo>
                    <a:pt x="344" y="281"/>
                  </a:lnTo>
                  <a:lnTo>
                    <a:pt x="344" y="281"/>
                  </a:lnTo>
                  <a:lnTo>
                    <a:pt x="344" y="281"/>
                  </a:lnTo>
                  <a:lnTo>
                    <a:pt x="407" y="219"/>
                  </a:lnTo>
                  <a:lnTo>
                    <a:pt x="438" y="156"/>
                  </a:lnTo>
                  <a:lnTo>
                    <a:pt x="563" y="94"/>
                  </a:lnTo>
                  <a:lnTo>
                    <a:pt x="719" y="31"/>
                  </a:lnTo>
                  <a:lnTo>
                    <a:pt x="875" y="31"/>
                  </a:lnTo>
                  <a:lnTo>
                    <a:pt x="875" y="31"/>
                  </a:lnTo>
                  <a:lnTo>
                    <a:pt x="875" y="31"/>
                  </a:lnTo>
                  <a:lnTo>
                    <a:pt x="875" y="31"/>
                  </a:lnTo>
                  <a:lnTo>
                    <a:pt x="875" y="31"/>
                  </a:lnTo>
                  <a:lnTo>
                    <a:pt x="875" y="31"/>
                  </a:lnTo>
                  <a:lnTo>
                    <a:pt x="875" y="31"/>
                  </a:lnTo>
                  <a:lnTo>
                    <a:pt x="875" y="31"/>
                  </a:lnTo>
                  <a:lnTo>
                    <a:pt x="1094" y="63"/>
                  </a:lnTo>
                  <a:lnTo>
                    <a:pt x="1094" y="6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5;p28">
              <a:extLst>
                <a:ext uri="{FF2B5EF4-FFF2-40B4-BE49-F238E27FC236}">
                  <a16:creationId xmlns:a16="http://schemas.microsoft.com/office/drawing/2014/main" id="{F4E3857D-BFF3-FECE-D806-66F47B3615FD}"/>
                </a:ext>
              </a:extLst>
            </p:cNvPr>
            <p:cNvSpPr/>
            <p:nvPr/>
          </p:nvSpPr>
          <p:spPr>
            <a:xfrm>
              <a:off x="4923071" y="3366961"/>
              <a:ext cx="235137" cy="128960"/>
            </a:xfrm>
            <a:custGeom>
              <a:avLst/>
              <a:gdLst/>
              <a:ahLst/>
              <a:cxnLst/>
              <a:rect l="l" t="t" r="r" b="b"/>
              <a:pathLst>
                <a:path w="3251" h="1783" fill="none" extrusionOk="0">
                  <a:moveTo>
                    <a:pt x="3188" y="1"/>
                  </a:moveTo>
                  <a:lnTo>
                    <a:pt x="1188" y="32"/>
                  </a:lnTo>
                  <a:lnTo>
                    <a:pt x="1188" y="32"/>
                  </a:lnTo>
                  <a:lnTo>
                    <a:pt x="969" y="32"/>
                  </a:lnTo>
                  <a:lnTo>
                    <a:pt x="969" y="32"/>
                  </a:lnTo>
                  <a:lnTo>
                    <a:pt x="813" y="32"/>
                  </a:lnTo>
                  <a:lnTo>
                    <a:pt x="625" y="63"/>
                  </a:lnTo>
                  <a:lnTo>
                    <a:pt x="469" y="157"/>
                  </a:lnTo>
                  <a:lnTo>
                    <a:pt x="406" y="219"/>
                  </a:lnTo>
                  <a:lnTo>
                    <a:pt x="375" y="313"/>
                  </a:lnTo>
                  <a:lnTo>
                    <a:pt x="375" y="313"/>
                  </a:lnTo>
                  <a:lnTo>
                    <a:pt x="156" y="1188"/>
                  </a:lnTo>
                  <a:lnTo>
                    <a:pt x="0" y="1782"/>
                  </a:lnTo>
                  <a:lnTo>
                    <a:pt x="0" y="1782"/>
                  </a:lnTo>
                  <a:lnTo>
                    <a:pt x="281" y="1751"/>
                  </a:lnTo>
                  <a:lnTo>
                    <a:pt x="1000" y="1688"/>
                  </a:lnTo>
                  <a:lnTo>
                    <a:pt x="1407" y="1626"/>
                  </a:lnTo>
                  <a:lnTo>
                    <a:pt x="1782" y="1563"/>
                  </a:lnTo>
                  <a:lnTo>
                    <a:pt x="2126" y="1438"/>
                  </a:lnTo>
                  <a:lnTo>
                    <a:pt x="2251" y="1376"/>
                  </a:lnTo>
                  <a:lnTo>
                    <a:pt x="2344" y="1313"/>
                  </a:lnTo>
                  <a:lnTo>
                    <a:pt x="2344" y="1313"/>
                  </a:lnTo>
                  <a:lnTo>
                    <a:pt x="2719" y="970"/>
                  </a:lnTo>
                  <a:lnTo>
                    <a:pt x="2907" y="782"/>
                  </a:lnTo>
                  <a:lnTo>
                    <a:pt x="3063" y="594"/>
                  </a:lnTo>
                  <a:lnTo>
                    <a:pt x="3188" y="407"/>
                  </a:lnTo>
                  <a:lnTo>
                    <a:pt x="3251" y="251"/>
                  </a:lnTo>
                  <a:lnTo>
                    <a:pt x="3251" y="94"/>
                  </a:lnTo>
                  <a:lnTo>
                    <a:pt x="3251" y="32"/>
                  </a:lnTo>
                  <a:lnTo>
                    <a:pt x="31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46;p28">
              <a:extLst>
                <a:ext uri="{FF2B5EF4-FFF2-40B4-BE49-F238E27FC236}">
                  <a16:creationId xmlns:a16="http://schemas.microsoft.com/office/drawing/2014/main" id="{26978AD6-82A5-3A4A-B1EC-8B56395794F4}"/>
                </a:ext>
              </a:extLst>
            </p:cNvPr>
            <p:cNvSpPr/>
            <p:nvPr/>
          </p:nvSpPr>
          <p:spPr>
            <a:xfrm>
              <a:off x="4934355" y="3371518"/>
              <a:ext cx="212571" cy="108564"/>
            </a:xfrm>
            <a:custGeom>
              <a:avLst/>
              <a:gdLst/>
              <a:ahLst/>
              <a:cxnLst/>
              <a:rect l="l" t="t" r="r" b="b"/>
              <a:pathLst>
                <a:path w="2939" h="1501" extrusionOk="0">
                  <a:moveTo>
                    <a:pt x="2876" y="0"/>
                  </a:moveTo>
                  <a:lnTo>
                    <a:pt x="1094" y="63"/>
                  </a:lnTo>
                  <a:lnTo>
                    <a:pt x="1001" y="31"/>
                  </a:lnTo>
                  <a:lnTo>
                    <a:pt x="750" y="31"/>
                  </a:lnTo>
                  <a:lnTo>
                    <a:pt x="625" y="63"/>
                  </a:lnTo>
                  <a:lnTo>
                    <a:pt x="500" y="94"/>
                  </a:lnTo>
                  <a:lnTo>
                    <a:pt x="407" y="188"/>
                  </a:lnTo>
                  <a:lnTo>
                    <a:pt x="344" y="281"/>
                  </a:lnTo>
                  <a:lnTo>
                    <a:pt x="0" y="1500"/>
                  </a:lnTo>
                  <a:lnTo>
                    <a:pt x="250" y="1500"/>
                  </a:lnTo>
                  <a:lnTo>
                    <a:pt x="875" y="1469"/>
                  </a:lnTo>
                  <a:lnTo>
                    <a:pt x="1219" y="1407"/>
                  </a:lnTo>
                  <a:lnTo>
                    <a:pt x="1563" y="1375"/>
                  </a:lnTo>
                  <a:lnTo>
                    <a:pt x="1876" y="1282"/>
                  </a:lnTo>
                  <a:lnTo>
                    <a:pt x="1970" y="1219"/>
                  </a:lnTo>
                  <a:lnTo>
                    <a:pt x="2063" y="1157"/>
                  </a:lnTo>
                  <a:lnTo>
                    <a:pt x="2407" y="875"/>
                  </a:lnTo>
                  <a:lnTo>
                    <a:pt x="2751" y="531"/>
                  </a:lnTo>
                  <a:lnTo>
                    <a:pt x="2845" y="375"/>
                  </a:lnTo>
                  <a:lnTo>
                    <a:pt x="2938" y="250"/>
                  </a:lnTo>
                  <a:lnTo>
                    <a:pt x="2938" y="125"/>
                  </a:lnTo>
                  <a:lnTo>
                    <a:pt x="2907" y="63"/>
                  </a:lnTo>
                  <a:lnTo>
                    <a:pt x="2876" y="0"/>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47;p28">
              <a:extLst>
                <a:ext uri="{FF2B5EF4-FFF2-40B4-BE49-F238E27FC236}">
                  <a16:creationId xmlns:a16="http://schemas.microsoft.com/office/drawing/2014/main" id="{015E62C3-147F-4F71-0AAE-4E5277C351CA}"/>
                </a:ext>
              </a:extLst>
            </p:cNvPr>
            <p:cNvSpPr/>
            <p:nvPr/>
          </p:nvSpPr>
          <p:spPr>
            <a:xfrm>
              <a:off x="4934355" y="3371518"/>
              <a:ext cx="212571" cy="108564"/>
            </a:xfrm>
            <a:custGeom>
              <a:avLst/>
              <a:gdLst/>
              <a:ahLst/>
              <a:cxnLst/>
              <a:rect l="l" t="t" r="r" b="b"/>
              <a:pathLst>
                <a:path w="2939" h="1501" fill="none" extrusionOk="0">
                  <a:moveTo>
                    <a:pt x="2876" y="0"/>
                  </a:moveTo>
                  <a:lnTo>
                    <a:pt x="1094" y="63"/>
                  </a:lnTo>
                  <a:lnTo>
                    <a:pt x="1094" y="63"/>
                  </a:lnTo>
                  <a:lnTo>
                    <a:pt x="1001" y="31"/>
                  </a:lnTo>
                  <a:lnTo>
                    <a:pt x="750" y="31"/>
                  </a:lnTo>
                  <a:lnTo>
                    <a:pt x="625" y="63"/>
                  </a:lnTo>
                  <a:lnTo>
                    <a:pt x="500" y="94"/>
                  </a:lnTo>
                  <a:lnTo>
                    <a:pt x="407" y="188"/>
                  </a:lnTo>
                  <a:lnTo>
                    <a:pt x="344" y="281"/>
                  </a:lnTo>
                  <a:lnTo>
                    <a:pt x="344" y="281"/>
                  </a:lnTo>
                  <a:lnTo>
                    <a:pt x="0" y="1500"/>
                  </a:lnTo>
                  <a:lnTo>
                    <a:pt x="0" y="1500"/>
                  </a:lnTo>
                  <a:lnTo>
                    <a:pt x="250" y="1500"/>
                  </a:lnTo>
                  <a:lnTo>
                    <a:pt x="875" y="1469"/>
                  </a:lnTo>
                  <a:lnTo>
                    <a:pt x="1219" y="1407"/>
                  </a:lnTo>
                  <a:lnTo>
                    <a:pt x="1563" y="1375"/>
                  </a:lnTo>
                  <a:lnTo>
                    <a:pt x="1876" y="1282"/>
                  </a:lnTo>
                  <a:lnTo>
                    <a:pt x="1970" y="1219"/>
                  </a:lnTo>
                  <a:lnTo>
                    <a:pt x="2063" y="1157"/>
                  </a:lnTo>
                  <a:lnTo>
                    <a:pt x="2063" y="1157"/>
                  </a:lnTo>
                  <a:lnTo>
                    <a:pt x="2407" y="875"/>
                  </a:lnTo>
                  <a:lnTo>
                    <a:pt x="2751" y="531"/>
                  </a:lnTo>
                  <a:lnTo>
                    <a:pt x="2845" y="375"/>
                  </a:lnTo>
                  <a:lnTo>
                    <a:pt x="2938" y="250"/>
                  </a:lnTo>
                  <a:lnTo>
                    <a:pt x="2938" y="125"/>
                  </a:lnTo>
                  <a:lnTo>
                    <a:pt x="2907" y="63"/>
                  </a:lnTo>
                  <a:lnTo>
                    <a:pt x="287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48;p28">
              <a:extLst>
                <a:ext uri="{FF2B5EF4-FFF2-40B4-BE49-F238E27FC236}">
                  <a16:creationId xmlns:a16="http://schemas.microsoft.com/office/drawing/2014/main" id="{004BA892-9E2B-7A58-F7AD-23B83DB864A8}"/>
                </a:ext>
              </a:extLst>
            </p:cNvPr>
            <p:cNvSpPr/>
            <p:nvPr/>
          </p:nvSpPr>
          <p:spPr>
            <a:xfrm>
              <a:off x="4934355" y="3373760"/>
              <a:ext cx="160567" cy="106321"/>
            </a:xfrm>
            <a:custGeom>
              <a:avLst/>
              <a:gdLst/>
              <a:ahLst/>
              <a:cxnLst/>
              <a:rect l="l" t="t" r="r" b="b"/>
              <a:pathLst>
                <a:path w="2220" h="1470" extrusionOk="0">
                  <a:moveTo>
                    <a:pt x="94" y="1469"/>
                  </a:moveTo>
                  <a:lnTo>
                    <a:pt x="94" y="1469"/>
                  </a:lnTo>
                  <a:lnTo>
                    <a:pt x="63" y="1469"/>
                  </a:lnTo>
                  <a:lnTo>
                    <a:pt x="63" y="1469"/>
                  </a:lnTo>
                  <a:lnTo>
                    <a:pt x="63" y="1469"/>
                  </a:lnTo>
                  <a:lnTo>
                    <a:pt x="94" y="1469"/>
                  </a:lnTo>
                  <a:close/>
                  <a:moveTo>
                    <a:pt x="0" y="1469"/>
                  </a:moveTo>
                  <a:lnTo>
                    <a:pt x="0" y="1469"/>
                  </a:lnTo>
                  <a:lnTo>
                    <a:pt x="63" y="1469"/>
                  </a:lnTo>
                  <a:lnTo>
                    <a:pt x="63" y="1469"/>
                  </a:lnTo>
                  <a:lnTo>
                    <a:pt x="0" y="1469"/>
                  </a:lnTo>
                  <a:close/>
                  <a:moveTo>
                    <a:pt x="2001" y="1188"/>
                  </a:moveTo>
                  <a:lnTo>
                    <a:pt x="2001" y="1188"/>
                  </a:lnTo>
                  <a:lnTo>
                    <a:pt x="2001" y="1188"/>
                  </a:lnTo>
                  <a:lnTo>
                    <a:pt x="2001" y="1188"/>
                  </a:lnTo>
                  <a:lnTo>
                    <a:pt x="2001" y="1188"/>
                  </a:lnTo>
                  <a:close/>
                  <a:moveTo>
                    <a:pt x="2032" y="1157"/>
                  </a:moveTo>
                  <a:lnTo>
                    <a:pt x="2032" y="1157"/>
                  </a:lnTo>
                  <a:lnTo>
                    <a:pt x="2001" y="1188"/>
                  </a:lnTo>
                  <a:lnTo>
                    <a:pt x="2001" y="1188"/>
                  </a:lnTo>
                  <a:lnTo>
                    <a:pt x="2032" y="1157"/>
                  </a:lnTo>
                  <a:close/>
                  <a:moveTo>
                    <a:pt x="2032" y="1157"/>
                  </a:moveTo>
                  <a:lnTo>
                    <a:pt x="2032" y="1157"/>
                  </a:lnTo>
                  <a:lnTo>
                    <a:pt x="2032" y="1157"/>
                  </a:lnTo>
                  <a:lnTo>
                    <a:pt x="2032" y="1157"/>
                  </a:lnTo>
                  <a:lnTo>
                    <a:pt x="2032" y="1157"/>
                  </a:lnTo>
                  <a:close/>
                  <a:moveTo>
                    <a:pt x="2032" y="1157"/>
                  </a:moveTo>
                  <a:lnTo>
                    <a:pt x="2032" y="1157"/>
                  </a:lnTo>
                  <a:lnTo>
                    <a:pt x="2032" y="1157"/>
                  </a:lnTo>
                  <a:lnTo>
                    <a:pt x="2032" y="1157"/>
                  </a:lnTo>
                  <a:lnTo>
                    <a:pt x="2032" y="1157"/>
                  </a:lnTo>
                  <a:close/>
                  <a:moveTo>
                    <a:pt x="2063" y="1157"/>
                  </a:moveTo>
                  <a:lnTo>
                    <a:pt x="2063" y="1157"/>
                  </a:lnTo>
                  <a:lnTo>
                    <a:pt x="2032" y="1157"/>
                  </a:lnTo>
                  <a:lnTo>
                    <a:pt x="2032" y="1157"/>
                  </a:lnTo>
                  <a:lnTo>
                    <a:pt x="2063" y="1157"/>
                  </a:lnTo>
                  <a:close/>
                  <a:moveTo>
                    <a:pt x="2063" y="1126"/>
                  </a:moveTo>
                  <a:lnTo>
                    <a:pt x="2063" y="1126"/>
                  </a:lnTo>
                  <a:lnTo>
                    <a:pt x="2063" y="1126"/>
                  </a:lnTo>
                  <a:lnTo>
                    <a:pt x="2063" y="1126"/>
                  </a:lnTo>
                  <a:lnTo>
                    <a:pt x="2063" y="1126"/>
                  </a:lnTo>
                  <a:close/>
                  <a:moveTo>
                    <a:pt x="2220" y="1032"/>
                  </a:moveTo>
                  <a:lnTo>
                    <a:pt x="2220" y="1032"/>
                  </a:lnTo>
                  <a:lnTo>
                    <a:pt x="2220" y="1032"/>
                  </a:lnTo>
                  <a:lnTo>
                    <a:pt x="2188" y="1032"/>
                  </a:lnTo>
                  <a:lnTo>
                    <a:pt x="2188" y="1032"/>
                  </a:lnTo>
                  <a:lnTo>
                    <a:pt x="2220" y="1032"/>
                  </a:lnTo>
                  <a:close/>
                  <a:moveTo>
                    <a:pt x="344" y="250"/>
                  </a:moveTo>
                  <a:lnTo>
                    <a:pt x="344" y="250"/>
                  </a:lnTo>
                  <a:lnTo>
                    <a:pt x="344" y="250"/>
                  </a:lnTo>
                  <a:lnTo>
                    <a:pt x="344" y="250"/>
                  </a:lnTo>
                  <a:lnTo>
                    <a:pt x="0" y="1469"/>
                  </a:lnTo>
                  <a:lnTo>
                    <a:pt x="0" y="1469"/>
                  </a:lnTo>
                  <a:lnTo>
                    <a:pt x="0" y="1469"/>
                  </a:lnTo>
                  <a:lnTo>
                    <a:pt x="344" y="250"/>
                  </a:lnTo>
                  <a:lnTo>
                    <a:pt x="344" y="250"/>
                  </a:lnTo>
                  <a:lnTo>
                    <a:pt x="344" y="250"/>
                  </a:lnTo>
                  <a:close/>
                  <a:moveTo>
                    <a:pt x="875" y="0"/>
                  </a:moveTo>
                  <a:lnTo>
                    <a:pt x="875" y="0"/>
                  </a:lnTo>
                  <a:lnTo>
                    <a:pt x="1094" y="32"/>
                  </a:lnTo>
                  <a:lnTo>
                    <a:pt x="1094" y="32"/>
                  </a:lnTo>
                  <a:lnTo>
                    <a:pt x="1094" y="32"/>
                  </a:lnTo>
                  <a:lnTo>
                    <a:pt x="875" y="0"/>
                  </a:lnTo>
                  <a:close/>
                  <a:moveTo>
                    <a:pt x="875" y="0"/>
                  </a:moveTo>
                  <a:lnTo>
                    <a:pt x="875" y="0"/>
                  </a:lnTo>
                  <a:lnTo>
                    <a:pt x="875" y="0"/>
                  </a:lnTo>
                  <a:lnTo>
                    <a:pt x="875" y="0"/>
                  </a:lnTo>
                  <a:lnTo>
                    <a:pt x="875" y="0"/>
                  </a:lnTo>
                  <a:lnTo>
                    <a:pt x="875" y="0"/>
                  </a:lnTo>
                  <a:close/>
                </a:path>
              </a:pathLst>
            </a:custGeom>
            <a:solidFill>
              <a:srgbClr val="028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49;p28">
              <a:extLst>
                <a:ext uri="{FF2B5EF4-FFF2-40B4-BE49-F238E27FC236}">
                  <a16:creationId xmlns:a16="http://schemas.microsoft.com/office/drawing/2014/main" id="{1D3B5FF7-25D6-16DD-88DD-BC0B2094B9CD}"/>
                </a:ext>
              </a:extLst>
            </p:cNvPr>
            <p:cNvSpPr/>
            <p:nvPr/>
          </p:nvSpPr>
          <p:spPr>
            <a:xfrm>
              <a:off x="4938839" y="3480014"/>
              <a:ext cx="2387" cy="72"/>
            </a:xfrm>
            <a:custGeom>
              <a:avLst/>
              <a:gdLst/>
              <a:ahLst/>
              <a:cxnLst/>
              <a:rect l="l" t="t" r="r" b="b"/>
              <a:pathLst>
                <a:path w="33" h="1" fill="none" extrusionOk="0">
                  <a:moveTo>
                    <a:pt x="32" y="0"/>
                  </a:moveTo>
                  <a:lnTo>
                    <a:pt x="32" y="0"/>
                  </a:lnTo>
                  <a:lnTo>
                    <a:pt x="1" y="0"/>
                  </a:lnTo>
                  <a:lnTo>
                    <a:pt x="1" y="0"/>
                  </a:lnTo>
                  <a:lnTo>
                    <a:pt x="1" y="0"/>
                  </a:lnTo>
                  <a:lnTo>
                    <a:pt x="3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50;p28">
              <a:extLst>
                <a:ext uri="{FF2B5EF4-FFF2-40B4-BE49-F238E27FC236}">
                  <a16:creationId xmlns:a16="http://schemas.microsoft.com/office/drawing/2014/main" id="{51D6363C-03D8-3677-D4D9-371B3A1A5A01}"/>
                </a:ext>
              </a:extLst>
            </p:cNvPr>
            <p:cNvSpPr/>
            <p:nvPr/>
          </p:nvSpPr>
          <p:spPr>
            <a:xfrm>
              <a:off x="4934355" y="3480014"/>
              <a:ext cx="4557" cy="72"/>
            </a:xfrm>
            <a:custGeom>
              <a:avLst/>
              <a:gdLst/>
              <a:ahLst/>
              <a:cxnLst/>
              <a:rect l="l" t="t" r="r" b="b"/>
              <a:pathLst>
                <a:path w="63" h="1" fill="none" extrusionOk="0">
                  <a:moveTo>
                    <a:pt x="0" y="0"/>
                  </a:moveTo>
                  <a:lnTo>
                    <a:pt x="0" y="0"/>
                  </a:lnTo>
                  <a:lnTo>
                    <a:pt x="63" y="0"/>
                  </a:lnTo>
                  <a:lnTo>
                    <a:pt x="63"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51;p28">
              <a:extLst>
                <a:ext uri="{FF2B5EF4-FFF2-40B4-BE49-F238E27FC236}">
                  <a16:creationId xmlns:a16="http://schemas.microsoft.com/office/drawing/2014/main" id="{768AFE67-272E-12D9-A353-9557D44E8CCE}"/>
                </a:ext>
              </a:extLst>
            </p:cNvPr>
            <p:cNvSpPr/>
            <p:nvPr/>
          </p:nvSpPr>
          <p:spPr>
            <a:xfrm>
              <a:off x="5079017" y="3459689"/>
              <a:ext cx="72" cy="72"/>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52;p28">
              <a:extLst>
                <a:ext uri="{FF2B5EF4-FFF2-40B4-BE49-F238E27FC236}">
                  <a16:creationId xmlns:a16="http://schemas.microsoft.com/office/drawing/2014/main" id="{49F79F60-AB30-87C0-0206-6424AD63FB4A}"/>
                </a:ext>
              </a:extLst>
            </p:cNvPr>
            <p:cNvSpPr/>
            <p:nvPr/>
          </p:nvSpPr>
          <p:spPr>
            <a:xfrm>
              <a:off x="5079017" y="3457375"/>
              <a:ext cx="2387" cy="2387"/>
            </a:xfrm>
            <a:custGeom>
              <a:avLst/>
              <a:gdLst/>
              <a:ahLst/>
              <a:cxnLst/>
              <a:rect l="l" t="t" r="r" b="b"/>
              <a:pathLst>
                <a:path w="33" h="33" fill="none" extrusionOk="0">
                  <a:moveTo>
                    <a:pt x="32" y="1"/>
                  </a:moveTo>
                  <a:lnTo>
                    <a:pt x="32" y="1"/>
                  </a:lnTo>
                  <a:lnTo>
                    <a:pt x="1" y="32"/>
                  </a:lnTo>
                  <a:lnTo>
                    <a:pt x="1" y="32"/>
                  </a:lnTo>
                  <a:lnTo>
                    <a:pt x="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53;p28">
              <a:extLst>
                <a:ext uri="{FF2B5EF4-FFF2-40B4-BE49-F238E27FC236}">
                  <a16:creationId xmlns:a16="http://schemas.microsoft.com/office/drawing/2014/main" id="{B4AFC3E7-3527-F794-722C-3DCEF37BF5C8}"/>
                </a:ext>
              </a:extLst>
            </p:cNvPr>
            <p:cNvSpPr/>
            <p:nvPr/>
          </p:nvSpPr>
          <p:spPr>
            <a:xfrm>
              <a:off x="5081331" y="3457375"/>
              <a:ext cx="72" cy="72"/>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254;p28">
              <a:extLst>
                <a:ext uri="{FF2B5EF4-FFF2-40B4-BE49-F238E27FC236}">
                  <a16:creationId xmlns:a16="http://schemas.microsoft.com/office/drawing/2014/main" id="{0DD3136E-D0FA-697F-9A91-1B6F989B7E88}"/>
                </a:ext>
              </a:extLst>
            </p:cNvPr>
            <p:cNvSpPr/>
            <p:nvPr/>
          </p:nvSpPr>
          <p:spPr>
            <a:xfrm>
              <a:off x="5081331" y="3457375"/>
              <a:ext cx="72" cy="72"/>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255;p28">
              <a:extLst>
                <a:ext uri="{FF2B5EF4-FFF2-40B4-BE49-F238E27FC236}">
                  <a16:creationId xmlns:a16="http://schemas.microsoft.com/office/drawing/2014/main" id="{0D0F70C3-8D9A-ACD6-7791-1AF922E3C710}"/>
                </a:ext>
              </a:extLst>
            </p:cNvPr>
            <p:cNvSpPr/>
            <p:nvPr/>
          </p:nvSpPr>
          <p:spPr>
            <a:xfrm>
              <a:off x="5081331" y="3457375"/>
              <a:ext cx="2314" cy="72"/>
            </a:xfrm>
            <a:custGeom>
              <a:avLst/>
              <a:gdLst/>
              <a:ahLst/>
              <a:cxnLst/>
              <a:rect l="l" t="t" r="r" b="b"/>
              <a:pathLst>
                <a:path w="32" h="1" fill="none" extrusionOk="0">
                  <a:moveTo>
                    <a:pt x="31" y="1"/>
                  </a:moveTo>
                  <a:lnTo>
                    <a:pt x="31" y="1"/>
                  </a:lnTo>
                  <a:lnTo>
                    <a:pt x="0" y="1"/>
                  </a:lnTo>
                  <a:lnTo>
                    <a:pt x="0" y="1"/>
                  </a:lnTo>
                  <a:lnTo>
                    <a:pt x="3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256;p28">
              <a:extLst>
                <a:ext uri="{FF2B5EF4-FFF2-40B4-BE49-F238E27FC236}">
                  <a16:creationId xmlns:a16="http://schemas.microsoft.com/office/drawing/2014/main" id="{9805DACC-9D0F-08DA-5FC5-8E0F11C1A15A}"/>
                </a:ext>
              </a:extLst>
            </p:cNvPr>
            <p:cNvSpPr/>
            <p:nvPr/>
          </p:nvSpPr>
          <p:spPr>
            <a:xfrm>
              <a:off x="5083573" y="3455132"/>
              <a:ext cx="72" cy="72"/>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257;p28">
              <a:extLst>
                <a:ext uri="{FF2B5EF4-FFF2-40B4-BE49-F238E27FC236}">
                  <a16:creationId xmlns:a16="http://schemas.microsoft.com/office/drawing/2014/main" id="{7F65FDA6-64CB-BCB2-BC8D-BC54E4743146}"/>
                </a:ext>
              </a:extLst>
            </p:cNvPr>
            <p:cNvSpPr/>
            <p:nvPr/>
          </p:nvSpPr>
          <p:spPr>
            <a:xfrm>
              <a:off x="5092615" y="3448333"/>
              <a:ext cx="2314" cy="72"/>
            </a:xfrm>
            <a:custGeom>
              <a:avLst/>
              <a:gdLst/>
              <a:ahLst/>
              <a:cxnLst/>
              <a:rect l="l" t="t" r="r" b="b"/>
              <a:pathLst>
                <a:path w="32" h="1" fill="none" extrusionOk="0">
                  <a:moveTo>
                    <a:pt x="32" y="1"/>
                  </a:moveTo>
                  <a:lnTo>
                    <a:pt x="32" y="1"/>
                  </a:lnTo>
                  <a:lnTo>
                    <a:pt x="32" y="1"/>
                  </a:lnTo>
                  <a:lnTo>
                    <a:pt x="0" y="1"/>
                  </a:lnTo>
                  <a:lnTo>
                    <a:pt x="0" y="1"/>
                  </a:lnTo>
                  <a:lnTo>
                    <a:pt x="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258;p28">
              <a:extLst>
                <a:ext uri="{FF2B5EF4-FFF2-40B4-BE49-F238E27FC236}">
                  <a16:creationId xmlns:a16="http://schemas.microsoft.com/office/drawing/2014/main" id="{DF563583-8E56-894D-F400-6E8860969E3D}"/>
                </a:ext>
              </a:extLst>
            </p:cNvPr>
            <p:cNvSpPr/>
            <p:nvPr/>
          </p:nvSpPr>
          <p:spPr>
            <a:xfrm>
              <a:off x="4934355" y="3391843"/>
              <a:ext cx="24953" cy="88240"/>
            </a:xfrm>
            <a:custGeom>
              <a:avLst/>
              <a:gdLst/>
              <a:ahLst/>
              <a:cxnLst/>
              <a:rect l="l" t="t" r="r" b="b"/>
              <a:pathLst>
                <a:path w="345" h="1220" fill="none" extrusionOk="0">
                  <a:moveTo>
                    <a:pt x="344" y="0"/>
                  </a:moveTo>
                  <a:lnTo>
                    <a:pt x="344" y="0"/>
                  </a:lnTo>
                  <a:lnTo>
                    <a:pt x="344" y="0"/>
                  </a:lnTo>
                  <a:lnTo>
                    <a:pt x="344" y="0"/>
                  </a:lnTo>
                  <a:lnTo>
                    <a:pt x="0" y="1219"/>
                  </a:lnTo>
                  <a:lnTo>
                    <a:pt x="0" y="1219"/>
                  </a:lnTo>
                  <a:lnTo>
                    <a:pt x="0" y="1219"/>
                  </a:lnTo>
                  <a:lnTo>
                    <a:pt x="344" y="0"/>
                  </a:lnTo>
                  <a:lnTo>
                    <a:pt x="344" y="0"/>
                  </a:lnTo>
                  <a:lnTo>
                    <a:pt x="34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259;p28">
              <a:extLst>
                <a:ext uri="{FF2B5EF4-FFF2-40B4-BE49-F238E27FC236}">
                  <a16:creationId xmlns:a16="http://schemas.microsoft.com/office/drawing/2014/main" id="{C42164CE-576F-10B0-F1D4-2B296AACB249}"/>
                </a:ext>
              </a:extLst>
            </p:cNvPr>
            <p:cNvSpPr/>
            <p:nvPr/>
          </p:nvSpPr>
          <p:spPr>
            <a:xfrm>
              <a:off x="4997644" y="3373760"/>
              <a:ext cx="15912" cy="2314"/>
            </a:xfrm>
            <a:custGeom>
              <a:avLst/>
              <a:gdLst/>
              <a:ahLst/>
              <a:cxnLst/>
              <a:rect l="l" t="t" r="r" b="b"/>
              <a:pathLst>
                <a:path w="220" h="32" fill="none" extrusionOk="0">
                  <a:moveTo>
                    <a:pt x="0" y="0"/>
                  </a:moveTo>
                  <a:lnTo>
                    <a:pt x="0" y="0"/>
                  </a:lnTo>
                  <a:lnTo>
                    <a:pt x="219" y="32"/>
                  </a:lnTo>
                  <a:lnTo>
                    <a:pt x="219" y="32"/>
                  </a:lnTo>
                  <a:lnTo>
                    <a:pt x="219" y="32"/>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260;p28">
              <a:extLst>
                <a:ext uri="{FF2B5EF4-FFF2-40B4-BE49-F238E27FC236}">
                  <a16:creationId xmlns:a16="http://schemas.microsoft.com/office/drawing/2014/main" id="{3C79EAA3-1FD3-EBCA-68CE-8406921AF682}"/>
                </a:ext>
              </a:extLst>
            </p:cNvPr>
            <p:cNvSpPr/>
            <p:nvPr/>
          </p:nvSpPr>
          <p:spPr>
            <a:xfrm>
              <a:off x="4997644" y="3373760"/>
              <a:ext cx="72" cy="72"/>
            </a:xfrm>
            <a:custGeom>
              <a:avLst/>
              <a:gdLst/>
              <a:ahLst/>
              <a:cxnLst/>
              <a:rect l="l" t="t" r="r" b="b"/>
              <a:pathLst>
                <a:path w="1" h="1" fill="none" extrusionOk="0">
                  <a:moveTo>
                    <a:pt x="0" y="0"/>
                  </a:moveTo>
                  <a:lnTo>
                    <a:pt x="0" y="0"/>
                  </a:ln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261;p28">
              <a:extLst>
                <a:ext uri="{FF2B5EF4-FFF2-40B4-BE49-F238E27FC236}">
                  <a16:creationId xmlns:a16="http://schemas.microsoft.com/office/drawing/2014/main" id="{CD4E8319-A037-8EA0-0D34-08520A2BC5EB}"/>
                </a:ext>
              </a:extLst>
            </p:cNvPr>
            <p:cNvSpPr/>
            <p:nvPr/>
          </p:nvSpPr>
          <p:spPr>
            <a:xfrm>
              <a:off x="4934355" y="3373760"/>
              <a:ext cx="160567" cy="106321"/>
            </a:xfrm>
            <a:custGeom>
              <a:avLst/>
              <a:gdLst/>
              <a:ahLst/>
              <a:cxnLst/>
              <a:rect l="l" t="t" r="r" b="b"/>
              <a:pathLst>
                <a:path w="2220" h="1470" extrusionOk="0">
                  <a:moveTo>
                    <a:pt x="2188" y="1032"/>
                  </a:moveTo>
                  <a:lnTo>
                    <a:pt x="2178" y="1039"/>
                  </a:lnTo>
                  <a:lnTo>
                    <a:pt x="2178" y="1039"/>
                  </a:lnTo>
                  <a:lnTo>
                    <a:pt x="2220" y="1032"/>
                  </a:lnTo>
                  <a:close/>
                  <a:moveTo>
                    <a:pt x="719" y="0"/>
                  </a:moveTo>
                  <a:lnTo>
                    <a:pt x="563" y="63"/>
                  </a:lnTo>
                  <a:lnTo>
                    <a:pt x="438" y="125"/>
                  </a:lnTo>
                  <a:lnTo>
                    <a:pt x="407" y="188"/>
                  </a:lnTo>
                  <a:lnTo>
                    <a:pt x="344" y="250"/>
                  </a:lnTo>
                  <a:lnTo>
                    <a:pt x="0" y="1469"/>
                  </a:lnTo>
                  <a:lnTo>
                    <a:pt x="94" y="1469"/>
                  </a:lnTo>
                  <a:lnTo>
                    <a:pt x="500" y="1438"/>
                  </a:lnTo>
                  <a:lnTo>
                    <a:pt x="1032" y="1407"/>
                  </a:lnTo>
                  <a:lnTo>
                    <a:pt x="1563" y="1344"/>
                  </a:lnTo>
                  <a:lnTo>
                    <a:pt x="1813" y="1282"/>
                  </a:lnTo>
                  <a:lnTo>
                    <a:pt x="2001" y="1188"/>
                  </a:lnTo>
                  <a:lnTo>
                    <a:pt x="2032" y="1157"/>
                  </a:lnTo>
                  <a:lnTo>
                    <a:pt x="2063" y="1157"/>
                  </a:lnTo>
                  <a:lnTo>
                    <a:pt x="2063" y="1126"/>
                  </a:lnTo>
                  <a:lnTo>
                    <a:pt x="2178" y="1039"/>
                  </a:lnTo>
                  <a:lnTo>
                    <a:pt x="2178" y="1039"/>
                  </a:lnTo>
                  <a:lnTo>
                    <a:pt x="1876" y="1094"/>
                  </a:lnTo>
                  <a:lnTo>
                    <a:pt x="1532" y="1157"/>
                  </a:lnTo>
                  <a:lnTo>
                    <a:pt x="1032" y="1157"/>
                  </a:lnTo>
                  <a:lnTo>
                    <a:pt x="875" y="1126"/>
                  </a:lnTo>
                  <a:lnTo>
                    <a:pt x="750" y="1094"/>
                  </a:lnTo>
                  <a:lnTo>
                    <a:pt x="657" y="1001"/>
                  </a:lnTo>
                  <a:lnTo>
                    <a:pt x="625" y="876"/>
                  </a:lnTo>
                  <a:lnTo>
                    <a:pt x="625" y="719"/>
                  </a:lnTo>
                  <a:lnTo>
                    <a:pt x="657" y="532"/>
                  </a:lnTo>
                  <a:lnTo>
                    <a:pt x="750" y="375"/>
                  </a:lnTo>
                  <a:lnTo>
                    <a:pt x="875" y="250"/>
                  </a:lnTo>
                  <a:lnTo>
                    <a:pt x="1032" y="125"/>
                  </a:lnTo>
                  <a:lnTo>
                    <a:pt x="1219" y="32"/>
                  </a:lnTo>
                  <a:lnTo>
                    <a:pt x="1407" y="0"/>
                  </a:lnTo>
                  <a:lnTo>
                    <a:pt x="1407" y="0"/>
                  </a:lnTo>
                  <a:lnTo>
                    <a:pt x="1094" y="32"/>
                  </a:lnTo>
                  <a:lnTo>
                    <a:pt x="875" y="0"/>
                  </a:lnTo>
                  <a:close/>
                </a:path>
              </a:pathLst>
            </a:custGeom>
            <a:solidFill>
              <a:srgbClr val="EFE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262;p28">
              <a:extLst>
                <a:ext uri="{FF2B5EF4-FFF2-40B4-BE49-F238E27FC236}">
                  <a16:creationId xmlns:a16="http://schemas.microsoft.com/office/drawing/2014/main" id="{0F763A78-B0D6-1AFA-F758-3F6F971E55F8}"/>
                </a:ext>
              </a:extLst>
            </p:cNvPr>
            <p:cNvSpPr/>
            <p:nvPr/>
          </p:nvSpPr>
          <p:spPr>
            <a:xfrm>
              <a:off x="4934355" y="3373760"/>
              <a:ext cx="160567" cy="106321"/>
            </a:xfrm>
            <a:custGeom>
              <a:avLst/>
              <a:gdLst/>
              <a:ahLst/>
              <a:cxnLst/>
              <a:rect l="l" t="t" r="r" b="b"/>
              <a:pathLst>
                <a:path w="2220" h="1470" fill="none" extrusionOk="0">
                  <a:moveTo>
                    <a:pt x="875" y="0"/>
                  </a:moveTo>
                  <a:lnTo>
                    <a:pt x="875" y="0"/>
                  </a:lnTo>
                  <a:lnTo>
                    <a:pt x="875" y="0"/>
                  </a:lnTo>
                  <a:lnTo>
                    <a:pt x="875" y="0"/>
                  </a:lnTo>
                  <a:lnTo>
                    <a:pt x="719" y="0"/>
                  </a:lnTo>
                  <a:lnTo>
                    <a:pt x="563" y="63"/>
                  </a:lnTo>
                  <a:lnTo>
                    <a:pt x="438" y="125"/>
                  </a:lnTo>
                  <a:lnTo>
                    <a:pt x="407" y="188"/>
                  </a:lnTo>
                  <a:lnTo>
                    <a:pt x="344" y="250"/>
                  </a:lnTo>
                  <a:lnTo>
                    <a:pt x="344" y="250"/>
                  </a:lnTo>
                  <a:lnTo>
                    <a:pt x="344" y="250"/>
                  </a:lnTo>
                  <a:lnTo>
                    <a:pt x="344" y="250"/>
                  </a:lnTo>
                  <a:lnTo>
                    <a:pt x="0" y="1469"/>
                  </a:lnTo>
                  <a:lnTo>
                    <a:pt x="0" y="1469"/>
                  </a:lnTo>
                  <a:lnTo>
                    <a:pt x="0" y="1469"/>
                  </a:lnTo>
                  <a:lnTo>
                    <a:pt x="63" y="1469"/>
                  </a:lnTo>
                  <a:lnTo>
                    <a:pt x="63" y="1469"/>
                  </a:lnTo>
                  <a:lnTo>
                    <a:pt x="63" y="1469"/>
                  </a:lnTo>
                  <a:lnTo>
                    <a:pt x="63" y="1469"/>
                  </a:lnTo>
                  <a:lnTo>
                    <a:pt x="94" y="1469"/>
                  </a:lnTo>
                  <a:lnTo>
                    <a:pt x="94" y="1469"/>
                  </a:lnTo>
                  <a:lnTo>
                    <a:pt x="500" y="1438"/>
                  </a:lnTo>
                  <a:lnTo>
                    <a:pt x="1032" y="1407"/>
                  </a:lnTo>
                  <a:lnTo>
                    <a:pt x="1563" y="1344"/>
                  </a:lnTo>
                  <a:lnTo>
                    <a:pt x="1813" y="1282"/>
                  </a:lnTo>
                  <a:lnTo>
                    <a:pt x="2001" y="1188"/>
                  </a:lnTo>
                  <a:lnTo>
                    <a:pt x="2001" y="1188"/>
                  </a:lnTo>
                  <a:lnTo>
                    <a:pt x="2001" y="1188"/>
                  </a:lnTo>
                  <a:lnTo>
                    <a:pt x="2001" y="1188"/>
                  </a:lnTo>
                  <a:lnTo>
                    <a:pt x="2001" y="1188"/>
                  </a:lnTo>
                  <a:lnTo>
                    <a:pt x="2001" y="1188"/>
                  </a:lnTo>
                  <a:lnTo>
                    <a:pt x="2032" y="1157"/>
                  </a:lnTo>
                  <a:lnTo>
                    <a:pt x="2032" y="1157"/>
                  </a:lnTo>
                  <a:lnTo>
                    <a:pt x="2032" y="1157"/>
                  </a:lnTo>
                  <a:lnTo>
                    <a:pt x="2032" y="1157"/>
                  </a:lnTo>
                  <a:lnTo>
                    <a:pt x="2032" y="1157"/>
                  </a:lnTo>
                  <a:lnTo>
                    <a:pt x="2032" y="1157"/>
                  </a:lnTo>
                  <a:lnTo>
                    <a:pt x="2032" y="1157"/>
                  </a:lnTo>
                  <a:lnTo>
                    <a:pt x="2032" y="1157"/>
                  </a:lnTo>
                  <a:lnTo>
                    <a:pt x="2032" y="1157"/>
                  </a:lnTo>
                  <a:lnTo>
                    <a:pt x="2032" y="1157"/>
                  </a:lnTo>
                  <a:lnTo>
                    <a:pt x="2032" y="1157"/>
                  </a:lnTo>
                  <a:lnTo>
                    <a:pt x="2032" y="1157"/>
                  </a:lnTo>
                  <a:lnTo>
                    <a:pt x="2063" y="1157"/>
                  </a:lnTo>
                  <a:lnTo>
                    <a:pt x="2063" y="1157"/>
                  </a:lnTo>
                  <a:lnTo>
                    <a:pt x="2063" y="1126"/>
                  </a:lnTo>
                  <a:lnTo>
                    <a:pt x="2063" y="1126"/>
                  </a:lnTo>
                  <a:lnTo>
                    <a:pt x="2063" y="1126"/>
                  </a:lnTo>
                  <a:lnTo>
                    <a:pt x="2063" y="1126"/>
                  </a:lnTo>
                  <a:lnTo>
                    <a:pt x="2063" y="1126"/>
                  </a:lnTo>
                  <a:lnTo>
                    <a:pt x="2063" y="1126"/>
                  </a:lnTo>
                  <a:lnTo>
                    <a:pt x="2188" y="1032"/>
                  </a:lnTo>
                  <a:lnTo>
                    <a:pt x="2188" y="1032"/>
                  </a:lnTo>
                  <a:lnTo>
                    <a:pt x="2220" y="1032"/>
                  </a:lnTo>
                  <a:lnTo>
                    <a:pt x="2220" y="1032"/>
                  </a:lnTo>
                  <a:lnTo>
                    <a:pt x="1876" y="1094"/>
                  </a:lnTo>
                  <a:lnTo>
                    <a:pt x="1532" y="1157"/>
                  </a:lnTo>
                  <a:lnTo>
                    <a:pt x="1188" y="1157"/>
                  </a:lnTo>
                  <a:lnTo>
                    <a:pt x="1188" y="1157"/>
                  </a:lnTo>
                  <a:lnTo>
                    <a:pt x="1032" y="1157"/>
                  </a:lnTo>
                  <a:lnTo>
                    <a:pt x="875" y="1126"/>
                  </a:lnTo>
                  <a:lnTo>
                    <a:pt x="750" y="1094"/>
                  </a:lnTo>
                  <a:lnTo>
                    <a:pt x="657" y="1001"/>
                  </a:lnTo>
                  <a:lnTo>
                    <a:pt x="657" y="1001"/>
                  </a:lnTo>
                  <a:lnTo>
                    <a:pt x="625" y="876"/>
                  </a:lnTo>
                  <a:lnTo>
                    <a:pt x="625" y="719"/>
                  </a:lnTo>
                  <a:lnTo>
                    <a:pt x="657" y="532"/>
                  </a:lnTo>
                  <a:lnTo>
                    <a:pt x="750" y="375"/>
                  </a:lnTo>
                  <a:lnTo>
                    <a:pt x="875" y="250"/>
                  </a:lnTo>
                  <a:lnTo>
                    <a:pt x="1032" y="125"/>
                  </a:lnTo>
                  <a:lnTo>
                    <a:pt x="1219" y="32"/>
                  </a:lnTo>
                  <a:lnTo>
                    <a:pt x="1407" y="0"/>
                  </a:lnTo>
                  <a:lnTo>
                    <a:pt x="1094" y="32"/>
                  </a:lnTo>
                  <a:lnTo>
                    <a:pt x="1094" y="32"/>
                  </a:lnTo>
                  <a:lnTo>
                    <a:pt x="875" y="0"/>
                  </a:lnTo>
                  <a:lnTo>
                    <a:pt x="875" y="0"/>
                  </a:lnTo>
                  <a:lnTo>
                    <a:pt x="87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263;p28">
              <a:extLst>
                <a:ext uri="{FF2B5EF4-FFF2-40B4-BE49-F238E27FC236}">
                  <a16:creationId xmlns:a16="http://schemas.microsoft.com/office/drawing/2014/main" id="{DC6D352D-C870-5392-03DB-62A5F16575DE}"/>
                </a:ext>
              </a:extLst>
            </p:cNvPr>
            <p:cNvSpPr/>
            <p:nvPr/>
          </p:nvSpPr>
          <p:spPr>
            <a:xfrm>
              <a:off x="4054883" y="3287831"/>
              <a:ext cx="798134" cy="190004"/>
            </a:xfrm>
            <a:custGeom>
              <a:avLst/>
              <a:gdLst/>
              <a:ahLst/>
              <a:cxnLst/>
              <a:rect l="l" t="t" r="r" b="b"/>
              <a:pathLst>
                <a:path w="11035" h="2627" extrusionOk="0">
                  <a:moveTo>
                    <a:pt x="0" y="1"/>
                  </a:moveTo>
                  <a:lnTo>
                    <a:pt x="281" y="719"/>
                  </a:lnTo>
                  <a:lnTo>
                    <a:pt x="719" y="1782"/>
                  </a:lnTo>
                  <a:lnTo>
                    <a:pt x="813" y="1970"/>
                  </a:lnTo>
                  <a:lnTo>
                    <a:pt x="938" y="2126"/>
                  </a:lnTo>
                  <a:lnTo>
                    <a:pt x="1188" y="2376"/>
                  </a:lnTo>
                  <a:lnTo>
                    <a:pt x="1407" y="2564"/>
                  </a:lnTo>
                  <a:lnTo>
                    <a:pt x="1501" y="2626"/>
                  </a:lnTo>
                  <a:lnTo>
                    <a:pt x="9534" y="2626"/>
                  </a:lnTo>
                  <a:lnTo>
                    <a:pt x="9627" y="2564"/>
                  </a:lnTo>
                  <a:lnTo>
                    <a:pt x="9846" y="2376"/>
                  </a:lnTo>
                  <a:lnTo>
                    <a:pt x="10128" y="2126"/>
                  </a:lnTo>
                  <a:lnTo>
                    <a:pt x="10221" y="1970"/>
                  </a:lnTo>
                  <a:lnTo>
                    <a:pt x="10346" y="1782"/>
                  </a:lnTo>
                  <a:lnTo>
                    <a:pt x="10784" y="719"/>
                  </a:lnTo>
                  <a:lnTo>
                    <a:pt x="11034" y="1"/>
                  </a:lnTo>
                  <a:lnTo>
                    <a:pt x="5533" y="63"/>
                  </a:lnTo>
                  <a:lnTo>
                    <a:pt x="0" y="1"/>
                  </a:lnTo>
                  <a:close/>
                </a:path>
              </a:pathLst>
            </a:custGeom>
            <a:solidFill>
              <a:srgbClr val="434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264;p28">
              <a:extLst>
                <a:ext uri="{FF2B5EF4-FFF2-40B4-BE49-F238E27FC236}">
                  <a16:creationId xmlns:a16="http://schemas.microsoft.com/office/drawing/2014/main" id="{8ED16D64-DFCE-7E18-FCD4-381D0B4097B4}"/>
                </a:ext>
              </a:extLst>
            </p:cNvPr>
            <p:cNvSpPr/>
            <p:nvPr/>
          </p:nvSpPr>
          <p:spPr>
            <a:xfrm>
              <a:off x="4269634" y="3310471"/>
              <a:ext cx="368581" cy="90482"/>
            </a:xfrm>
            <a:custGeom>
              <a:avLst/>
              <a:gdLst/>
              <a:ahLst/>
              <a:cxnLst/>
              <a:rect l="l" t="t" r="r" b="b"/>
              <a:pathLst>
                <a:path w="5096" h="1251" extrusionOk="0">
                  <a:moveTo>
                    <a:pt x="1" y="0"/>
                  </a:moveTo>
                  <a:lnTo>
                    <a:pt x="1" y="1250"/>
                  </a:lnTo>
                  <a:lnTo>
                    <a:pt x="5096" y="1250"/>
                  </a:lnTo>
                  <a:lnTo>
                    <a:pt x="50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265;p28">
              <a:extLst>
                <a:ext uri="{FF2B5EF4-FFF2-40B4-BE49-F238E27FC236}">
                  <a16:creationId xmlns:a16="http://schemas.microsoft.com/office/drawing/2014/main" id="{801DD52D-793F-AA64-58A1-081E15051466}"/>
                </a:ext>
              </a:extLst>
            </p:cNvPr>
            <p:cNvSpPr/>
            <p:nvPr/>
          </p:nvSpPr>
          <p:spPr>
            <a:xfrm>
              <a:off x="3731564" y="2684158"/>
              <a:ext cx="1442427" cy="490670"/>
            </a:xfrm>
            <a:custGeom>
              <a:avLst/>
              <a:gdLst/>
              <a:ahLst/>
              <a:cxnLst/>
              <a:rect l="l" t="t" r="r" b="b"/>
              <a:pathLst>
                <a:path w="19943" h="6784" extrusionOk="0">
                  <a:moveTo>
                    <a:pt x="2220" y="1"/>
                  </a:moveTo>
                  <a:lnTo>
                    <a:pt x="1094" y="2939"/>
                  </a:lnTo>
                  <a:lnTo>
                    <a:pt x="594" y="4127"/>
                  </a:lnTo>
                  <a:lnTo>
                    <a:pt x="250" y="4971"/>
                  </a:lnTo>
                  <a:lnTo>
                    <a:pt x="94" y="5252"/>
                  </a:lnTo>
                  <a:lnTo>
                    <a:pt x="0" y="5377"/>
                  </a:lnTo>
                  <a:lnTo>
                    <a:pt x="32" y="5408"/>
                  </a:lnTo>
                  <a:lnTo>
                    <a:pt x="63" y="5408"/>
                  </a:lnTo>
                  <a:lnTo>
                    <a:pt x="250" y="5471"/>
                  </a:lnTo>
                  <a:lnTo>
                    <a:pt x="1001" y="5658"/>
                  </a:lnTo>
                  <a:lnTo>
                    <a:pt x="3376" y="6127"/>
                  </a:lnTo>
                  <a:lnTo>
                    <a:pt x="6877" y="6784"/>
                  </a:lnTo>
                  <a:lnTo>
                    <a:pt x="9190" y="6784"/>
                  </a:lnTo>
                  <a:lnTo>
                    <a:pt x="11222" y="6752"/>
                  </a:lnTo>
                  <a:lnTo>
                    <a:pt x="13066" y="6690"/>
                  </a:lnTo>
                  <a:lnTo>
                    <a:pt x="13941" y="6627"/>
                  </a:lnTo>
                  <a:lnTo>
                    <a:pt x="15004" y="6440"/>
                  </a:lnTo>
                  <a:lnTo>
                    <a:pt x="16129" y="6252"/>
                  </a:lnTo>
                  <a:lnTo>
                    <a:pt x="17286" y="6002"/>
                  </a:lnTo>
                  <a:lnTo>
                    <a:pt x="19161" y="5565"/>
                  </a:lnTo>
                  <a:lnTo>
                    <a:pt x="19943" y="5377"/>
                  </a:lnTo>
                  <a:lnTo>
                    <a:pt x="19192" y="3033"/>
                  </a:lnTo>
                  <a:lnTo>
                    <a:pt x="17755"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266;p28">
              <a:extLst>
                <a:ext uri="{FF2B5EF4-FFF2-40B4-BE49-F238E27FC236}">
                  <a16:creationId xmlns:a16="http://schemas.microsoft.com/office/drawing/2014/main" id="{F3179014-6EA0-55C5-5F63-8C68BAFAA967}"/>
                </a:ext>
              </a:extLst>
            </p:cNvPr>
            <p:cNvSpPr/>
            <p:nvPr/>
          </p:nvSpPr>
          <p:spPr>
            <a:xfrm>
              <a:off x="3731564" y="2684158"/>
              <a:ext cx="1442427" cy="490670"/>
            </a:xfrm>
            <a:custGeom>
              <a:avLst/>
              <a:gdLst/>
              <a:ahLst/>
              <a:cxnLst/>
              <a:rect l="l" t="t" r="r" b="b"/>
              <a:pathLst>
                <a:path w="19943" h="6784" fill="none" extrusionOk="0">
                  <a:moveTo>
                    <a:pt x="17755" y="1"/>
                  </a:moveTo>
                  <a:lnTo>
                    <a:pt x="19192" y="3033"/>
                  </a:lnTo>
                  <a:lnTo>
                    <a:pt x="19943" y="5377"/>
                  </a:lnTo>
                  <a:lnTo>
                    <a:pt x="19943" y="5377"/>
                  </a:lnTo>
                  <a:lnTo>
                    <a:pt x="19161" y="5565"/>
                  </a:lnTo>
                  <a:lnTo>
                    <a:pt x="17286" y="6002"/>
                  </a:lnTo>
                  <a:lnTo>
                    <a:pt x="16129" y="6252"/>
                  </a:lnTo>
                  <a:lnTo>
                    <a:pt x="15004" y="6440"/>
                  </a:lnTo>
                  <a:lnTo>
                    <a:pt x="13941" y="6627"/>
                  </a:lnTo>
                  <a:lnTo>
                    <a:pt x="13066" y="6690"/>
                  </a:lnTo>
                  <a:lnTo>
                    <a:pt x="13066" y="6690"/>
                  </a:lnTo>
                  <a:lnTo>
                    <a:pt x="11222" y="6752"/>
                  </a:lnTo>
                  <a:lnTo>
                    <a:pt x="9190" y="6784"/>
                  </a:lnTo>
                  <a:lnTo>
                    <a:pt x="6877" y="6784"/>
                  </a:lnTo>
                  <a:lnTo>
                    <a:pt x="6877" y="6784"/>
                  </a:lnTo>
                  <a:lnTo>
                    <a:pt x="3376" y="6127"/>
                  </a:lnTo>
                  <a:lnTo>
                    <a:pt x="1001" y="5658"/>
                  </a:lnTo>
                  <a:lnTo>
                    <a:pt x="250" y="5471"/>
                  </a:lnTo>
                  <a:lnTo>
                    <a:pt x="63" y="5408"/>
                  </a:lnTo>
                  <a:lnTo>
                    <a:pt x="32" y="5408"/>
                  </a:lnTo>
                  <a:lnTo>
                    <a:pt x="0" y="5377"/>
                  </a:lnTo>
                  <a:lnTo>
                    <a:pt x="0" y="5377"/>
                  </a:lnTo>
                  <a:lnTo>
                    <a:pt x="94" y="5252"/>
                  </a:lnTo>
                  <a:lnTo>
                    <a:pt x="250" y="4971"/>
                  </a:lnTo>
                  <a:lnTo>
                    <a:pt x="594" y="4127"/>
                  </a:lnTo>
                  <a:lnTo>
                    <a:pt x="1094" y="2939"/>
                  </a:lnTo>
                  <a:lnTo>
                    <a:pt x="2220" y="1"/>
                  </a:lnTo>
                  <a:lnTo>
                    <a:pt x="177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267;p28">
              <a:extLst>
                <a:ext uri="{FF2B5EF4-FFF2-40B4-BE49-F238E27FC236}">
                  <a16:creationId xmlns:a16="http://schemas.microsoft.com/office/drawing/2014/main" id="{834E181F-A6F8-A09A-EC6B-DD9C6115A5C9}"/>
                </a:ext>
              </a:extLst>
            </p:cNvPr>
            <p:cNvSpPr/>
            <p:nvPr/>
          </p:nvSpPr>
          <p:spPr>
            <a:xfrm>
              <a:off x="4163380" y="3240382"/>
              <a:ext cx="581079" cy="22639"/>
            </a:xfrm>
            <a:custGeom>
              <a:avLst/>
              <a:gdLst/>
              <a:ahLst/>
              <a:cxnLst/>
              <a:rect l="l" t="t" r="r" b="b"/>
              <a:pathLst>
                <a:path w="8034" h="313" extrusionOk="0">
                  <a:moveTo>
                    <a:pt x="1" y="0"/>
                  </a:moveTo>
                  <a:lnTo>
                    <a:pt x="376" y="156"/>
                  </a:lnTo>
                  <a:lnTo>
                    <a:pt x="719" y="250"/>
                  </a:lnTo>
                  <a:lnTo>
                    <a:pt x="1063" y="313"/>
                  </a:lnTo>
                  <a:lnTo>
                    <a:pt x="6690" y="313"/>
                  </a:lnTo>
                  <a:lnTo>
                    <a:pt x="6971" y="281"/>
                  </a:lnTo>
                  <a:lnTo>
                    <a:pt x="7471" y="156"/>
                  </a:lnTo>
                  <a:lnTo>
                    <a:pt x="8034" y="0"/>
                  </a:lnTo>
                  <a:close/>
                </a:path>
              </a:pathLst>
            </a:custGeom>
            <a:solidFill>
              <a:srgbClr val="D4D4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268;p28">
              <a:extLst>
                <a:ext uri="{FF2B5EF4-FFF2-40B4-BE49-F238E27FC236}">
                  <a16:creationId xmlns:a16="http://schemas.microsoft.com/office/drawing/2014/main" id="{8EFD6ABB-91B0-9479-4EDB-68F9E4B5EC63}"/>
                </a:ext>
              </a:extLst>
            </p:cNvPr>
            <p:cNvSpPr/>
            <p:nvPr/>
          </p:nvSpPr>
          <p:spPr>
            <a:xfrm>
              <a:off x="4251551" y="3201902"/>
              <a:ext cx="406987" cy="15912"/>
            </a:xfrm>
            <a:custGeom>
              <a:avLst/>
              <a:gdLst/>
              <a:ahLst/>
              <a:cxnLst/>
              <a:rect l="l" t="t" r="r" b="b"/>
              <a:pathLst>
                <a:path w="5627" h="220" extrusionOk="0">
                  <a:moveTo>
                    <a:pt x="1" y="1"/>
                  </a:moveTo>
                  <a:lnTo>
                    <a:pt x="251" y="126"/>
                  </a:lnTo>
                  <a:lnTo>
                    <a:pt x="501" y="188"/>
                  </a:lnTo>
                  <a:lnTo>
                    <a:pt x="719" y="220"/>
                  </a:lnTo>
                  <a:lnTo>
                    <a:pt x="4502" y="220"/>
                  </a:lnTo>
                  <a:lnTo>
                    <a:pt x="4877" y="188"/>
                  </a:lnTo>
                  <a:lnTo>
                    <a:pt x="5221" y="126"/>
                  </a:lnTo>
                  <a:lnTo>
                    <a:pt x="5627" y="1"/>
                  </a:lnTo>
                  <a:close/>
                </a:path>
              </a:pathLst>
            </a:custGeom>
            <a:solidFill>
              <a:srgbClr val="D4D4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269;p28">
              <a:extLst>
                <a:ext uri="{FF2B5EF4-FFF2-40B4-BE49-F238E27FC236}">
                  <a16:creationId xmlns:a16="http://schemas.microsoft.com/office/drawing/2014/main" id="{808A9F0D-1673-DEF2-C70D-B6C401A1C63A}"/>
                </a:ext>
              </a:extLst>
            </p:cNvPr>
            <p:cNvSpPr/>
            <p:nvPr/>
          </p:nvSpPr>
          <p:spPr>
            <a:xfrm>
              <a:off x="4072966" y="3021075"/>
              <a:ext cx="761898" cy="101765"/>
            </a:xfrm>
            <a:custGeom>
              <a:avLst/>
              <a:gdLst/>
              <a:ahLst/>
              <a:cxnLst/>
              <a:rect l="l" t="t" r="r" b="b"/>
              <a:pathLst>
                <a:path w="10534" h="1407" extrusionOk="0">
                  <a:moveTo>
                    <a:pt x="0" y="0"/>
                  </a:moveTo>
                  <a:lnTo>
                    <a:pt x="282" y="407"/>
                  </a:lnTo>
                  <a:lnTo>
                    <a:pt x="688" y="969"/>
                  </a:lnTo>
                  <a:lnTo>
                    <a:pt x="782" y="1063"/>
                  </a:lnTo>
                  <a:lnTo>
                    <a:pt x="907" y="1157"/>
                  </a:lnTo>
                  <a:lnTo>
                    <a:pt x="1157" y="1282"/>
                  </a:lnTo>
                  <a:lnTo>
                    <a:pt x="1438" y="1407"/>
                  </a:lnTo>
                  <a:lnTo>
                    <a:pt x="9096" y="1407"/>
                  </a:lnTo>
                  <a:lnTo>
                    <a:pt x="9409" y="1282"/>
                  </a:lnTo>
                  <a:lnTo>
                    <a:pt x="9659" y="1157"/>
                  </a:lnTo>
                  <a:lnTo>
                    <a:pt x="9753" y="1063"/>
                  </a:lnTo>
                  <a:lnTo>
                    <a:pt x="9846" y="969"/>
                  </a:lnTo>
                  <a:lnTo>
                    <a:pt x="10284" y="407"/>
                  </a:lnTo>
                  <a:lnTo>
                    <a:pt x="10534" y="0"/>
                  </a:lnTo>
                  <a:lnTo>
                    <a:pt x="5283" y="63"/>
                  </a:lnTo>
                  <a:lnTo>
                    <a:pt x="0" y="0"/>
                  </a:lnTo>
                  <a:close/>
                </a:path>
              </a:pathLst>
            </a:custGeom>
            <a:solidFill>
              <a:srgbClr val="A6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270;p28">
              <a:extLst>
                <a:ext uri="{FF2B5EF4-FFF2-40B4-BE49-F238E27FC236}">
                  <a16:creationId xmlns:a16="http://schemas.microsoft.com/office/drawing/2014/main" id="{115FBC7D-09F3-5E98-D98A-189789558F88}"/>
                </a:ext>
              </a:extLst>
            </p:cNvPr>
            <p:cNvSpPr/>
            <p:nvPr/>
          </p:nvSpPr>
          <p:spPr>
            <a:xfrm>
              <a:off x="4807703" y="2702241"/>
              <a:ext cx="178721" cy="294011"/>
            </a:xfrm>
            <a:custGeom>
              <a:avLst/>
              <a:gdLst/>
              <a:ahLst/>
              <a:cxnLst/>
              <a:rect l="l" t="t" r="r" b="b"/>
              <a:pathLst>
                <a:path w="2471" h="4065" extrusionOk="0">
                  <a:moveTo>
                    <a:pt x="2470" y="1"/>
                  </a:moveTo>
                  <a:lnTo>
                    <a:pt x="2376" y="95"/>
                  </a:lnTo>
                  <a:lnTo>
                    <a:pt x="1" y="4064"/>
                  </a:lnTo>
                  <a:lnTo>
                    <a:pt x="470" y="4064"/>
                  </a:lnTo>
                  <a:lnTo>
                    <a:pt x="2470" y="1"/>
                  </a:lnTo>
                  <a:close/>
                </a:path>
              </a:pathLst>
            </a:custGeom>
            <a:solidFill>
              <a:srgbClr val="68DE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271;p28">
              <a:extLst>
                <a:ext uri="{FF2B5EF4-FFF2-40B4-BE49-F238E27FC236}">
                  <a16:creationId xmlns:a16="http://schemas.microsoft.com/office/drawing/2014/main" id="{39ADA807-2108-66B5-B5B7-B83FBF3019DB}"/>
                </a:ext>
              </a:extLst>
            </p:cNvPr>
            <p:cNvSpPr/>
            <p:nvPr/>
          </p:nvSpPr>
          <p:spPr>
            <a:xfrm>
              <a:off x="4807703" y="2702241"/>
              <a:ext cx="178721" cy="294011"/>
            </a:xfrm>
            <a:custGeom>
              <a:avLst/>
              <a:gdLst/>
              <a:ahLst/>
              <a:cxnLst/>
              <a:rect l="l" t="t" r="r" b="b"/>
              <a:pathLst>
                <a:path w="2471" h="4065" fill="none" extrusionOk="0">
                  <a:moveTo>
                    <a:pt x="2470" y="1"/>
                  </a:moveTo>
                  <a:lnTo>
                    <a:pt x="2376" y="95"/>
                  </a:lnTo>
                  <a:lnTo>
                    <a:pt x="1" y="4064"/>
                  </a:lnTo>
                  <a:lnTo>
                    <a:pt x="470" y="4064"/>
                  </a:lnTo>
                  <a:lnTo>
                    <a:pt x="247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272;p28">
              <a:extLst>
                <a:ext uri="{FF2B5EF4-FFF2-40B4-BE49-F238E27FC236}">
                  <a16:creationId xmlns:a16="http://schemas.microsoft.com/office/drawing/2014/main" id="{84E6A5FC-A361-A390-50C4-A37BA5B94288}"/>
                </a:ext>
              </a:extLst>
            </p:cNvPr>
            <p:cNvSpPr/>
            <p:nvPr/>
          </p:nvSpPr>
          <p:spPr>
            <a:xfrm>
              <a:off x="3921433" y="2702241"/>
              <a:ext cx="178721" cy="294011"/>
            </a:xfrm>
            <a:custGeom>
              <a:avLst/>
              <a:gdLst/>
              <a:ahLst/>
              <a:cxnLst/>
              <a:rect l="l" t="t" r="r" b="b"/>
              <a:pathLst>
                <a:path w="2471" h="4065" extrusionOk="0">
                  <a:moveTo>
                    <a:pt x="1" y="1"/>
                  </a:moveTo>
                  <a:lnTo>
                    <a:pt x="2001" y="4064"/>
                  </a:lnTo>
                  <a:lnTo>
                    <a:pt x="2470" y="4064"/>
                  </a:lnTo>
                  <a:lnTo>
                    <a:pt x="95" y="95"/>
                  </a:lnTo>
                  <a:lnTo>
                    <a:pt x="1" y="1"/>
                  </a:lnTo>
                  <a:close/>
                </a:path>
              </a:pathLst>
            </a:custGeom>
            <a:solidFill>
              <a:srgbClr val="68DE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273;p28">
              <a:extLst>
                <a:ext uri="{FF2B5EF4-FFF2-40B4-BE49-F238E27FC236}">
                  <a16:creationId xmlns:a16="http://schemas.microsoft.com/office/drawing/2014/main" id="{ABFF86CC-BB81-E2E5-21EE-53738EFDA8FC}"/>
                </a:ext>
              </a:extLst>
            </p:cNvPr>
            <p:cNvSpPr/>
            <p:nvPr/>
          </p:nvSpPr>
          <p:spPr>
            <a:xfrm>
              <a:off x="3921433" y="2702241"/>
              <a:ext cx="178721" cy="294011"/>
            </a:xfrm>
            <a:custGeom>
              <a:avLst/>
              <a:gdLst/>
              <a:ahLst/>
              <a:cxnLst/>
              <a:rect l="l" t="t" r="r" b="b"/>
              <a:pathLst>
                <a:path w="2471" h="4065" fill="none" extrusionOk="0">
                  <a:moveTo>
                    <a:pt x="1" y="1"/>
                  </a:moveTo>
                  <a:lnTo>
                    <a:pt x="2001" y="4064"/>
                  </a:lnTo>
                  <a:lnTo>
                    <a:pt x="2470" y="4064"/>
                  </a:lnTo>
                  <a:lnTo>
                    <a:pt x="95" y="95"/>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274;p28">
              <a:extLst>
                <a:ext uri="{FF2B5EF4-FFF2-40B4-BE49-F238E27FC236}">
                  <a16:creationId xmlns:a16="http://schemas.microsoft.com/office/drawing/2014/main" id="{1A9D25D6-FCD2-D1DA-C59D-0D2CB403E0B4}"/>
                </a:ext>
              </a:extLst>
            </p:cNvPr>
            <p:cNvSpPr/>
            <p:nvPr/>
          </p:nvSpPr>
          <p:spPr>
            <a:xfrm>
              <a:off x="3717966" y="2896738"/>
              <a:ext cx="282656" cy="235137"/>
            </a:xfrm>
            <a:custGeom>
              <a:avLst/>
              <a:gdLst/>
              <a:ahLst/>
              <a:cxnLst/>
              <a:rect l="l" t="t" r="r" b="b"/>
              <a:pathLst>
                <a:path w="3908" h="3251" extrusionOk="0">
                  <a:moveTo>
                    <a:pt x="1282" y="0"/>
                  </a:moveTo>
                  <a:lnTo>
                    <a:pt x="1032" y="63"/>
                  </a:lnTo>
                  <a:lnTo>
                    <a:pt x="751" y="94"/>
                  </a:lnTo>
                  <a:lnTo>
                    <a:pt x="595" y="125"/>
                  </a:lnTo>
                  <a:lnTo>
                    <a:pt x="438" y="219"/>
                  </a:lnTo>
                  <a:lnTo>
                    <a:pt x="313" y="344"/>
                  </a:lnTo>
                  <a:lnTo>
                    <a:pt x="188" y="500"/>
                  </a:lnTo>
                  <a:lnTo>
                    <a:pt x="95" y="656"/>
                  </a:lnTo>
                  <a:lnTo>
                    <a:pt x="32" y="813"/>
                  </a:lnTo>
                  <a:lnTo>
                    <a:pt x="1" y="969"/>
                  </a:lnTo>
                  <a:lnTo>
                    <a:pt x="1" y="1094"/>
                  </a:lnTo>
                  <a:lnTo>
                    <a:pt x="126" y="1907"/>
                  </a:lnTo>
                  <a:lnTo>
                    <a:pt x="188" y="2438"/>
                  </a:lnTo>
                  <a:lnTo>
                    <a:pt x="313" y="2282"/>
                  </a:lnTo>
                  <a:lnTo>
                    <a:pt x="220" y="1782"/>
                  </a:lnTo>
                  <a:lnTo>
                    <a:pt x="126" y="1032"/>
                  </a:lnTo>
                  <a:lnTo>
                    <a:pt x="95" y="969"/>
                  </a:lnTo>
                  <a:lnTo>
                    <a:pt x="126" y="813"/>
                  </a:lnTo>
                  <a:lnTo>
                    <a:pt x="157" y="688"/>
                  </a:lnTo>
                  <a:lnTo>
                    <a:pt x="220" y="563"/>
                  </a:lnTo>
                  <a:lnTo>
                    <a:pt x="313" y="406"/>
                  </a:lnTo>
                  <a:lnTo>
                    <a:pt x="438" y="313"/>
                  </a:lnTo>
                  <a:lnTo>
                    <a:pt x="563" y="188"/>
                  </a:lnTo>
                  <a:lnTo>
                    <a:pt x="688" y="125"/>
                  </a:lnTo>
                  <a:lnTo>
                    <a:pt x="814" y="94"/>
                  </a:lnTo>
                  <a:lnTo>
                    <a:pt x="1095" y="63"/>
                  </a:lnTo>
                  <a:lnTo>
                    <a:pt x="1282" y="0"/>
                  </a:lnTo>
                  <a:close/>
                  <a:moveTo>
                    <a:pt x="1407" y="2751"/>
                  </a:moveTo>
                  <a:lnTo>
                    <a:pt x="2814" y="3095"/>
                  </a:lnTo>
                  <a:lnTo>
                    <a:pt x="3408" y="3220"/>
                  </a:lnTo>
                  <a:lnTo>
                    <a:pt x="3814" y="3251"/>
                  </a:lnTo>
                  <a:lnTo>
                    <a:pt x="3908" y="3251"/>
                  </a:lnTo>
                  <a:lnTo>
                    <a:pt x="1407" y="275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275;p28">
              <a:extLst>
                <a:ext uri="{FF2B5EF4-FFF2-40B4-BE49-F238E27FC236}">
                  <a16:creationId xmlns:a16="http://schemas.microsoft.com/office/drawing/2014/main" id="{C7D83AA2-5E56-AFDB-3EA8-AEBB2A5BB174}"/>
                </a:ext>
              </a:extLst>
            </p:cNvPr>
            <p:cNvSpPr/>
            <p:nvPr/>
          </p:nvSpPr>
          <p:spPr>
            <a:xfrm>
              <a:off x="3819736" y="3095648"/>
              <a:ext cx="180891" cy="36236"/>
            </a:xfrm>
            <a:custGeom>
              <a:avLst/>
              <a:gdLst/>
              <a:ahLst/>
              <a:cxnLst/>
              <a:rect l="l" t="t" r="r" b="b"/>
              <a:pathLst>
                <a:path w="2501" h="501" fill="none" extrusionOk="0">
                  <a:moveTo>
                    <a:pt x="0" y="1"/>
                  </a:moveTo>
                  <a:lnTo>
                    <a:pt x="0" y="1"/>
                  </a:lnTo>
                  <a:lnTo>
                    <a:pt x="1407" y="345"/>
                  </a:lnTo>
                  <a:lnTo>
                    <a:pt x="2001" y="470"/>
                  </a:lnTo>
                  <a:lnTo>
                    <a:pt x="2407" y="501"/>
                  </a:lnTo>
                  <a:lnTo>
                    <a:pt x="2407" y="501"/>
                  </a:lnTo>
                  <a:lnTo>
                    <a:pt x="2470" y="501"/>
                  </a:lnTo>
                  <a:lnTo>
                    <a:pt x="2470" y="501"/>
                  </a:lnTo>
                  <a:lnTo>
                    <a:pt x="2501" y="501"/>
                  </a:lnTo>
                  <a:lnTo>
                    <a:pt x="2501" y="50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276;p28">
              <a:extLst>
                <a:ext uri="{FF2B5EF4-FFF2-40B4-BE49-F238E27FC236}">
                  <a16:creationId xmlns:a16="http://schemas.microsoft.com/office/drawing/2014/main" id="{3B91447D-5FA7-A4AC-9BB9-8B9491DEC5DA}"/>
                </a:ext>
              </a:extLst>
            </p:cNvPr>
            <p:cNvSpPr/>
            <p:nvPr/>
          </p:nvSpPr>
          <p:spPr>
            <a:xfrm>
              <a:off x="3717966" y="2896738"/>
              <a:ext cx="92796" cy="176407"/>
            </a:xfrm>
            <a:custGeom>
              <a:avLst/>
              <a:gdLst/>
              <a:ahLst/>
              <a:cxnLst/>
              <a:rect l="l" t="t" r="r" b="b"/>
              <a:pathLst>
                <a:path w="1283" h="2439" fill="none" extrusionOk="0">
                  <a:moveTo>
                    <a:pt x="1282" y="0"/>
                  </a:moveTo>
                  <a:lnTo>
                    <a:pt x="1282" y="0"/>
                  </a:lnTo>
                  <a:lnTo>
                    <a:pt x="1032" y="63"/>
                  </a:lnTo>
                  <a:lnTo>
                    <a:pt x="751" y="94"/>
                  </a:lnTo>
                  <a:lnTo>
                    <a:pt x="751" y="94"/>
                  </a:lnTo>
                  <a:lnTo>
                    <a:pt x="595" y="125"/>
                  </a:lnTo>
                  <a:lnTo>
                    <a:pt x="438" y="219"/>
                  </a:lnTo>
                  <a:lnTo>
                    <a:pt x="313" y="344"/>
                  </a:lnTo>
                  <a:lnTo>
                    <a:pt x="188" y="500"/>
                  </a:lnTo>
                  <a:lnTo>
                    <a:pt x="95" y="656"/>
                  </a:lnTo>
                  <a:lnTo>
                    <a:pt x="32" y="813"/>
                  </a:lnTo>
                  <a:lnTo>
                    <a:pt x="1" y="969"/>
                  </a:lnTo>
                  <a:lnTo>
                    <a:pt x="1" y="1094"/>
                  </a:lnTo>
                  <a:lnTo>
                    <a:pt x="1" y="1094"/>
                  </a:lnTo>
                  <a:lnTo>
                    <a:pt x="126" y="1907"/>
                  </a:lnTo>
                  <a:lnTo>
                    <a:pt x="188" y="2438"/>
                  </a:lnTo>
                  <a:lnTo>
                    <a:pt x="188" y="2438"/>
                  </a:lnTo>
                  <a:lnTo>
                    <a:pt x="188" y="2438"/>
                  </a:lnTo>
                  <a:lnTo>
                    <a:pt x="313" y="2282"/>
                  </a:lnTo>
                  <a:lnTo>
                    <a:pt x="313" y="2282"/>
                  </a:lnTo>
                  <a:lnTo>
                    <a:pt x="220" y="1782"/>
                  </a:lnTo>
                  <a:lnTo>
                    <a:pt x="126" y="1032"/>
                  </a:lnTo>
                  <a:lnTo>
                    <a:pt x="126" y="1032"/>
                  </a:lnTo>
                  <a:lnTo>
                    <a:pt x="95" y="969"/>
                  </a:lnTo>
                  <a:lnTo>
                    <a:pt x="95" y="969"/>
                  </a:lnTo>
                  <a:lnTo>
                    <a:pt x="126" y="813"/>
                  </a:lnTo>
                  <a:lnTo>
                    <a:pt x="157" y="688"/>
                  </a:lnTo>
                  <a:lnTo>
                    <a:pt x="220" y="563"/>
                  </a:lnTo>
                  <a:lnTo>
                    <a:pt x="313" y="406"/>
                  </a:lnTo>
                  <a:lnTo>
                    <a:pt x="438" y="313"/>
                  </a:lnTo>
                  <a:lnTo>
                    <a:pt x="563" y="188"/>
                  </a:lnTo>
                  <a:lnTo>
                    <a:pt x="688" y="125"/>
                  </a:lnTo>
                  <a:lnTo>
                    <a:pt x="814" y="94"/>
                  </a:lnTo>
                  <a:lnTo>
                    <a:pt x="814" y="94"/>
                  </a:lnTo>
                  <a:lnTo>
                    <a:pt x="814" y="94"/>
                  </a:lnTo>
                  <a:lnTo>
                    <a:pt x="1095" y="63"/>
                  </a:lnTo>
                  <a:lnTo>
                    <a:pt x="1095" y="63"/>
                  </a:lnTo>
                  <a:lnTo>
                    <a:pt x="1282" y="0"/>
                  </a:lnTo>
                  <a:lnTo>
                    <a:pt x="1282" y="0"/>
                  </a:lnTo>
                  <a:lnTo>
                    <a:pt x="128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277;p28">
              <a:extLst>
                <a:ext uri="{FF2B5EF4-FFF2-40B4-BE49-F238E27FC236}">
                  <a16:creationId xmlns:a16="http://schemas.microsoft.com/office/drawing/2014/main" id="{2F5772AB-0643-EEFA-BA0E-2F76AD9633EE}"/>
                </a:ext>
              </a:extLst>
            </p:cNvPr>
            <p:cNvSpPr/>
            <p:nvPr/>
          </p:nvSpPr>
          <p:spPr>
            <a:xfrm>
              <a:off x="3731564" y="2887697"/>
              <a:ext cx="307537" cy="244178"/>
            </a:xfrm>
            <a:custGeom>
              <a:avLst/>
              <a:gdLst/>
              <a:ahLst/>
              <a:cxnLst/>
              <a:rect l="l" t="t" r="r" b="b"/>
              <a:pathLst>
                <a:path w="4252" h="3376" extrusionOk="0">
                  <a:moveTo>
                    <a:pt x="1563" y="0"/>
                  </a:moveTo>
                  <a:lnTo>
                    <a:pt x="1344" y="31"/>
                  </a:lnTo>
                  <a:lnTo>
                    <a:pt x="1094" y="125"/>
                  </a:lnTo>
                  <a:lnTo>
                    <a:pt x="1126" y="125"/>
                  </a:lnTo>
                  <a:lnTo>
                    <a:pt x="1188" y="94"/>
                  </a:lnTo>
                  <a:lnTo>
                    <a:pt x="1407" y="31"/>
                  </a:lnTo>
                  <a:lnTo>
                    <a:pt x="1688" y="31"/>
                  </a:lnTo>
                  <a:lnTo>
                    <a:pt x="1563" y="0"/>
                  </a:lnTo>
                  <a:close/>
                  <a:moveTo>
                    <a:pt x="1688" y="31"/>
                  </a:moveTo>
                  <a:lnTo>
                    <a:pt x="2001" y="188"/>
                  </a:lnTo>
                  <a:lnTo>
                    <a:pt x="2501" y="531"/>
                  </a:lnTo>
                  <a:lnTo>
                    <a:pt x="3095" y="938"/>
                  </a:lnTo>
                  <a:lnTo>
                    <a:pt x="3626" y="1313"/>
                  </a:lnTo>
                  <a:lnTo>
                    <a:pt x="3939" y="1594"/>
                  </a:lnTo>
                  <a:lnTo>
                    <a:pt x="4001" y="1719"/>
                  </a:lnTo>
                  <a:lnTo>
                    <a:pt x="4033" y="1844"/>
                  </a:lnTo>
                  <a:lnTo>
                    <a:pt x="4064" y="2251"/>
                  </a:lnTo>
                  <a:lnTo>
                    <a:pt x="4033" y="2719"/>
                  </a:lnTo>
                  <a:lnTo>
                    <a:pt x="4001" y="2938"/>
                  </a:lnTo>
                  <a:lnTo>
                    <a:pt x="4001" y="2969"/>
                  </a:lnTo>
                  <a:lnTo>
                    <a:pt x="3970" y="3032"/>
                  </a:lnTo>
                  <a:lnTo>
                    <a:pt x="3814" y="3126"/>
                  </a:lnTo>
                  <a:lnTo>
                    <a:pt x="3564" y="3188"/>
                  </a:lnTo>
                  <a:lnTo>
                    <a:pt x="3501" y="3188"/>
                  </a:lnTo>
                  <a:lnTo>
                    <a:pt x="3189" y="3157"/>
                  </a:lnTo>
                  <a:lnTo>
                    <a:pt x="2720" y="3063"/>
                  </a:lnTo>
                  <a:lnTo>
                    <a:pt x="1594" y="2813"/>
                  </a:lnTo>
                  <a:lnTo>
                    <a:pt x="125" y="2407"/>
                  </a:lnTo>
                  <a:lnTo>
                    <a:pt x="0" y="2563"/>
                  </a:lnTo>
                  <a:lnTo>
                    <a:pt x="1219" y="2876"/>
                  </a:lnTo>
                  <a:lnTo>
                    <a:pt x="3720" y="3376"/>
                  </a:lnTo>
                  <a:lnTo>
                    <a:pt x="3876" y="3345"/>
                  </a:lnTo>
                  <a:lnTo>
                    <a:pt x="3970" y="3313"/>
                  </a:lnTo>
                  <a:lnTo>
                    <a:pt x="4126" y="3220"/>
                  </a:lnTo>
                  <a:lnTo>
                    <a:pt x="4189" y="3157"/>
                  </a:lnTo>
                  <a:lnTo>
                    <a:pt x="4189" y="3126"/>
                  </a:lnTo>
                  <a:lnTo>
                    <a:pt x="4220" y="2938"/>
                  </a:lnTo>
                  <a:lnTo>
                    <a:pt x="4251" y="2501"/>
                  </a:lnTo>
                  <a:lnTo>
                    <a:pt x="4251" y="2282"/>
                  </a:lnTo>
                  <a:lnTo>
                    <a:pt x="4220" y="2032"/>
                  </a:lnTo>
                  <a:lnTo>
                    <a:pt x="4189" y="1813"/>
                  </a:lnTo>
                  <a:lnTo>
                    <a:pt x="4095" y="1688"/>
                  </a:lnTo>
                  <a:lnTo>
                    <a:pt x="3939" y="1532"/>
                  </a:lnTo>
                  <a:lnTo>
                    <a:pt x="3657" y="1313"/>
                  </a:lnTo>
                  <a:lnTo>
                    <a:pt x="2907" y="781"/>
                  </a:lnTo>
                  <a:lnTo>
                    <a:pt x="2157" y="281"/>
                  </a:lnTo>
                  <a:lnTo>
                    <a:pt x="1876" y="94"/>
                  </a:lnTo>
                  <a:lnTo>
                    <a:pt x="1688" y="31"/>
                  </a:lnTo>
                  <a:close/>
                </a:path>
              </a:pathLst>
            </a:custGeom>
            <a:solidFill>
              <a:srgbClr val="00B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278;p28">
              <a:extLst>
                <a:ext uri="{FF2B5EF4-FFF2-40B4-BE49-F238E27FC236}">
                  <a16:creationId xmlns:a16="http://schemas.microsoft.com/office/drawing/2014/main" id="{ADF89F24-0571-EA2E-0D68-27EFB26F73B7}"/>
                </a:ext>
              </a:extLst>
            </p:cNvPr>
            <p:cNvSpPr/>
            <p:nvPr/>
          </p:nvSpPr>
          <p:spPr>
            <a:xfrm>
              <a:off x="3731564" y="2887697"/>
              <a:ext cx="307537" cy="244178"/>
            </a:xfrm>
            <a:custGeom>
              <a:avLst/>
              <a:gdLst/>
              <a:ahLst/>
              <a:cxnLst/>
              <a:rect l="l" t="t" r="r" b="b"/>
              <a:pathLst>
                <a:path w="4252" h="3376" fill="none" extrusionOk="0">
                  <a:moveTo>
                    <a:pt x="1563" y="0"/>
                  </a:moveTo>
                  <a:lnTo>
                    <a:pt x="1563" y="0"/>
                  </a:lnTo>
                  <a:lnTo>
                    <a:pt x="1344" y="31"/>
                  </a:lnTo>
                  <a:lnTo>
                    <a:pt x="1094" y="125"/>
                  </a:lnTo>
                  <a:lnTo>
                    <a:pt x="1094" y="125"/>
                  </a:lnTo>
                  <a:lnTo>
                    <a:pt x="1094" y="125"/>
                  </a:lnTo>
                  <a:lnTo>
                    <a:pt x="1094" y="125"/>
                  </a:lnTo>
                  <a:lnTo>
                    <a:pt x="1094" y="125"/>
                  </a:lnTo>
                  <a:lnTo>
                    <a:pt x="1126" y="125"/>
                  </a:lnTo>
                  <a:lnTo>
                    <a:pt x="1126" y="125"/>
                  </a:lnTo>
                  <a:lnTo>
                    <a:pt x="1188" y="94"/>
                  </a:lnTo>
                  <a:lnTo>
                    <a:pt x="1188" y="94"/>
                  </a:lnTo>
                  <a:lnTo>
                    <a:pt x="1188" y="94"/>
                  </a:lnTo>
                  <a:lnTo>
                    <a:pt x="1188" y="94"/>
                  </a:lnTo>
                  <a:lnTo>
                    <a:pt x="1188" y="94"/>
                  </a:lnTo>
                  <a:lnTo>
                    <a:pt x="1188" y="94"/>
                  </a:lnTo>
                  <a:lnTo>
                    <a:pt x="1407" y="31"/>
                  </a:lnTo>
                  <a:lnTo>
                    <a:pt x="1563" y="31"/>
                  </a:lnTo>
                  <a:lnTo>
                    <a:pt x="1563" y="31"/>
                  </a:lnTo>
                  <a:lnTo>
                    <a:pt x="1688" y="31"/>
                  </a:lnTo>
                  <a:lnTo>
                    <a:pt x="1688" y="31"/>
                  </a:lnTo>
                  <a:lnTo>
                    <a:pt x="2001" y="188"/>
                  </a:lnTo>
                  <a:lnTo>
                    <a:pt x="2501" y="531"/>
                  </a:lnTo>
                  <a:lnTo>
                    <a:pt x="3095" y="938"/>
                  </a:lnTo>
                  <a:lnTo>
                    <a:pt x="3626" y="1313"/>
                  </a:lnTo>
                  <a:lnTo>
                    <a:pt x="3626" y="1313"/>
                  </a:lnTo>
                  <a:lnTo>
                    <a:pt x="3626" y="1313"/>
                  </a:lnTo>
                  <a:lnTo>
                    <a:pt x="3626" y="1313"/>
                  </a:lnTo>
                  <a:lnTo>
                    <a:pt x="3626" y="1313"/>
                  </a:lnTo>
                  <a:lnTo>
                    <a:pt x="3626" y="1313"/>
                  </a:lnTo>
                  <a:lnTo>
                    <a:pt x="3939" y="1594"/>
                  </a:lnTo>
                  <a:lnTo>
                    <a:pt x="3939" y="1594"/>
                  </a:lnTo>
                  <a:lnTo>
                    <a:pt x="4001" y="1719"/>
                  </a:lnTo>
                  <a:lnTo>
                    <a:pt x="4033" y="1844"/>
                  </a:lnTo>
                  <a:lnTo>
                    <a:pt x="4064" y="2251"/>
                  </a:lnTo>
                  <a:lnTo>
                    <a:pt x="4064" y="2251"/>
                  </a:lnTo>
                  <a:lnTo>
                    <a:pt x="4033" y="2719"/>
                  </a:lnTo>
                  <a:lnTo>
                    <a:pt x="4001" y="2938"/>
                  </a:lnTo>
                  <a:lnTo>
                    <a:pt x="4001" y="2938"/>
                  </a:lnTo>
                  <a:lnTo>
                    <a:pt x="4001" y="2969"/>
                  </a:lnTo>
                  <a:lnTo>
                    <a:pt x="3970" y="3032"/>
                  </a:lnTo>
                  <a:lnTo>
                    <a:pt x="3814" y="3126"/>
                  </a:lnTo>
                  <a:lnTo>
                    <a:pt x="3564" y="3188"/>
                  </a:lnTo>
                  <a:lnTo>
                    <a:pt x="3564" y="3188"/>
                  </a:lnTo>
                  <a:lnTo>
                    <a:pt x="3501" y="3188"/>
                  </a:lnTo>
                  <a:lnTo>
                    <a:pt x="3501" y="3188"/>
                  </a:lnTo>
                  <a:lnTo>
                    <a:pt x="3189" y="3157"/>
                  </a:lnTo>
                  <a:lnTo>
                    <a:pt x="2720" y="3063"/>
                  </a:lnTo>
                  <a:lnTo>
                    <a:pt x="1594" y="2813"/>
                  </a:lnTo>
                  <a:lnTo>
                    <a:pt x="125" y="2407"/>
                  </a:lnTo>
                  <a:lnTo>
                    <a:pt x="125" y="2407"/>
                  </a:lnTo>
                  <a:lnTo>
                    <a:pt x="125" y="2407"/>
                  </a:lnTo>
                  <a:lnTo>
                    <a:pt x="125" y="2407"/>
                  </a:lnTo>
                  <a:lnTo>
                    <a:pt x="0" y="2563"/>
                  </a:lnTo>
                  <a:lnTo>
                    <a:pt x="0" y="2563"/>
                  </a:lnTo>
                  <a:lnTo>
                    <a:pt x="1219" y="2876"/>
                  </a:lnTo>
                  <a:lnTo>
                    <a:pt x="1219" y="2876"/>
                  </a:lnTo>
                  <a:lnTo>
                    <a:pt x="3720" y="3376"/>
                  </a:lnTo>
                  <a:lnTo>
                    <a:pt x="3720" y="3376"/>
                  </a:lnTo>
                  <a:lnTo>
                    <a:pt x="3876" y="3345"/>
                  </a:lnTo>
                  <a:lnTo>
                    <a:pt x="3970" y="3313"/>
                  </a:lnTo>
                  <a:lnTo>
                    <a:pt x="4126" y="3220"/>
                  </a:lnTo>
                  <a:lnTo>
                    <a:pt x="4189" y="3157"/>
                  </a:lnTo>
                  <a:lnTo>
                    <a:pt x="4189" y="3126"/>
                  </a:lnTo>
                  <a:lnTo>
                    <a:pt x="4189" y="3126"/>
                  </a:lnTo>
                  <a:lnTo>
                    <a:pt x="4220" y="2938"/>
                  </a:lnTo>
                  <a:lnTo>
                    <a:pt x="4251" y="2501"/>
                  </a:lnTo>
                  <a:lnTo>
                    <a:pt x="4251" y="2282"/>
                  </a:lnTo>
                  <a:lnTo>
                    <a:pt x="4220" y="2032"/>
                  </a:lnTo>
                  <a:lnTo>
                    <a:pt x="4189" y="1813"/>
                  </a:lnTo>
                  <a:lnTo>
                    <a:pt x="4095" y="1688"/>
                  </a:lnTo>
                  <a:lnTo>
                    <a:pt x="4095" y="1688"/>
                  </a:lnTo>
                  <a:lnTo>
                    <a:pt x="3939" y="1532"/>
                  </a:lnTo>
                  <a:lnTo>
                    <a:pt x="3657" y="1313"/>
                  </a:lnTo>
                  <a:lnTo>
                    <a:pt x="2907" y="781"/>
                  </a:lnTo>
                  <a:lnTo>
                    <a:pt x="2157" y="281"/>
                  </a:lnTo>
                  <a:lnTo>
                    <a:pt x="1876" y="94"/>
                  </a:lnTo>
                  <a:lnTo>
                    <a:pt x="1688" y="31"/>
                  </a:lnTo>
                  <a:lnTo>
                    <a:pt x="1688" y="31"/>
                  </a:lnTo>
                  <a:lnTo>
                    <a:pt x="156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279;p28">
              <a:extLst>
                <a:ext uri="{FF2B5EF4-FFF2-40B4-BE49-F238E27FC236}">
                  <a16:creationId xmlns:a16="http://schemas.microsoft.com/office/drawing/2014/main" id="{3EBACEDE-B004-23D8-7284-51423CE9D384}"/>
                </a:ext>
              </a:extLst>
            </p:cNvPr>
            <p:cNvSpPr/>
            <p:nvPr/>
          </p:nvSpPr>
          <p:spPr>
            <a:xfrm>
              <a:off x="3724765" y="2889939"/>
              <a:ext cx="300738" cy="228410"/>
            </a:xfrm>
            <a:custGeom>
              <a:avLst/>
              <a:gdLst/>
              <a:ahLst/>
              <a:cxnLst/>
              <a:rect l="l" t="t" r="r" b="b"/>
              <a:pathLst>
                <a:path w="4158" h="3158" extrusionOk="0">
                  <a:moveTo>
                    <a:pt x="1563" y="0"/>
                  </a:moveTo>
                  <a:lnTo>
                    <a:pt x="1313" y="63"/>
                  </a:lnTo>
                  <a:lnTo>
                    <a:pt x="1032" y="125"/>
                  </a:lnTo>
                  <a:lnTo>
                    <a:pt x="720" y="188"/>
                  </a:lnTo>
                  <a:lnTo>
                    <a:pt x="594" y="219"/>
                  </a:lnTo>
                  <a:lnTo>
                    <a:pt x="438" y="313"/>
                  </a:lnTo>
                  <a:lnTo>
                    <a:pt x="313" y="438"/>
                  </a:lnTo>
                  <a:lnTo>
                    <a:pt x="188" y="563"/>
                  </a:lnTo>
                  <a:lnTo>
                    <a:pt x="94" y="719"/>
                  </a:lnTo>
                  <a:lnTo>
                    <a:pt x="32" y="844"/>
                  </a:lnTo>
                  <a:lnTo>
                    <a:pt x="1" y="1001"/>
                  </a:lnTo>
                  <a:lnTo>
                    <a:pt x="32" y="1126"/>
                  </a:lnTo>
                  <a:lnTo>
                    <a:pt x="126" y="1876"/>
                  </a:lnTo>
                  <a:lnTo>
                    <a:pt x="219" y="2376"/>
                  </a:lnTo>
                  <a:lnTo>
                    <a:pt x="1751" y="2782"/>
                  </a:lnTo>
                  <a:lnTo>
                    <a:pt x="2939" y="3063"/>
                  </a:lnTo>
                  <a:lnTo>
                    <a:pt x="3376" y="3126"/>
                  </a:lnTo>
                  <a:lnTo>
                    <a:pt x="3658" y="3157"/>
                  </a:lnTo>
                  <a:lnTo>
                    <a:pt x="3908" y="3095"/>
                  </a:lnTo>
                  <a:lnTo>
                    <a:pt x="4064" y="3001"/>
                  </a:lnTo>
                  <a:lnTo>
                    <a:pt x="4095" y="2938"/>
                  </a:lnTo>
                  <a:lnTo>
                    <a:pt x="4095" y="2907"/>
                  </a:lnTo>
                  <a:lnTo>
                    <a:pt x="4127" y="2720"/>
                  </a:lnTo>
                  <a:lnTo>
                    <a:pt x="4158" y="2345"/>
                  </a:lnTo>
                  <a:lnTo>
                    <a:pt x="4158" y="2095"/>
                  </a:lnTo>
                  <a:lnTo>
                    <a:pt x="4158" y="1876"/>
                  </a:lnTo>
                  <a:lnTo>
                    <a:pt x="4095" y="1688"/>
                  </a:lnTo>
                  <a:lnTo>
                    <a:pt x="4033" y="1563"/>
                  </a:lnTo>
                  <a:lnTo>
                    <a:pt x="3877" y="1407"/>
                  </a:lnTo>
                  <a:lnTo>
                    <a:pt x="3595" y="1219"/>
                  </a:lnTo>
                  <a:lnTo>
                    <a:pt x="2908" y="719"/>
                  </a:lnTo>
                  <a:lnTo>
                    <a:pt x="2220" y="250"/>
                  </a:lnTo>
                  <a:lnTo>
                    <a:pt x="1939" y="94"/>
                  </a:lnTo>
                  <a:lnTo>
                    <a:pt x="1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280;p28">
              <a:extLst>
                <a:ext uri="{FF2B5EF4-FFF2-40B4-BE49-F238E27FC236}">
                  <a16:creationId xmlns:a16="http://schemas.microsoft.com/office/drawing/2014/main" id="{9CC71705-33DD-2E2B-8E21-B447B7493481}"/>
                </a:ext>
              </a:extLst>
            </p:cNvPr>
            <p:cNvSpPr/>
            <p:nvPr/>
          </p:nvSpPr>
          <p:spPr>
            <a:xfrm>
              <a:off x="3724765" y="2889939"/>
              <a:ext cx="300738" cy="228410"/>
            </a:xfrm>
            <a:custGeom>
              <a:avLst/>
              <a:gdLst/>
              <a:ahLst/>
              <a:cxnLst/>
              <a:rect l="l" t="t" r="r" b="b"/>
              <a:pathLst>
                <a:path w="4158" h="3158" fill="none" extrusionOk="0">
                  <a:moveTo>
                    <a:pt x="4095" y="2907"/>
                  </a:moveTo>
                  <a:lnTo>
                    <a:pt x="4095" y="2907"/>
                  </a:lnTo>
                  <a:lnTo>
                    <a:pt x="4127" y="2720"/>
                  </a:lnTo>
                  <a:lnTo>
                    <a:pt x="4158" y="2345"/>
                  </a:lnTo>
                  <a:lnTo>
                    <a:pt x="4158" y="2095"/>
                  </a:lnTo>
                  <a:lnTo>
                    <a:pt x="4158" y="1876"/>
                  </a:lnTo>
                  <a:lnTo>
                    <a:pt x="4095" y="1688"/>
                  </a:lnTo>
                  <a:lnTo>
                    <a:pt x="4033" y="1563"/>
                  </a:lnTo>
                  <a:lnTo>
                    <a:pt x="4033" y="1563"/>
                  </a:lnTo>
                  <a:lnTo>
                    <a:pt x="3877" y="1407"/>
                  </a:lnTo>
                  <a:lnTo>
                    <a:pt x="3595" y="1219"/>
                  </a:lnTo>
                  <a:lnTo>
                    <a:pt x="2908" y="719"/>
                  </a:lnTo>
                  <a:lnTo>
                    <a:pt x="2220" y="250"/>
                  </a:lnTo>
                  <a:lnTo>
                    <a:pt x="1939" y="94"/>
                  </a:lnTo>
                  <a:lnTo>
                    <a:pt x="1782" y="0"/>
                  </a:lnTo>
                  <a:lnTo>
                    <a:pt x="1782" y="0"/>
                  </a:lnTo>
                  <a:lnTo>
                    <a:pt x="1688" y="0"/>
                  </a:lnTo>
                  <a:lnTo>
                    <a:pt x="1563" y="0"/>
                  </a:lnTo>
                  <a:lnTo>
                    <a:pt x="1313" y="63"/>
                  </a:lnTo>
                  <a:lnTo>
                    <a:pt x="1032" y="125"/>
                  </a:lnTo>
                  <a:lnTo>
                    <a:pt x="720" y="188"/>
                  </a:lnTo>
                  <a:lnTo>
                    <a:pt x="720" y="188"/>
                  </a:lnTo>
                  <a:lnTo>
                    <a:pt x="594" y="219"/>
                  </a:lnTo>
                  <a:lnTo>
                    <a:pt x="438" y="313"/>
                  </a:lnTo>
                  <a:lnTo>
                    <a:pt x="313" y="438"/>
                  </a:lnTo>
                  <a:lnTo>
                    <a:pt x="188" y="563"/>
                  </a:lnTo>
                  <a:lnTo>
                    <a:pt x="94" y="719"/>
                  </a:lnTo>
                  <a:lnTo>
                    <a:pt x="32" y="844"/>
                  </a:lnTo>
                  <a:lnTo>
                    <a:pt x="1" y="1001"/>
                  </a:lnTo>
                  <a:lnTo>
                    <a:pt x="32" y="1126"/>
                  </a:lnTo>
                  <a:lnTo>
                    <a:pt x="32" y="1126"/>
                  </a:lnTo>
                  <a:lnTo>
                    <a:pt x="126" y="1876"/>
                  </a:lnTo>
                  <a:lnTo>
                    <a:pt x="219" y="2376"/>
                  </a:lnTo>
                  <a:lnTo>
                    <a:pt x="219" y="2376"/>
                  </a:lnTo>
                  <a:lnTo>
                    <a:pt x="1751" y="2782"/>
                  </a:lnTo>
                  <a:lnTo>
                    <a:pt x="2939" y="3063"/>
                  </a:lnTo>
                  <a:lnTo>
                    <a:pt x="3376" y="3126"/>
                  </a:lnTo>
                  <a:lnTo>
                    <a:pt x="3658" y="3157"/>
                  </a:lnTo>
                  <a:lnTo>
                    <a:pt x="3658" y="3157"/>
                  </a:lnTo>
                  <a:lnTo>
                    <a:pt x="3908" y="3095"/>
                  </a:lnTo>
                  <a:lnTo>
                    <a:pt x="4064" y="3001"/>
                  </a:lnTo>
                  <a:lnTo>
                    <a:pt x="4095" y="2938"/>
                  </a:lnTo>
                  <a:lnTo>
                    <a:pt x="4095" y="29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281;p28">
              <a:extLst>
                <a:ext uri="{FF2B5EF4-FFF2-40B4-BE49-F238E27FC236}">
                  <a16:creationId xmlns:a16="http://schemas.microsoft.com/office/drawing/2014/main" id="{E4F5D019-D3BD-E012-C0E8-6AD40744A336}"/>
                </a:ext>
              </a:extLst>
            </p:cNvPr>
            <p:cNvSpPr/>
            <p:nvPr/>
          </p:nvSpPr>
          <p:spPr>
            <a:xfrm>
              <a:off x="3812936" y="2894424"/>
              <a:ext cx="4629" cy="2387"/>
            </a:xfrm>
            <a:custGeom>
              <a:avLst/>
              <a:gdLst/>
              <a:ahLst/>
              <a:cxnLst/>
              <a:rect l="l" t="t" r="r" b="b"/>
              <a:pathLst>
                <a:path w="64" h="33" extrusionOk="0">
                  <a:moveTo>
                    <a:pt x="63" y="1"/>
                  </a:moveTo>
                  <a:lnTo>
                    <a:pt x="63" y="1"/>
                  </a:lnTo>
                  <a:lnTo>
                    <a:pt x="1" y="32"/>
                  </a:lnTo>
                  <a:lnTo>
                    <a:pt x="1" y="32"/>
                  </a:lnTo>
                  <a:lnTo>
                    <a:pt x="63" y="1"/>
                  </a:lnTo>
                  <a:lnTo>
                    <a:pt x="63" y="1"/>
                  </a:lnTo>
                  <a:lnTo>
                    <a:pt x="63" y="1"/>
                  </a:lnTo>
                  <a:close/>
                </a:path>
              </a:pathLst>
            </a:custGeom>
            <a:solidFill>
              <a:srgbClr val="00A9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282;p28">
              <a:extLst>
                <a:ext uri="{FF2B5EF4-FFF2-40B4-BE49-F238E27FC236}">
                  <a16:creationId xmlns:a16="http://schemas.microsoft.com/office/drawing/2014/main" id="{1EF955AF-361B-088A-F0D0-E89364CAB6F7}"/>
                </a:ext>
              </a:extLst>
            </p:cNvPr>
            <p:cNvSpPr/>
            <p:nvPr/>
          </p:nvSpPr>
          <p:spPr>
            <a:xfrm>
              <a:off x="3812936" y="2894424"/>
              <a:ext cx="4629" cy="2387"/>
            </a:xfrm>
            <a:custGeom>
              <a:avLst/>
              <a:gdLst/>
              <a:ahLst/>
              <a:cxnLst/>
              <a:rect l="l" t="t" r="r" b="b"/>
              <a:pathLst>
                <a:path w="64" h="33" fill="none" extrusionOk="0">
                  <a:moveTo>
                    <a:pt x="63" y="1"/>
                  </a:moveTo>
                  <a:lnTo>
                    <a:pt x="63" y="1"/>
                  </a:lnTo>
                  <a:lnTo>
                    <a:pt x="1" y="32"/>
                  </a:lnTo>
                  <a:lnTo>
                    <a:pt x="1" y="32"/>
                  </a:lnTo>
                  <a:lnTo>
                    <a:pt x="63" y="1"/>
                  </a:lnTo>
                  <a:lnTo>
                    <a:pt x="63" y="1"/>
                  </a:lnTo>
                  <a:lnTo>
                    <a:pt x="6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283;p28">
              <a:extLst>
                <a:ext uri="{FF2B5EF4-FFF2-40B4-BE49-F238E27FC236}">
                  <a16:creationId xmlns:a16="http://schemas.microsoft.com/office/drawing/2014/main" id="{3E6F6FD6-5151-1145-D6CB-078F7E51A3E4}"/>
                </a:ext>
              </a:extLst>
            </p:cNvPr>
            <p:cNvSpPr/>
            <p:nvPr/>
          </p:nvSpPr>
          <p:spPr>
            <a:xfrm>
              <a:off x="3797096" y="2896738"/>
              <a:ext cx="13670" cy="4557"/>
            </a:xfrm>
            <a:custGeom>
              <a:avLst/>
              <a:gdLst/>
              <a:ahLst/>
              <a:cxnLst/>
              <a:rect l="l" t="t" r="r" b="b"/>
              <a:pathLst>
                <a:path w="189" h="63" extrusionOk="0">
                  <a:moveTo>
                    <a:pt x="188" y="0"/>
                  </a:moveTo>
                  <a:lnTo>
                    <a:pt x="188" y="0"/>
                  </a:lnTo>
                  <a:lnTo>
                    <a:pt x="188" y="0"/>
                  </a:lnTo>
                  <a:lnTo>
                    <a:pt x="1" y="63"/>
                  </a:lnTo>
                  <a:lnTo>
                    <a:pt x="1" y="63"/>
                  </a:lnTo>
                  <a:lnTo>
                    <a:pt x="188" y="0"/>
                  </a:lnTo>
                  <a:lnTo>
                    <a:pt x="188" y="0"/>
                  </a:lnTo>
                  <a:lnTo>
                    <a:pt x="188" y="0"/>
                  </a:lnTo>
                  <a:lnTo>
                    <a:pt x="188" y="0"/>
                  </a:lnTo>
                  <a:close/>
                </a:path>
              </a:pathLst>
            </a:custGeom>
            <a:solidFill>
              <a:srgbClr val="D9D9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284;p28">
              <a:extLst>
                <a:ext uri="{FF2B5EF4-FFF2-40B4-BE49-F238E27FC236}">
                  <a16:creationId xmlns:a16="http://schemas.microsoft.com/office/drawing/2014/main" id="{362CB7E1-E621-3628-3427-F6C5FBFEDF0B}"/>
                </a:ext>
              </a:extLst>
            </p:cNvPr>
            <p:cNvSpPr/>
            <p:nvPr/>
          </p:nvSpPr>
          <p:spPr>
            <a:xfrm>
              <a:off x="3797096" y="2896738"/>
              <a:ext cx="13670" cy="4557"/>
            </a:xfrm>
            <a:custGeom>
              <a:avLst/>
              <a:gdLst/>
              <a:ahLst/>
              <a:cxnLst/>
              <a:rect l="l" t="t" r="r" b="b"/>
              <a:pathLst>
                <a:path w="189" h="63" fill="none" extrusionOk="0">
                  <a:moveTo>
                    <a:pt x="188" y="0"/>
                  </a:moveTo>
                  <a:lnTo>
                    <a:pt x="188" y="0"/>
                  </a:lnTo>
                  <a:lnTo>
                    <a:pt x="188" y="0"/>
                  </a:lnTo>
                  <a:lnTo>
                    <a:pt x="1" y="63"/>
                  </a:lnTo>
                  <a:lnTo>
                    <a:pt x="1" y="63"/>
                  </a:lnTo>
                  <a:lnTo>
                    <a:pt x="188" y="0"/>
                  </a:lnTo>
                  <a:lnTo>
                    <a:pt x="188" y="0"/>
                  </a:lnTo>
                  <a:lnTo>
                    <a:pt x="188" y="0"/>
                  </a:lnTo>
                  <a:lnTo>
                    <a:pt x="1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285;p28">
              <a:extLst>
                <a:ext uri="{FF2B5EF4-FFF2-40B4-BE49-F238E27FC236}">
                  <a16:creationId xmlns:a16="http://schemas.microsoft.com/office/drawing/2014/main" id="{72059478-A969-C7A8-AC48-6A6809734D9B}"/>
                </a:ext>
              </a:extLst>
            </p:cNvPr>
            <p:cNvSpPr/>
            <p:nvPr/>
          </p:nvSpPr>
          <p:spPr>
            <a:xfrm>
              <a:off x="3810694" y="2896738"/>
              <a:ext cx="72" cy="72"/>
            </a:xfrm>
            <a:custGeom>
              <a:avLst/>
              <a:gdLst/>
              <a:ahLst/>
              <a:cxnLst/>
              <a:rect l="l" t="t" r="r" b="b"/>
              <a:pathLst>
                <a:path w="1" h="1" extrusionOk="0">
                  <a:moveTo>
                    <a:pt x="0" y="0"/>
                  </a:moveTo>
                  <a:lnTo>
                    <a:pt x="0" y="0"/>
                  </a:lnTo>
                  <a:lnTo>
                    <a:pt x="0" y="0"/>
                  </a:lnTo>
                  <a:lnTo>
                    <a:pt x="0" y="0"/>
                  </a:lnTo>
                  <a:lnTo>
                    <a:pt x="0" y="0"/>
                  </a:lnTo>
                  <a:lnTo>
                    <a:pt x="0" y="0"/>
                  </a:lnTo>
                  <a:lnTo>
                    <a:pt x="0" y="0"/>
                  </a:lnTo>
                  <a:lnTo>
                    <a:pt x="0" y="0"/>
                  </a:lnTo>
                  <a:close/>
                </a:path>
              </a:pathLst>
            </a:custGeom>
            <a:solidFill>
              <a:srgbClr val="00A9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286;p28">
              <a:extLst>
                <a:ext uri="{FF2B5EF4-FFF2-40B4-BE49-F238E27FC236}">
                  <a16:creationId xmlns:a16="http://schemas.microsoft.com/office/drawing/2014/main" id="{52E69CBC-33DC-60D4-B90B-A460975845BF}"/>
                </a:ext>
              </a:extLst>
            </p:cNvPr>
            <p:cNvSpPr/>
            <p:nvPr/>
          </p:nvSpPr>
          <p:spPr>
            <a:xfrm>
              <a:off x="3810694" y="2896738"/>
              <a:ext cx="72" cy="72"/>
            </a:xfrm>
            <a:custGeom>
              <a:avLst/>
              <a:gdLst/>
              <a:ahLst/>
              <a:cxnLst/>
              <a:rect l="l" t="t" r="r" b="b"/>
              <a:pathLst>
                <a:path w="1" h="1" fill="none" extrusionOk="0">
                  <a:moveTo>
                    <a:pt x="0" y="0"/>
                  </a:moveTo>
                  <a:lnTo>
                    <a:pt x="0" y="0"/>
                  </a:lnTo>
                  <a:lnTo>
                    <a:pt x="0" y="0"/>
                  </a:lnTo>
                  <a:lnTo>
                    <a:pt x="0" y="0"/>
                  </a:ln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287;p28">
              <a:extLst>
                <a:ext uri="{FF2B5EF4-FFF2-40B4-BE49-F238E27FC236}">
                  <a16:creationId xmlns:a16="http://schemas.microsoft.com/office/drawing/2014/main" id="{40AA03D7-7B96-5087-4454-C79942723199}"/>
                </a:ext>
              </a:extLst>
            </p:cNvPr>
            <p:cNvSpPr/>
            <p:nvPr/>
          </p:nvSpPr>
          <p:spPr>
            <a:xfrm>
              <a:off x="3993836" y="2982595"/>
              <a:ext cx="31679" cy="67916"/>
            </a:xfrm>
            <a:custGeom>
              <a:avLst/>
              <a:gdLst/>
              <a:ahLst/>
              <a:cxnLst/>
              <a:rect l="l" t="t" r="r" b="b"/>
              <a:pathLst>
                <a:path w="438" h="939" extrusionOk="0">
                  <a:moveTo>
                    <a:pt x="0" y="1"/>
                  </a:moveTo>
                  <a:lnTo>
                    <a:pt x="0" y="1"/>
                  </a:lnTo>
                  <a:lnTo>
                    <a:pt x="313" y="282"/>
                  </a:lnTo>
                  <a:lnTo>
                    <a:pt x="313" y="282"/>
                  </a:lnTo>
                  <a:lnTo>
                    <a:pt x="375" y="407"/>
                  </a:lnTo>
                  <a:lnTo>
                    <a:pt x="407" y="532"/>
                  </a:lnTo>
                  <a:lnTo>
                    <a:pt x="438" y="939"/>
                  </a:lnTo>
                  <a:lnTo>
                    <a:pt x="438" y="939"/>
                  </a:lnTo>
                  <a:lnTo>
                    <a:pt x="407" y="532"/>
                  </a:lnTo>
                  <a:lnTo>
                    <a:pt x="375" y="407"/>
                  </a:lnTo>
                  <a:lnTo>
                    <a:pt x="313" y="282"/>
                  </a:lnTo>
                  <a:lnTo>
                    <a:pt x="313" y="282"/>
                  </a:lnTo>
                  <a:lnTo>
                    <a:pt x="0" y="1"/>
                  </a:lnTo>
                  <a:close/>
                  <a:moveTo>
                    <a:pt x="0" y="1"/>
                  </a:moveTo>
                  <a:lnTo>
                    <a:pt x="0" y="1"/>
                  </a:lnTo>
                  <a:lnTo>
                    <a:pt x="0" y="1"/>
                  </a:lnTo>
                  <a:lnTo>
                    <a:pt x="0" y="1"/>
                  </a:lnTo>
                  <a:lnTo>
                    <a:pt x="0" y="1"/>
                  </a:lnTo>
                  <a:close/>
                </a:path>
              </a:pathLst>
            </a:custGeom>
            <a:solidFill>
              <a:srgbClr val="00A9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288;p28">
              <a:extLst>
                <a:ext uri="{FF2B5EF4-FFF2-40B4-BE49-F238E27FC236}">
                  <a16:creationId xmlns:a16="http://schemas.microsoft.com/office/drawing/2014/main" id="{991E8BC2-4341-F404-CE64-B49920C6F74D}"/>
                </a:ext>
              </a:extLst>
            </p:cNvPr>
            <p:cNvSpPr/>
            <p:nvPr/>
          </p:nvSpPr>
          <p:spPr>
            <a:xfrm>
              <a:off x="3993836" y="2982595"/>
              <a:ext cx="31679" cy="67916"/>
            </a:xfrm>
            <a:custGeom>
              <a:avLst/>
              <a:gdLst/>
              <a:ahLst/>
              <a:cxnLst/>
              <a:rect l="l" t="t" r="r" b="b"/>
              <a:pathLst>
                <a:path w="438" h="939" fill="none" extrusionOk="0">
                  <a:moveTo>
                    <a:pt x="0" y="1"/>
                  </a:moveTo>
                  <a:lnTo>
                    <a:pt x="0" y="1"/>
                  </a:lnTo>
                  <a:lnTo>
                    <a:pt x="313" y="282"/>
                  </a:lnTo>
                  <a:lnTo>
                    <a:pt x="313" y="282"/>
                  </a:lnTo>
                  <a:lnTo>
                    <a:pt x="375" y="407"/>
                  </a:lnTo>
                  <a:lnTo>
                    <a:pt x="407" y="532"/>
                  </a:lnTo>
                  <a:lnTo>
                    <a:pt x="438" y="939"/>
                  </a:lnTo>
                  <a:lnTo>
                    <a:pt x="438" y="939"/>
                  </a:lnTo>
                  <a:lnTo>
                    <a:pt x="407" y="532"/>
                  </a:lnTo>
                  <a:lnTo>
                    <a:pt x="375" y="407"/>
                  </a:lnTo>
                  <a:lnTo>
                    <a:pt x="313" y="282"/>
                  </a:lnTo>
                  <a:lnTo>
                    <a:pt x="313" y="28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289;p28">
              <a:extLst>
                <a:ext uri="{FF2B5EF4-FFF2-40B4-BE49-F238E27FC236}">
                  <a16:creationId xmlns:a16="http://schemas.microsoft.com/office/drawing/2014/main" id="{06C2B6DA-5214-E785-1D57-96B21986AF37}"/>
                </a:ext>
              </a:extLst>
            </p:cNvPr>
            <p:cNvSpPr/>
            <p:nvPr/>
          </p:nvSpPr>
          <p:spPr>
            <a:xfrm>
              <a:off x="3993836" y="2982595"/>
              <a:ext cx="72" cy="72"/>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290;p28">
              <a:extLst>
                <a:ext uri="{FF2B5EF4-FFF2-40B4-BE49-F238E27FC236}">
                  <a16:creationId xmlns:a16="http://schemas.microsoft.com/office/drawing/2014/main" id="{86F06D25-E9E2-7FAE-1E51-6B067BBB8759}"/>
                </a:ext>
              </a:extLst>
            </p:cNvPr>
            <p:cNvSpPr/>
            <p:nvPr/>
          </p:nvSpPr>
          <p:spPr>
            <a:xfrm>
              <a:off x="3724765" y="2894424"/>
              <a:ext cx="300738" cy="223926"/>
            </a:xfrm>
            <a:custGeom>
              <a:avLst/>
              <a:gdLst/>
              <a:ahLst/>
              <a:cxnLst/>
              <a:rect l="l" t="t" r="r" b="b"/>
              <a:pathLst>
                <a:path w="4158" h="3096" extrusionOk="0">
                  <a:moveTo>
                    <a:pt x="1282" y="1"/>
                  </a:moveTo>
                  <a:lnTo>
                    <a:pt x="1188" y="32"/>
                  </a:lnTo>
                  <a:lnTo>
                    <a:pt x="1220" y="32"/>
                  </a:lnTo>
                  <a:lnTo>
                    <a:pt x="1282" y="1"/>
                  </a:lnTo>
                  <a:close/>
                  <a:moveTo>
                    <a:pt x="1001" y="95"/>
                  </a:moveTo>
                  <a:lnTo>
                    <a:pt x="720" y="126"/>
                  </a:lnTo>
                  <a:lnTo>
                    <a:pt x="594" y="157"/>
                  </a:lnTo>
                  <a:lnTo>
                    <a:pt x="469" y="220"/>
                  </a:lnTo>
                  <a:lnTo>
                    <a:pt x="344" y="345"/>
                  </a:lnTo>
                  <a:lnTo>
                    <a:pt x="219" y="438"/>
                  </a:lnTo>
                  <a:lnTo>
                    <a:pt x="126" y="595"/>
                  </a:lnTo>
                  <a:lnTo>
                    <a:pt x="63" y="720"/>
                  </a:lnTo>
                  <a:lnTo>
                    <a:pt x="32" y="845"/>
                  </a:lnTo>
                  <a:lnTo>
                    <a:pt x="1" y="1001"/>
                  </a:lnTo>
                  <a:lnTo>
                    <a:pt x="32" y="1064"/>
                  </a:lnTo>
                  <a:lnTo>
                    <a:pt x="126" y="1814"/>
                  </a:lnTo>
                  <a:lnTo>
                    <a:pt x="219" y="2314"/>
                  </a:lnTo>
                  <a:lnTo>
                    <a:pt x="1688" y="2720"/>
                  </a:lnTo>
                  <a:lnTo>
                    <a:pt x="2814" y="2970"/>
                  </a:lnTo>
                  <a:lnTo>
                    <a:pt x="3283" y="3064"/>
                  </a:lnTo>
                  <a:lnTo>
                    <a:pt x="3595" y="3095"/>
                  </a:lnTo>
                  <a:lnTo>
                    <a:pt x="3658" y="3095"/>
                  </a:lnTo>
                  <a:lnTo>
                    <a:pt x="3908" y="3033"/>
                  </a:lnTo>
                  <a:lnTo>
                    <a:pt x="4064" y="2939"/>
                  </a:lnTo>
                  <a:lnTo>
                    <a:pt x="4095" y="2876"/>
                  </a:lnTo>
                  <a:lnTo>
                    <a:pt x="4095" y="2845"/>
                  </a:lnTo>
                  <a:lnTo>
                    <a:pt x="4127" y="2626"/>
                  </a:lnTo>
                  <a:lnTo>
                    <a:pt x="4158" y="2158"/>
                  </a:lnTo>
                  <a:lnTo>
                    <a:pt x="4127" y="1751"/>
                  </a:lnTo>
                  <a:lnTo>
                    <a:pt x="4095" y="1626"/>
                  </a:lnTo>
                  <a:lnTo>
                    <a:pt x="4033" y="1501"/>
                  </a:lnTo>
                  <a:lnTo>
                    <a:pt x="3720" y="1220"/>
                  </a:lnTo>
                  <a:lnTo>
                    <a:pt x="3095" y="751"/>
                  </a:lnTo>
                  <a:lnTo>
                    <a:pt x="3470" y="1126"/>
                  </a:lnTo>
                  <a:lnTo>
                    <a:pt x="3751" y="1470"/>
                  </a:lnTo>
                  <a:lnTo>
                    <a:pt x="3877" y="1657"/>
                  </a:lnTo>
                  <a:lnTo>
                    <a:pt x="3970" y="1814"/>
                  </a:lnTo>
                  <a:lnTo>
                    <a:pt x="4033" y="2095"/>
                  </a:lnTo>
                  <a:lnTo>
                    <a:pt x="4033" y="2251"/>
                  </a:lnTo>
                  <a:lnTo>
                    <a:pt x="4033" y="2376"/>
                  </a:lnTo>
                  <a:lnTo>
                    <a:pt x="4033" y="2533"/>
                  </a:lnTo>
                  <a:lnTo>
                    <a:pt x="3970" y="2626"/>
                  </a:lnTo>
                  <a:lnTo>
                    <a:pt x="3877" y="2720"/>
                  </a:lnTo>
                  <a:lnTo>
                    <a:pt x="3783" y="2751"/>
                  </a:lnTo>
                  <a:lnTo>
                    <a:pt x="3126" y="2658"/>
                  </a:lnTo>
                  <a:lnTo>
                    <a:pt x="2064" y="2470"/>
                  </a:lnTo>
                  <a:lnTo>
                    <a:pt x="1532" y="2314"/>
                  </a:lnTo>
                  <a:lnTo>
                    <a:pt x="1032" y="2189"/>
                  </a:lnTo>
                  <a:lnTo>
                    <a:pt x="688" y="2033"/>
                  </a:lnTo>
                  <a:lnTo>
                    <a:pt x="594" y="1970"/>
                  </a:lnTo>
                  <a:lnTo>
                    <a:pt x="532" y="1907"/>
                  </a:lnTo>
                  <a:lnTo>
                    <a:pt x="407" y="1564"/>
                  </a:lnTo>
                  <a:lnTo>
                    <a:pt x="376" y="1251"/>
                  </a:lnTo>
                  <a:lnTo>
                    <a:pt x="376" y="970"/>
                  </a:lnTo>
                  <a:lnTo>
                    <a:pt x="438" y="720"/>
                  </a:lnTo>
                  <a:lnTo>
                    <a:pt x="532" y="501"/>
                  </a:lnTo>
                  <a:lnTo>
                    <a:pt x="657" y="313"/>
                  </a:lnTo>
                  <a:lnTo>
                    <a:pt x="813" y="188"/>
                  </a:lnTo>
                  <a:lnTo>
                    <a:pt x="1001" y="95"/>
                  </a:lnTo>
                  <a:close/>
                </a:path>
              </a:pathLst>
            </a:custGeom>
            <a:solidFill>
              <a:srgbClr val="E5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291;p28">
              <a:extLst>
                <a:ext uri="{FF2B5EF4-FFF2-40B4-BE49-F238E27FC236}">
                  <a16:creationId xmlns:a16="http://schemas.microsoft.com/office/drawing/2014/main" id="{5EA6E1F6-D326-B422-125F-0C6243BD8336}"/>
                </a:ext>
              </a:extLst>
            </p:cNvPr>
            <p:cNvSpPr/>
            <p:nvPr/>
          </p:nvSpPr>
          <p:spPr>
            <a:xfrm>
              <a:off x="3724765" y="2901223"/>
              <a:ext cx="300738" cy="217127"/>
            </a:xfrm>
            <a:custGeom>
              <a:avLst/>
              <a:gdLst/>
              <a:ahLst/>
              <a:cxnLst/>
              <a:rect l="l" t="t" r="r" b="b"/>
              <a:pathLst>
                <a:path w="4158" h="3002" fill="none" extrusionOk="0">
                  <a:moveTo>
                    <a:pt x="1001" y="1"/>
                  </a:moveTo>
                  <a:lnTo>
                    <a:pt x="1001" y="1"/>
                  </a:lnTo>
                  <a:lnTo>
                    <a:pt x="720" y="32"/>
                  </a:lnTo>
                  <a:lnTo>
                    <a:pt x="720" y="32"/>
                  </a:lnTo>
                  <a:lnTo>
                    <a:pt x="720" y="32"/>
                  </a:lnTo>
                  <a:lnTo>
                    <a:pt x="594" y="63"/>
                  </a:lnTo>
                  <a:lnTo>
                    <a:pt x="469" y="126"/>
                  </a:lnTo>
                  <a:lnTo>
                    <a:pt x="344" y="251"/>
                  </a:lnTo>
                  <a:lnTo>
                    <a:pt x="219" y="344"/>
                  </a:lnTo>
                  <a:lnTo>
                    <a:pt x="126" y="501"/>
                  </a:lnTo>
                  <a:lnTo>
                    <a:pt x="63" y="626"/>
                  </a:lnTo>
                  <a:lnTo>
                    <a:pt x="32" y="751"/>
                  </a:lnTo>
                  <a:lnTo>
                    <a:pt x="1" y="907"/>
                  </a:lnTo>
                  <a:lnTo>
                    <a:pt x="1" y="907"/>
                  </a:lnTo>
                  <a:lnTo>
                    <a:pt x="32" y="970"/>
                  </a:lnTo>
                  <a:lnTo>
                    <a:pt x="32" y="970"/>
                  </a:lnTo>
                  <a:lnTo>
                    <a:pt x="126" y="1720"/>
                  </a:lnTo>
                  <a:lnTo>
                    <a:pt x="219" y="2220"/>
                  </a:lnTo>
                  <a:lnTo>
                    <a:pt x="219" y="2220"/>
                  </a:lnTo>
                  <a:lnTo>
                    <a:pt x="1688" y="2626"/>
                  </a:lnTo>
                  <a:lnTo>
                    <a:pt x="2814" y="2876"/>
                  </a:lnTo>
                  <a:lnTo>
                    <a:pt x="3283" y="2970"/>
                  </a:lnTo>
                  <a:lnTo>
                    <a:pt x="3595" y="3001"/>
                  </a:lnTo>
                  <a:lnTo>
                    <a:pt x="3595" y="3001"/>
                  </a:lnTo>
                  <a:lnTo>
                    <a:pt x="3658" y="3001"/>
                  </a:lnTo>
                  <a:lnTo>
                    <a:pt x="3658" y="3001"/>
                  </a:lnTo>
                  <a:lnTo>
                    <a:pt x="3908" y="2939"/>
                  </a:lnTo>
                  <a:lnTo>
                    <a:pt x="4064" y="2845"/>
                  </a:lnTo>
                  <a:lnTo>
                    <a:pt x="4095" y="2782"/>
                  </a:lnTo>
                  <a:lnTo>
                    <a:pt x="4095" y="2751"/>
                  </a:lnTo>
                  <a:lnTo>
                    <a:pt x="4095" y="2751"/>
                  </a:lnTo>
                  <a:lnTo>
                    <a:pt x="4127" y="2532"/>
                  </a:lnTo>
                  <a:lnTo>
                    <a:pt x="4158" y="2064"/>
                  </a:lnTo>
                  <a:lnTo>
                    <a:pt x="4158" y="2064"/>
                  </a:lnTo>
                  <a:lnTo>
                    <a:pt x="4127" y="1657"/>
                  </a:lnTo>
                  <a:lnTo>
                    <a:pt x="4095" y="1532"/>
                  </a:lnTo>
                  <a:lnTo>
                    <a:pt x="4033" y="1407"/>
                  </a:lnTo>
                  <a:lnTo>
                    <a:pt x="4033" y="1407"/>
                  </a:lnTo>
                  <a:lnTo>
                    <a:pt x="3720" y="1126"/>
                  </a:lnTo>
                  <a:lnTo>
                    <a:pt x="3720" y="1126"/>
                  </a:lnTo>
                  <a:lnTo>
                    <a:pt x="3720" y="1126"/>
                  </a:lnTo>
                  <a:lnTo>
                    <a:pt x="3720" y="1126"/>
                  </a:lnTo>
                  <a:lnTo>
                    <a:pt x="3720" y="1126"/>
                  </a:lnTo>
                  <a:lnTo>
                    <a:pt x="3720" y="1126"/>
                  </a:lnTo>
                  <a:lnTo>
                    <a:pt x="3095" y="657"/>
                  </a:lnTo>
                  <a:lnTo>
                    <a:pt x="3095" y="657"/>
                  </a:lnTo>
                  <a:lnTo>
                    <a:pt x="3470" y="1032"/>
                  </a:lnTo>
                  <a:lnTo>
                    <a:pt x="3751" y="1376"/>
                  </a:lnTo>
                  <a:lnTo>
                    <a:pt x="3877" y="1563"/>
                  </a:lnTo>
                  <a:lnTo>
                    <a:pt x="3970" y="1720"/>
                  </a:lnTo>
                  <a:lnTo>
                    <a:pt x="3970" y="1720"/>
                  </a:lnTo>
                  <a:lnTo>
                    <a:pt x="4033" y="2001"/>
                  </a:lnTo>
                  <a:lnTo>
                    <a:pt x="4033" y="2157"/>
                  </a:lnTo>
                  <a:lnTo>
                    <a:pt x="4033" y="2282"/>
                  </a:lnTo>
                  <a:lnTo>
                    <a:pt x="4033" y="2439"/>
                  </a:lnTo>
                  <a:lnTo>
                    <a:pt x="3970" y="2532"/>
                  </a:lnTo>
                  <a:lnTo>
                    <a:pt x="3877" y="2626"/>
                  </a:lnTo>
                  <a:lnTo>
                    <a:pt x="3783" y="2657"/>
                  </a:lnTo>
                  <a:lnTo>
                    <a:pt x="3783" y="2657"/>
                  </a:lnTo>
                  <a:lnTo>
                    <a:pt x="3126" y="2564"/>
                  </a:lnTo>
                  <a:lnTo>
                    <a:pt x="2064" y="2376"/>
                  </a:lnTo>
                  <a:lnTo>
                    <a:pt x="1532" y="2220"/>
                  </a:lnTo>
                  <a:lnTo>
                    <a:pt x="1032" y="2095"/>
                  </a:lnTo>
                  <a:lnTo>
                    <a:pt x="688" y="1939"/>
                  </a:lnTo>
                  <a:lnTo>
                    <a:pt x="594" y="1876"/>
                  </a:lnTo>
                  <a:lnTo>
                    <a:pt x="532" y="1813"/>
                  </a:lnTo>
                  <a:lnTo>
                    <a:pt x="532" y="1813"/>
                  </a:lnTo>
                  <a:lnTo>
                    <a:pt x="407" y="1470"/>
                  </a:lnTo>
                  <a:lnTo>
                    <a:pt x="376" y="1157"/>
                  </a:lnTo>
                  <a:lnTo>
                    <a:pt x="376" y="876"/>
                  </a:lnTo>
                  <a:lnTo>
                    <a:pt x="438" y="626"/>
                  </a:lnTo>
                  <a:lnTo>
                    <a:pt x="532" y="407"/>
                  </a:lnTo>
                  <a:lnTo>
                    <a:pt x="657" y="219"/>
                  </a:lnTo>
                  <a:lnTo>
                    <a:pt x="813" y="94"/>
                  </a:lnTo>
                  <a:lnTo>
                    <a:pt x="100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292;p28">
              <a:extLst>
                <a:ext uri="{FF2B5EF4-FFF2-40B4-BE49-F238E27FC236}">
                  <a16:creationId xmlns:a16="http://schemas.microsoft.com/office/drawing/2014/main" id="{ADD86D45-880C-81EB-CDA2-ADEECF4DBFE1}"/>
                </a:ext>
              </a:extLst>
            </p:cNvPr>
            <p:cNvSpPr/>
            <p:nvPr/>
          </p:nvSpPr>
          <p:spPr>
            <a:xfrm>
              <a:off x="3797096" y="2896738"/>
              <a:ext cx="13670" cy="4557"/>
            </a:xfrm>
            <a:custGeom>
              <a:avLst/>
              <a:gdLst/>
              <a:ahLst/>
              <a:cxnLst/>
              <a:rect l="l" t="t" r="r" b="b"/>
              <a:pathLst>
                <a:path w="189" h="63" fill="none" extrusionOk="0">
                  <a:moveTo>
                    <a:pt x="188" y="0"/>
                  </a:moveTo>
                  <a:lnTo>
                    <a:pt x="188" y="0"/>
                  </a:lnTo>
                  <a:lnTo>
                    <a:pt x="188" y="0"/>
                  </a:lnTo>
                  <a:lnTo>
                    <a:pt x="188" y="0"/>
                  </a:lnTo>
                  <a:lnTo>
                    <a:pt x="188" y="0"/>
                  </a:lnTo>
                  <a:lnTo>
                    <a:pt x="188" y="0"/>
                  </a:lnTo>
                  <a:lnTo>
                    <a:pt x="1" y="63"/>
                  </a:lnTo>
                  <a:lnTo>
                    <a:pt x="1" y="63"/>
                  </a:lnTo>
                  <a:lnTo>
                    <a:pt x="1" y="63"/>
                  </a:lnTo>
                  <a:lnTo>
                    <a:pt x="1" y="63"/>
                  </a:lnTo>
                  <a:lnTo>
                    <a:pt x="1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293;p28">
              <a:extLst>
                <a:ext uri="{FF2B5EF4-FFF2-40B4-BE49-F238E27FC236}">
                  <a16:creationId xmlns:a16="http://schemas.microsoft.com/office/drawing/2014/main" id="{D44059F9-979F-E7CC-50C5-A04861BE2145}"/>
                </a:ext>
              </a:extLst>
            </p:cNvPr>
            <p:cNvSpPr/>
            <p:nvPr/>
          </p:nvSpPr>
          <p:spPr>
            <a:xfrm>
              <a:off x="3810694" y="2894424"/>
              <a:ext cx="6871" cy="2387"/>
            </a:xfrm>
            <a:custGeom>
              <a:avLst/>
              <a:gdLst/>
              <a:ahLst/>
              <a:cxnLst/>
              <a:rect l="l" t="t" r="r" b="b"/>
              <a:pathLst>
                <a:path w="95" h="33" fill="none" extrusionOk="0">
                  <a:moveTo>
                    <a:pt x="94" y="1"/>
                  </a:moveTo>
                  <a:lnTo>
                    <a:pt x="94" y="1"/>
                  </a:lnTo>
                  <a:lnTo>
                    <a:pt x="32" y="32"/>
                  </a:lnTo>
                  <a:lnTo>
                    <a:pt x="32" y="32"/>
                  </a:lnTo>
                  <a:lnTo>
                    <a:pt x="0" y="32"/>
                  </a:lnTo>
                  <a:lnTo>
                    <a:pt x="0" y="32"/>
                  </a:lnTo>
                  <a:lnTo>
                    <a:pt x="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294;p28">
              <a:extLst>
                <a:ext uri="{FF2B5EF4-FFF2-40B4-BE49-F238E27FC236}">
                  <a16:creationId xmlns:a16="http://schemas.microsoft.com/office/drawing/2014/main" id="{30AB135C-5612-346A-02F1-745E0D9A4E98}"/>
                </a:ext>
              </a:extLst>
            </p:cNvPr>
            <p:cNvSpPr/>
            <p:nvPr/>
          </p:nvSpPr>
          <p:spPr>
            <a:xfrm>
              <a:off x="4913957" y="2901223"/>
              <a:ext cx="275929" cy="230652"/>
            </a:xfrm>
            <a:custGeom>
              <a:avLst/>
              <a:gdLst/>
              <a:ahLst/>
              <a:cxnLst/>
              <a:rect l="l" t="t" r="r" b="b"/>
              <a:pathLst>
                <a:path w="3815" h="3189" extrusionOk="0">
                  <a:moveTo>
                    <a:pt x="2814" y="1"/>
                  </a:moveTo>
                  <a:lnTo>
                    <a:pt x="2887" y="11"/>
                  </a:lnTo>
                  <a:lnTo>
                    <a:pt x="2845" y="1"/>
                  </a:lnTo>
                  <a:close/>
                  <a:moveTo>
                    <a:pt x="2887" y="11"/>
                  </a:moveTo>
                  <a:lnTo>
                    <a:pt x="2970" y="32"/>
                  </a:lnTo>
                  <a:lnTo>
                    <a:pt x="3127" y="63"/>
                  </a:lnTo>
                  <a:lnTo>
                    <a:pt x="3252" y="126"/>
                  </a:lnTo>
                  <a:lnTo>
                    <a:pt x="3377" y="251"/>
                  </a:lnTo>
                  <a:lnTo>
                    <a:pt x="3471" y="344"/>
                  </a:lnTo>
                  <a:lnTo>
                    <a:pt x="3564" y="501"/>
                  </a:lnTo>
                  <a:lnTo>
                    <a:pt x="3658" y="626"/>
                  </a:lnTo>
                  <a:lnTo>
                    <a:pt x="3689" y="751"/>
                  </a:lnTo>
                  <a:lnTo>
                    <a:pt x="3689" y="907"/>
                  </a:lnTo>
                  <a:lnTo>
                    <a:pt x="3689" y="970"/>
                  </a:lnTo>
                  <a:lnTo>
                    <a:pt x="3596" y="1532"/>
                  </a:lnTo>
                  <a:lnTo>
                    <a:pt x="3533" y="2126"/>
                  </a:lnTo>
                  <a:lnTo>
                    <a:pt x="3596" y="2376"/>
                  </a:lnTo>
                  <a:lnTo>
                    <a:pt x="3689" y="1845"/>
                  </a:lnTo>
                  <a:lnTo>
                    <a:pt x="3814" y="1032"/>
                  </a:lnTo>
                  <a:lnTo>
                    <a:pt x="3814" y="907"/>
                  </a:lnTo>
                  <a:lnTo>
                    <a:pt x="3783" y="751"/>
                  </a:lnTo>
                  <a:lnTo>
                    <a:pt x="3721" y="594"/>
                  </a:lnTo>
                  <a:lnTo>
                    <a:pt x="3627" y="438"/>
                  </a:lnTo>
                  <a:lnTo>
                    <a:pt x="3502" y="282"/>
                  </a:lnTo>
                  <a:lnTo>
                    <a:pt x="3346" y="157"/>
                  </a:lnTo>
                  <a:lnTo>
                    <a:pt x="3220" y="63"/>
                  </a:lnTo>
                  <a:lnTo>
                    <a:pt x="3033" y="32"/>
                  </a:lnTo>
                  <a:lnTo>
                    <a:pt x="2887" y="11"/>
                  </a:lnTo>
                  <a:close/>
                  <a:moveTo>
                    <a:pt x="3596" y="2376"/>
                  </a:moveTo>
                  <a:lnTo>
                    <a:pt x="2502" y="2657"/>
                  </a:lnTo>
                  <a:lnTo>
                    <a:pt x="1345" y="2907"/>
                  </a:lnTo>
                  <a:lnTo>
                    <a:pt x="1" y="3189"/>
                  </a:lnTo>
                  <a:lnTo>
                    <a:pt x="314" y="3158"/>
                  </a:lnTo>
                  <a:lnTo>
                    <a:pt x="814" y="3064"/>
                  </a:lnTo>
                  <a:lnTo>
                    <a:pt x="2033" y="2782"/>
                  </a:lnTo>
                  <a:lnTo>
                    <a:pt x="3596" y="2376"/>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295;p28">
              <a:extLst>
                <a:ext uri="{FF2B5EF4-FFF2-40B4-BE49-F238E27FC236}">
                  <a16:creationId xmlns:a16="http://schemas.microsoft.com/office/drawing/2014/main" id="{D80ECADE-58CD-718A-6837-700F4E6B57E9}"/>
                </a:ext>
              </a:extLst>
            </p:cNvPr>
            <p:cNvSpPr/>
            <p:nvPr/>
          </p:nvSpPr>
          <p:spPr>
            <a:xfrm>
              <a:off x="4913957" y="3073081"/>
              <a:ext cx="260090" cy="58802"/>
            </a:xfrm>
            <a:custGeom>
              <a:avLst/>
              <a:gdLst/>
              <a:ahLst/>
              <a:cxnLst/>
              <a:rect l="l" t="t" r="r" b="b"/>
              <a:pathLst>
                <a:path w="3596" h="813" fill="none" extrusionOk="0">
                  <a:moveTo>
                    <a:pt x="3596" y="0"/>
                  </a:moveTo>
                  <a:lnTo>
                    <a:pt x="3596" y="0"/>
                  </a:lnTo>
                  <a:lnTo>
                    <a:pt x="2502" y="281"/>
                  </a:lnTo>
                  <a:lnTo>
                    <a:pt x="1345" y="531"/>
                  </a:lnTo>
                  <a:lnTo>
                    <a:pt x="1" y="813"/>
                  </a:lnTo>
                  <a:lnTo>
                    <a:pt x="1" y="813"/>
                  </a:lnTo>
                  <a:lnTo>
                    <a:pt x="1" y="813"/>
                  </a:lnTo>
                  <a:lnTo>
                    <a:pt x="1" y="813"/>
                  </a:lnTo>
                  <a:lnTo>
                    <a:pt x="314" y="782"/>
                  </a:lnTo>
                  <a:lnTo>
                    <a:pt x="814" y="688"/>
                  </a:lnTo>
                  <a:lnTo>
                    <a:pt x="2033" y="406"/>
                  </a:lnTo>
                  <a:lnTo>
                    <a:pt x="359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296;p28">
              <a:extLst>
                <a:ext uri="{FF2B5EF4-FFF2-40B4-BE49-F238E27FC236}">
                  <a16:creationId xmlns:a16="http://schemas.microsoft.com/office/drawing/2014/main" id="{7984E26F-8D9C-2F32-2C1F-349BD294274A}"/>
                </a:ext>
              </a:extLst>
            </p:cNvPr>
            <p:cNvSpPr/>
            <p:nvPr/>
          </p:nvSpPr>
          <p:spPr>
            <a:xfrm>
              <a:off x="5117497" y="2901223"/>
              <a:ext cx="72400" cy="171922"/>
            </a:xfrm>
            <a:custGeom>
              <a:avLst/>
              <a:gdLst/>
              <a:ahLst/>
              <a:cxnLst/>
              <a:rect l="l" t="t" r="r" b="b"/>
              <a:pathLst>
                <a:path w="1001" h="2377" fill="none" extrusionOk="0">
                  <a:moveTo>
                    <a:pt x="0" y="1"/>
                  </a:moveTo>
                  <a:lnTo>
                    <a:pt x="31" y="1"/>
                  </a:lnTo>
                  <a:lnTo>
                    <a:pt x="31" y="1"/>
                  </a:lnTo>
                  <a:lnTo>
                    <a:pt x="156" y="32"/>
                  </a:lnTo>
                  <a:lnTo>
                    <a:pt x="156" y="32"/>
                  </a:lnTo>
                  <a:lnTo>
                    <a:pt x="313" y="63"/>
                  </a:lnTo>
                  <a:lnTo>
                    <a:pt x="438" y="126"/>
                  </a:lnTo>
                  <a:lnTo>
                    <a:pt x="563" y="251"/>
                  </a:lnTo>
                  <a:lnTo>
                    <a:pt x="657" y="344"/>
                  </a:lnTo>
                  <a:lnTo>
                    <a:pt x="750" y="501"/>
                  </a:lnTo>
                  <a:lnTo>
                    <a:pt x="844" y="626"/>
                  </a:lnTo>
                  <a:lnTo>
                    <a:pt x="875" y="751"/>
                  </a:lnTo>
                  <a:lnTo>
                    <a:pt x="875" y="907"/>
                  </a:lnTo>
                  <a:lnTo>
                    <a:pt x="875" y="907"/>
                  </a:lnTo>
                  <a:lnTo>
                    <a:pt x="875" y="970"/>
                  </a:lnTo>
                  <a:lnTo>
                    <a:pt x="875" y="970"/>
                  </a:lnTo>
                  <a:lnTo>
                    <a:pt x="782" y="1532"/>
                  </a:lnTo>
                  <a:lnTo>
                    <a:pt x="719" y="2126"/>
                  </a:lnTo>
                  <a:lnTo>
                    <a:pt x="782" y="2376"/>
                  </a:lnTo>
                  <a:lnTo>
                    <a:pt x="782" y="2376"/>
                  </a:lnTo>
                  <a:lnTo>
                    <a:pt x="782" y="2376"/>
                  </a:lnTo>
                  <a:lnTo>
                    <a:pt x="875" y="1845"/>
                  </a:lnTo>
                  <a:lnTo>
                    <a:pt x="1000" y="1032"/>
                  </a:lnTo>
                  <a:lnTo>
                    <a:pt x="1000" y="1032"/>
                  </a:lnTo>
                  <a:lnTo>
                    <a:pt x="1000" y="907"/>
                  </a:lnTo>
                  <a:lnTo>
                    <a:pt x="969" y="751"/>
                  </a:lnTo>
                  <a:lnTo>
                    <a:pt x="907" y="594"/>
                  </a:lnTo>
                  <a:lnTo>
                    <a:pt x="813" y="438"/>
                  </a:lnTo>
                  <a:lnTo>
                    <a:pt x="688" y="282"/>
                  </a:lnTo>
                  <a:lnTo>
                    <a:pt x="532" y="157"/>
                  </a:lnTo>
                  <a:lnTo>
                    <a:pt x="406" y="63"/>
                  </a:lnTo>
                  <a:lnTo>
                    <a:pt x="219" y="32"/>
                  </a:lnTo>
                  <a:lnTo>
                    <a:pt x="219" y="3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297;p28">
              <a:extLst>
                <a:ext uri="{FF2B5EF4-FFF2-40B4-BE49-F238E27FC236}">
                  <a16:creationId xmlns:a16="http://schemas.microsoft.com/office/drawing/2014/main" id="{CE8F0FB8-9A30-1572-CD66-76A4A7DC5261}"/>
                </a:ext>
              </a:extLst>
            </p:cNvPr>
            <p:cNvSpPr/>
            <p:nvPr/>
          </p:nvSpPr>
          <p:spPr>
            <a:xfrm>
              <a:off x="4868751" y="2887697"/>
              <a:ext cx="305294" cy="244178"/>
            </a:xfrm>
            <a:custGeom>
              <a:avLst/>
              <a:gdLst/>
              <a:ahLst/>
              <a:cxnLst/>
              <a:rect l="l" t="t" r="r" b="b"/>
              <a:pathLst>
                <a:path w="4221" h="3376" extrusionOk="0">
                  <a:moveTo>
                    <a:pt x="2658" y="0"/>
                  </a:moveTo>
                  <a:lnTo>
                    <a:pt x="2564" y="31"/>
                  </a:lnTo>
                  <a:lnTo>
                    <a:pt x="2845" y="31"/>
                  </a:lnTo>
                  <a:lnTo>
                    <a:pt x="2658" y="0"/>
                  </a:lnTo>
                  <a:close/>
                  <a:moveTo>
                    <a:pt x="2845" y="31"/>
                  </a:moveTo>
                  <a:lnTo>
                    <a:pt x="3064" y="94"/>
                  </a:lnTo>
                  <a:lnTo>
                    <a:pt x="3158" y="125"/>
                  </a:lnTo>
                  <a:lnTo>
                    <a:pt x="3345" y="188"/>
                  </a:lnTo>
                  <a:lnTo>
                    <a:pt x="3439" y="188"/>
                  </a:lnTo>
                  <a:lnTo>
                    <a:pt x="3033" y="63"/>
                  </a:lnTo>
                  <a:lnTo>
                    <a:pt x="2845" y="31"/>
                  </a:lnTo>
                  <a:close/>
                  <a:moveTo>
                    <a:pt x="2564" y="31"/>
                  </a:moveTo>
                  <a:lnTo>
                    <a:pt x="2376" y="94"/>
                  </a:lnTo>
                  <a:lnTo>
                    <a:pt x="2095" y="281"/>
                  </a:lnTo>
                  <a:lnTo>
                    <a:pt x="1345" y="781"/>
                  </a:lnTo>
                  <a:lnTo>
                    <a:pt x="595" y="1313"/>
                  </a:lnTo>
                  <a:lnTo>
                    <a:pt x="313" y="1532"/>
                  </a:lnTo>
                  <a:lnTo>
                    <a:pt x="157" y="1688"/>
                  </a:lnTo>
                  <a:lnTo>
                    <a:pt x="63" y="1813"/>
                  </a:lnTo>
                  <a:lnTo>
                    <a:pt x="32" y="2032"/>
                  </a:lnTo>
                  <a:lnTo>
                    <a:pt x="1" y="2282"/>
                  </a:lnTo>
                  <a:lnTo>
                    <a:pt x="1" y="2501"/>
                  </a:lnTo>
                  <a:lnTo>
                    <a:pt x="32" y="2938"/>
                  </a:lnTo>
                  <a:lnTo>
                    <a:pt x="63" y="3126"/>
                  </a:lnTo>
                  <a:lnTo>
                    <a:pt x="63" y="3157"/>
                  </a:lnTo>
                  <a:lnTo>
                    <a:pt x="126" y="3220"/>
                  </a:lnTo>
                  <a:lnTo>
                    <a:pt x="282" y="3313"/>
                  </a:lnTo>
                  <a:lnTo>
                    <a:pt x="407" y="3345"/>
                  </a:lnTo>
                  <a:lnTo>
                    <a:pt x="563" y="3376"/>
                  </a:lnTo>
                  <a:lnTo>
                    <a:pt x="626" y="3376"/>
                  </a:lnTo>
                  <a:lnTo>
                    <a:pt x="1970" y="3094"/>
                  </a:lnTo>
                  <a:lnTo>
                    <a:pt x="3127" y="2844"/>
                  </a:lnTo>
                  <a:lnTo>
                    <a:pt x="4221" y="2563"/>
                  </a:lnTo>
                  <a:lnTo>
                    <a:pt x="4158" y="2313"/>
                  </a:lnTo>
                  <a:lnTo>
                    <a:pt x="4127" y="2407"/>
                  </a:lnTo>
                  <a:lnTo>
                    <a:pt x="2658" y="2813"/>
                  </a:lnTo>
                  <a:lnTo>
                    <a:pt x="1532" y="3063"/>
                  </a:lnTo>
                  <a:lnTo>
                    <a:pt x="1064" y="3157"/>
                  </a:lnTo>
                  <a:lnTo>
                    <a:pt x="751" y="3188"/>
                  </a:lnTo>
                  <a:lnTo>
                    <a:pt x="688" y="3188"/>
                  </a:lnTo>
                  <a:lnTo>
                    <a:pt x="438" y="3126"/>
                  </a:lnTo>
                  <a:lnTo>
                    <a:pt x="282" y="3032"/>
                  </a:lnTo>
                  <a:lnTo>
                    <a:pt x="251" y="2969"/>
                  </a:lnTo>
                  <a:lnTo>
                    <a:pt x="220" y="2938"/>
                  </a:lnTo>
                  <a:lnTo>
                    <a:pt x="188" y="2719"/>
                  </a:lnTo>
                  <a:lnTo>
                    <a:pt x="188" y="2251"/>
                  </a:lnTo>
                  <a:lnTo>
                    <a:pt x="220" y="1844"/>
                  </a:lnTo>
                  <a:lnTo>
                    <a:pt x="251" y="1719"/>
                  </a:lnTo>
                  <a:lnTo>
                    <a:pt x="313" y="1594"/>
                  </a:lnTo>
                  <a:lnTo>
                    <a:pt x="345" y="1563"/>
                  </a:lnTo>
                  <a:lnTo>
                    <a:pt x="345" y="1532"/>
                  </a:lnTo>
                  <a:lnTo>
                    <a:pt x="814" y="1188"/>
                  </a:lnTo>
                  <a:lnTo>
                    <a:pt x="1501" y="688"/>
                  </a:lnTo>
                  <a:lnTo>
                    <a:pt x="2158" y="250"/>
                  </a:lnTo>
                  <a:lnTo>
                    <a:pt x="2408" y="94"/>
                  </a:lnTo>
                  <a:lnTo>
                    <a:pt x="2564" y="31"/>
                  </a:lnTo>
                  <a:close/>
                </a:path>
              </a:pathLst>
            </a:custGeom>
            <a:solidFill>
              <a:srgbClr val="00B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298;p28">
              <a:extLst>
                <a:ext uri="{FF2B5EF4-FFF2-40B4-BE49-F238E27FC236}">
                  <a16:creationId xmlns:a16="http://schemas.microsoft.com/office/drawing/2014/main" id="{4D748293-70D1-8504-B743-A2CAC9FF3B36}"/>
                </a:ext>
              </a:extLst>
            </p:cNvPr>
            <p:cNvSpPr/>
            <p:nvPr/>
          </p:nvSpPr>
          <p:spPr>
            <a:xfrm>
              <a:off x="5097099" y="2896738"/>
              <a:ext cx="13670" cy="4557"/>
            </a:xfrm>
            <a:custGeom>
              <a:avLst/>
              <a:gdLst/>
              <a:ahLst/>
              <a:cxnLst/>
              <a:rect l="l" t="t" r="r" b="b"/>
              <a:pathLst>
                <a:path w="189" h="63" fill="none" extrusionOk="0">
                  <a:moveTo>
                    <a:pt x="1" y="0"/>
                  </a:moveTo>
                  <a:lnTo>
                    <a:pt x="1" y="0"/>
                  </a:lnTo>
                  <a:lnTo>
                    <a:pt x="188" y="63"/>
                  </a:lnTo>
                  <a:lnTo>
                    <a:pt x="188" y="63"/>
                  </a:lnTo>
                  <a:lnTo>
                    <a:pt x="188" y="63"/>
                  </a:lnTo>
                  <a:lnTo>
                    <a:pt x="188" y="63"/>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299;p28">
              <a:extLst>
                <a:ext uri="{FF2B5EF4-FFF2-40B4-BE49-F238E27FC236}">
                  <a16:creationId xmlns:a16="http://schemas.microsoft.com/office/drawing/2014/main" id="{52B39616-678A-4238-A7D6-1DDE967A2119}"/>
                </a:ext>
              </a:extLst>
            </p:cNvPr>
            <p:cNvSpPr/>
            <p:nvPr/>
          </p:nvSpPr>
          <p:spPr>
            <a:xfrm>
              <a:off x="4868751" y="2887697"/>
              <a:ext cx="305294" cy="244178"/>
            </a:xfrm>
            <a:custGeom>
              <a:avLst/>
              <a:gdLst/>
              <a:ahLst/>
              <a:cxnLst/>
              <a:rect l="l" t="t" r="r" b="b"/>
              <a:pathLst>
                <a:path w="4221" h="3376" fill="none" extrusionOk="0">
                  <a:moveTo>
                    <a:pt x="2658" y="0"/>
                  </a:moveTo>
                  <a:lnTo>
                    <a:pt x="2658" y="0"/>
                  </a:lnTo>
                  <a:lnTo>
                    <a:pt x="2564" y="31"/>
                  </a:lnTo>
                  <a:lnTo>
                    <a:pt x="2564" y="31"/>
                  </a:lnTo>
                  <a:lnTo>
                    <a:pt x="2376" y="94"/>
                  </a:lnTo>
                  <a:lnTo>
                    <a:pt x="2095" y="281"/>
                  </a:lnTo>
                  <a:lnTo>
                    <a:pt x="1345" y="781"/>
                  </a:lnTo>
                  <a:lnTo>
                    <a:pt x="595" y="1313"/>
                  </a:lnTo>
                  <a:lnTo>
                    <a:pt x="313" y="1532"/>
                  </a:lnTo>
                  <a:lnTo>
                    <a:pt x="157" y="1688"/>
                  </a:lnTo>
                  <a:lnTo>
                    <a:pt x="157" y="1688"/>
                  </a:lnTo>
                  <a:lnTo>
                    <a:pt x="63" y="1813"/>
                  </a:lnTo>
                  <a:lnTo>
                    <a:pt x="32" y="2032"/>
                  </a:lnTo>
                  <a:lnTo>
                    <a:pt x="1" y="2282"/>
                  </a:lnTo>
                  <a:lnTo>
                    <a:pt x="1" y="2501"/>
                  </a:lnTo>
                  <a:lnTo>
                    <a:pt x="32" y="2938"/>
                  </a:lnTo>
                  <a:lnTo>
                    <a:pt x="63" y="3126"/>
                  </a:lnTo>
                  <a:lnTo>
                    <a:pt x="63" y="3126"/>
                  </a:lnTo>
                  <a:lnTo>
                    <a:pt x="63" y="3157"/>
                  </a:lnTo>
                  <a:lnTo>
                    <a:pt x="126" y="3220"/>
                  </a:lnTo>
                  <a:lnTo>
                    <a:pt x="282" y="3313"/>
                  </a:lnTo>
                  <a:lnTo>
                    <a:pt x="407" y="3345"/>
                  </a:lnTo>
                  <a:lnTo>
                    <a:pt x="563" y="3376"/>
                  </a:lnTo>
                  <a:lnTo>
                    <a:pt x="563" y="3376"/>
                  </a:lnTo>
                  <a:lnTo>
                    <a:pt x="626" y="3376"/>
                  </a:lnTo>
                  <a:lnTo>
                    <a:pt x="626" y="3376"/>
                  </a:lnTo>
                  <a:lnTo>
                    <a:pt x="1970" y="3094"/>
                  </a:lnTo>
                  <a:lnTo>
                    <a:pt x="3127" y="2844"/>
                  </a:lnTo>
                  <a:lnTo>
                    <a:pt x="4221" y="2563"/>
                  </a:lnTo>
                  <a:lnTo>
                    <a:pt x="4221" y="2563"/>
                  </a:lnTo>
                  <a:lnTo>
                    <a:pt x="4158" y="2313"/>
                  </a:lnTo>
                  <a:lnTo>
                    <a:pt x="4158" y="2313"/>
                  </a:lnTo>
                  <a:lnTo>
                    <a:pt x="4127" y="2407"/>
                  </a:lnTo>
                  <a:lnTo>
                    <a:pt x="4127" y="2407"/>
                  </a:lnTo>
                  <a:lnTo>
                    <a:pt x="2658" y="2813"/>
                  </a:lnTo>
                  <a:lnTo>
                    <a:pt x="1532" y="3063"/>
                  </a:lnTo>
                  <a:lnTo>
                    <a:pt x="1064" y="3157"/>
                  </a:lnTo>
                  <a:lnTo>
                    <a:pt x="751" y="3188"/>
                  </a:lnTo>
                  <a:lnTo>
                    <a:pt x="751" y="3188"/>
                  </a:lnTo>
                  <a:lnTo>
                    <a:pt x="688" y="3188"/>
                  </a:lnTo>
                  <a:lnTo>
                    <a:pt x="688" y="3188"/>
                  </a:lnTo>
                  <a:lnTo>
                    <a:pt x="438" y="3126"/>
                  </a:lnTo>
                  <a:lnTo>
                    <a:pt x="282" y="3032"/>
                  </a:lnTo>
                  <a:lnTo>
                    <a:pt x="251" y="2969"/>
                  </a:lnTo>
                  <a:lnTo>
                    <a:pt x="220" y="2938"/>
                  </a:lnTo>
                  <a:lnTo>
                    <a:pt x="220" y="2938"/>
                  </a:lnTo>
                  <a:lnTo>
                    <a:pt x="188" y="2719"/>
                  </a:lnTo>
                  <a:lnTo>
                    <a:pt x="188" y="2251"/>
                  </a:lnTo>
                  <a:lnTo>
                    <a:pt x="188" y="2251"/>
                  </a:lnTo>
                  <a:lnTo>
                    <a:pt x="220" y="1844"/>
                  </a:lnTo>
                  <a:lnTo>
                    <a:pt x="251" y="1719"/>
                  </a:lnTo>
                  <a:lnTo>
                    <a:pt x="313" y="1594"/>
                  </a:lnTo>
                  <a:lnTo>
                    <a:pt x="313" y="1594"/>
                  </a:lnTo>
                  <a:lnTo>
                    <a:pt x="313" y="1594"/>
                  </a:lnTo>
                  <a:lnTo>
                    <a:pt x="313" y="1594"/>
                  </a:lnTo>
                  <a:lnTo>
                    <a:pt x="313" y="1594"/>
                  </a:lnTo>
                  <a:lnTo>
                    <a:pt x="313" y="1594"/>
                  </a:lnTo>
                  <a:lnTo>
                    <a:pt x="345" y="1563"/>
                  </a:lnTo>
                  <a:lnTo>
                    <a:pt x="345" y="1563"/>
                  </a:lnTo>
                  <a:lnTo>
                    <a:pt x="345" y="1563"/>
                  </a:lnTo>
                  <a:lnTo>
                    <a:pt x="345" y="1563"/>
                  </a:lnTo>
                  <a:lnTo>
                    <a:pt x="345" y="1563"/>
                  </a:lnTo>
                  <a:lnTo>
                    <a:pt x="345" y="1563"/>
                  </a:lnTo>
                  <a:lnTo>
                    <a:pt x="345" y="1563"/>
                  </a:lnTo>
                  <a:lnTo>
                    <a:pt x="345" y="1563"/>
                  </a:lnTo>
                  <a:lnTo>
                    <a:pt x="345" y="1563"/>
                  </a:lnTo>
                  <a:lnTo>
                    <a:pt x="345" y="1563"/>
                  </a:lnTo>
                  <a:lnTo>
                    <a:pt x="345" y="1532"/>
                  </a:lnTo>
                  <a:lnTo>
                    <a:pt x="345" y="1532"/>
                  </a:lnTo>
                  <a:lnTo>
                    <a:pt x="345" y="1532"/>
                  </a:lnTo>
                  <a:lnTo>
                    <a:pt x="345" y="1532"/>
                  </a:lnTo>
                  <a:lnTo>
                    <a:pt x="814" y="1188"/>
                  </a:lnTo>
                  <a:lnTo>
                    <a:pt x="1501" y="688"/>
                  </a:lnTo>
                  <a:lnTo>
                    <a:pt x="2158" y="250"/>
                  </a:lnTo>
                  <a:lnTo>
                    <a:pt x="2408" y="94"/>
                  </a:lnTo>
                  <a:lnTo>
                    <a:pt x="2564" y="31"/>
                  </a:lnTo>
                  <a:lnTo>
                    <a:pt x="2564" y="31"/>
                  </a:lnTo>
                  <a:lnTo>
                    <a:pt x="2689" y="31"/>
                  </a:lnTo>
                  <a:lnTo>
                    <a:pt x="2689" y="31"/>
                  </a:lnTo>
                  <a:lnTo>
                    <a:pt x="2845" y="31"/>
                  </a:lnTo>
                  <a:lnTo>
                    <a:pt x="3064" y="94"/>
                  </a:lnTo>
                  <a:lnTo>
                    <a:pt x="3064" y="94"/>
                  </a:lnTo>
                  <a:lnTo>
                    <a:pt x="3064" y="94"/>
                  </a:lnTo>
                  <a:lnTo>
                    <a:pt x="3064" y="94"/>
                  </a:lnTo>
                  <a:lnTo>
                    <a:pt x="3158" y="125"/>
                  </a:lnTo>
                  <a:lnTo>
                    <a:pt x="3158" y="125"/>
                  </a:lnTo>
                  <a:lnTo>
                    <a:pt x="3158" y="125"/>
                  </a:lnTo>
                  <a:lnTo>
                    <a:pt x="3158" y="125"/>
                  </a:lnTo>
                  <a:lnTo>
                    <a:pt x="3345" y="188"/>
                  </a:lnTo>
                  <a:lnTo>
                    <a:pt x="3345" y="188"/>
                  </a:lnTo>
                  <a:lnTo>
                    <a:pt x="3470" y="188"/>
                  </a:lnTo>
                  <a:lnTo>
                    <a:pt x="3439" y="188"/>
                  </a:lnTo>
                  <a:lnTo>
                    <a:pt x="3439" y="188"/>
                  </a:lnTo>
                  <a:lnTo>
                    <a:pt x="3033" y="63"/>
                  </a:lnTo>
                  <a:lnTo>
                    <a:pt x="2845" y="31"/>
                  </a:lnTo>
                  <a:lnTo>
                    <a:pt x="26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300;p28">
              <a:extLst>
                <a:ext uri="{FF2B5EF4-FFF2-40B4-BE49-F238E27FC236}">
                  <a16:creationId xmlns:a16="http://schemas.microsoft.com/office/drawing/2014/main" id="{CC9B54F1-49B9-69EF-1CBE-7F34F4463DF6}"/>
                </a:ext>
              </a:extLst>
            </p:cNvPr>
            <p:cNvSpPr/>
            <p:nvPr/>
          </p:nvSpPr>
          <p:spPr>
            <a:xfrm>
              <a:off x="4882349" y="2889939"/>
              <a:ext cx="298496" cy="228410"/>
            </a:xfrm>
            <a:custGeom>
              <a:avLst/>
              <a:gdLst/>
              <a:ahLst/>
              <a:cxnLst/>
              <a:rect l="l" t="t" r="r" b="b"/>
              <a:pathLst>
                <a:path w="4127" h="3158" extrusionOk="0">
                  <a:moveTo>
                    <a:pt x="2376" y="0"/>
                  </a:moveTo>
                  <a:lnTo>
                    <a:pt x="2220" y="94"/>
                  </a:lnTo>
                  <a:lnTo>
                    <a:pt x="1938" y="250"/>
                  </a:lnTo>
                  <a:lnTo>
                    <a:pt x="1251" y="719"/>
                  </a:lnTo>
                  <a:lnTo>
                    <a:pt x="532" y="1219"/>
                  </a:lnTo>
                  <a:lnTo>
                    <a:pt x="282" y="1407"/>
                  </a:lnTo>
                  <a:lnTo>
                    <a:pt x="125" y="1563"/>
                  </a:lnTo>
                  <a:lnTo>
                    <a:pt x="63" y="1688"/>
                  </a:lnTo>
                  <a:lnTo>
                    <a:pt x="0" y="1876"/>
                  </a:lnTo>
                  <a:lnTo>
                    <a:pt x="0" y="2095"/>
                  </a:lnTo>
                  <a:lnTo>
                    <a:pt x="0" y="2345"/>
                  </a:lnTo>
                  <a:lnTo>
                    <a:pt x="32" y="2720"/>
                  </a:lnTo>
                  <a:lnTo>
                    <a:pt x="32" y="2907"/>
                  </a:lnTo>
                  <a:lnTo>
                    <a:pt x="63" y="2938"/>
                  </a:lnTo>
                  <a:lnTo>
                    <a:pt x="94" y="3001"/>
                  </a:lnTo>
                  <a:lnTo>
                    <a:pt x="250" y="3095"/>
                  </a:lnTo>
                  <a:lnTo>
                    <a:pt x="500" y="3157"/>
                  </a:lnTo>
                  <a:lnTo>
                    <a:pt x="782" y="3126"/>
                  </a:lnTo>
                  <a:lnTo>
                    <a:pt x="1219" y="3063"/>
                  </a:lnTo>
                  <a:lnTo>
                    <a:pt x="2376" y="2782"/>
                  </a:lnTo>
                  <a:lnTo>
                    <a:pt x="3939" y="2376"/>
                  </a:lnTo>
                  <a:lnTo>
                    <a:pt x="4001" y="1876"/>
                  </a:lnTo>
                  <a:lnTo>
                    <a:pt x="4126" y="1126"/>
                  </a:lnTo>
                  <a:lnTo>
                    <a:pt x="4126" y="1001"/>
                  </a:lnTo>
                  <a:lnTo>
                    <a:pt x="4095" y="844"/>
                  </a:lnTo>
                  <a:lnTo>
                    <a:pt x="4033" y="719"/>
                  </a:lnTo>
                  <a:lnTo>
                    <a:pt x="3970" y="563"/>
                  </a:lnTo>
                  <a:lnTo>
                    <a:pt x="3845" y="438"/>
                  </a:lnTo>
                  <a:lnTo>
                    <a:pt x="3720" y="313"/>
                  </a:lnTo>
                  <a:lnTo>
                    <a:pt x="3564" y="219"/>
                  </a:lnTo>
                  <a:lnTo>
                    <a:pt x="3407" y="188"/>
                  </a:lnTo>
                  <a:lnTo>
                    <a:pt x="3095" y="125"/>
                  </a:lnTo>
                  <a:lnTo>
                    <a:pt x="2845" y="63"/>
                  </a:lnTo>
                  <a:lnTo>
                    <a:pt x="25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301;p28">
              <a:extLst>
                <a:ext uri="{FF2B5EF4-FFF2-40B4-BE49-F238E27FC236}">
                  <a16:creationId xmlns:a16="http://schemas.microsoft.com/office/drawing/2014/main" id="{0045BB0B-6987-FD91-36B3-6CB32B1B3269}"/>
                </a:ext>
              </a:extLst>
            </p:cNvPr>
            <p:cNvSpPr/>
            <p:nvPr/>
          </p:nvSpPr>
          <p:spPr>
            <a:xfrm>
              <a:off x="4882349" y="2889939"/>
              <a:ext cx="298496" cy="228410"/>
            </a:xfrm>
            <a:custGeom>
              <a:avLst/>
              <a:gdLst/>
              <a:ahLst/>
              <a:cxnLst/>
              <a:rect l="l" t="t" r="r" b="b"/>
              <a:pathLst>
                <a:path w="4127" h="3158" fill="none" extrusionOk="0">
                  <a:moveTo>
                    <a:pt x="32" y="2907"/>
                  </a:moveTo>
                  <a:lnTo>
                    <a:pt x="32" y="2907"/>
                  </a:lnTo>
                  <a:lnTo>
                    <a:pt x="32" y="2720"/>
                  </a:lnTo>
                  <a:lnTo>
                    <a:pt x="0" y="2345"/>
                  </a:lnTo>
                  <a:lnTo>
                    <a:pt x="0" y="2095"/>
                  </a:lnTo>
                  <a:lnTo>
                    <a:pt x="0" y="1876"/>
                  </a:lnTo>
                  <a:lnTo>
                    <a:pt x="63" y="1688"/>
                  </a:lnTo>
                  <a:lnTo>
                    <a:pt x="125" y="1563"/>
                  </a:lnTo>
                  <a:lnTo>
                    <a:pt x="125" y="1563"/>
                  </a:lnTo>
                  <a:lnTo>
                    <a:pt x="282" y="1407"/>
                  </a:lnTo>
                  <a:lnTo>
                    <a:pt x="532" y="1219"/>
                  </a:lnTo>
                  <a:lnTo>
                    <a:pt x="1251" y="719"/>
                  </a:lnTo>
                  <a:lnTo>
                    <a:pt x="1938" y="250"/>
                  </a:lnTo>
                  <a:lnTo>
                    <a:pt x="2220" y="94"/>
                  </a:lnTo>
                  <a:lnTo>
                    <a:pt x="2376" y="0"/>
                  </a:lnTo>
                  <a:lnTo>
                    <a:pt x="2376" y="0"/>
                  </a:lnTo>
                  <a:lnTo>
                    <a:pt x="2470" y="0"/>
                  </a:lnTo>
                  <a:lnTo>
                    <a:pt x="2595" y="0"/>
                  </a:lnTo>
                  <a:lnTo>
                    <a:pt x="2845" y="63"/>
                  </a:lnTo>
                  <a:lnTo>
                    <a:pt x="3095" y="125"/>
                  </a:lnTo>
                  <a:lnTo>
                    <a:pt x="3407" y="188"/>
                  </a:lnTo>
                  <a:lnTo>
                    <a:pt x="3407" y="188"/>
                  </a:lnTo>
                  <a:lnTo>
                    <a:pt x="3564" y="219"/>
                  </a:lnTo>
                  <a:lnTo>
                    <a:pt x="3720" y="313"/>
                  </a:lnTo>
                  <a:lnTo>
                    <a:pt x="3845" y="438"/>
                  </a:lnTo>
                  <a:lnTo>
                    <a:pt x="3970" y="563"/>
                  </a:lnTo>
                  <a:lnTo>
                    <a:pt x="4033" y="719"/>
                  </a:lnTo>
                  <a:lnTo>
                    <a:pt x="4095" y="844"/>
                  </a:lnTo>
                  <a:lnTo>
                    <a:pt x="4126" y="1001"/>
                  </a:lnTo>
                  <a:lnTo>
                    <a:pt x="4126" y="1126"/>
                  </a:lnTo>
                  <a:lnTo>
                    <a:pt x="4126" y="1126"/>
                  </a:lnTo>
                  <a:lnTo>
                    <a:pt x="4001" y="1876"/>
                  </a:lnTo>
                  <a:lnTo>
                    <a:pt x="3939" y="2376"/>
                  </a:lnTo>
                  <a:lnTo>
                    <a:pt x="3939" y="2376"/>
                  </a:lnTo>
                  <a:lnTo>
                    <a:pt x="2376" y="2782"/>
                  </a:lnTo>
                  <a:lnTo>
                    <a:pt x="1219" y="3063"/>
                  </a:lnTo>
                  <a:lnTo>
                    <a:pt x="782" y="3126"/>
                  </a:lnTo>
                  <a:lnTo>
                    <a:pt x="500" y="3157"/>
                  </a:lnTo>
                  <a:lnTo>
                    <a:pt x="500" y="3157"/>
                  </a:lnTo>
                  <a:lnTo>
                    <a:pt x="250" y="3095"/>
                  </a:lnTo>
                  <a:lnTo>
                    <a:pt x="94" y="3001"/>
                  </a:lnTo>
                  <a:lnTo>
                    <a:pt x="63" y="2938"/>
                  </a:lnTo>
                  <a:lnTo>
                    <a:pt x="32" y="29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302;p28">
              <a:extLst>
                <a:ext uri="{FF2B5EF4-FFF2-40B4-BE49-F238E27FC236}">
                  <a16:creationId xmlns:a16="http://schemas.microsoft.com/office/drawing/2014/main" id="{BE52CE80-3F78-2E1B-A2A0-CF17A15FC846}"/>
                </a:ext>
              </a:extLst>
            </p:cNvPr>
            <p:cNvSpPr/>
            <p:nvPr/>
          </p:nvSpPr>
          <p:spPr>
            <a:xfrm>
              <a:off x="5090373" y="2894424"/>
              <a:ext cx="20396" cy="6871"/>
            </a:xfrm>
            <a:custGeom>
              <a:avLst/>
              <a:gdLst/>
              <a:ahLst/>
              <a:cxnLst/>
              <a:rect l="l" t="t" r="r" b="b"/>
              <a:pathLst>
                <a:path w="282" h="95" extrusionOk="0">
                  <a:moveTo>
                    <a:pt x="94" y="32"/>
                  </a:moveTo>
                  <a:lnTo>
                    <a:pt x="94" y="32"/>
                  </a:lnTo>
                  <a:lnTo>
                    <a:pt x="281" y="95"/>
                  </a:lnTo>
                  <a:lnTo>
                    <a:pt x="281" y="95"/>
                  </a:lnTo>
                  <a:lnTo>
                    <a:pt x="94" y="32"/>
                  </a:lnTo>
                  <a:lnTo>
                    <a:pt x="94" y="32"/>
                  </a:lnTo>
                  <a:lnTo>
                    <a:pt x="94" y="32"/>
                  </a:lnTo>
                  <a:close/>
                  <a:moveTo>
                    <a:pt x="0" y="1"/>
                  </a:moveTo>
                  <a:lnTo>
                    <a:pt x="0" y="1"/>
                  </a:lnTo>
                  <a:lnTo>
                    <a:pt x="0" y="1"/>
                  </a:lnTo>
                  <a:lnTo>
                    <a:pt x="0" y="1"/>
                  </a:lnTo>
                  <a:lnTo>
                    <a:pt x="94" y="32"/>
                  </a:lnTo>
                  <a:lnTo>
                    <a:pt x="94" y="32"/>
                  </a:lnTo>
                  <a:lnTo>
                    <a:pt x="94" y="32"/>
                  </a:lnTo>
                  <a:lnTo>
                    <a:pt x="94" y="32"/>
                  </a:lnTo>
                  <a:lnTo>
                    <a:pt x="0" y="1"/>
                  </a:lnTo>
                  <a:close/>
                </a:path>
              </a:pathLst>
            </a:custGeom>
            <a:solidFill>
              <a:srgbClr val="00A9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303;p28">
              <a:extLst>
                <a:ext uri="{FF2B5EF4-FFF2-40B4-BE49-F238E27FC236}">
                  <a16:creationId xmlns:a16="http://schemas.microsoft.com/office/drawing/2014/main" id="{9D37A02A-5FA2-0864-DBDA-98BA1F1A7C1F}"/>
                </a:ext>
              </a:extLst>
            </p:cNvPr>
            <p:cNvSpPr/>
            <p:nvPr/>
          </p:nvSpPr>
          <p:spPr>
            <a:xfrm>
              <a:off x="5097099" y="2896738"/>
              <a:ext cx="13670" cy="4557"/>
            </a:xfrm>
            <a:custGeom>
              <a:avLst/>
              <a:gdLst/>
              <a:ahLst/>
              <a:cxnLst/>
              <a:rect l="l" t="t" r="r" b="b"/>
              <a:pathLst>
                <a:path w="189" h="63" fill="none" extrusionOk="0">
                  <a:moveTo>
                    <a:pt x="1" y="0"/>
                  </a:moveTo>
                  <a:lnTo>
                    <a:pt x="1" y="0"/>
                  </a:lnTo>
                  <a:lnTo>
                    <a:pt x="188" y="63"/>
                  </a:lnTo>
                  <a:lnTo>
                    <a:pt x="188" y="63"/>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304;p28">
              <a:extLst>
                <a:ext uri="{FF2B5EF4-FFF2-40B4-BE49-F238E27FC236}">
                  <a16:creationId xmlns:a16="http://schemas.microsoft.com/office/drawing/2014/main" id="{0CDBD042-B3CD-0133-429C-C3461547761E}"/>
                </a:ext>
              </a:extLst>
            </p:cNvPr>
            <p:cNvSpPr/>
            <p:nvPr/>
          </p:nvSpPr>
          <p:spPr>
            <a:xfrm>
              <a:off x="5090373" y="2894424"/>
              <a:ext cx="6799" cy="2387"/>
            </a:xfrm>
            <a:custGeom>
              <a:avLst/>
              <a:gdLst/>
              <a:ahLst/>
              <a:cxnLst/>
              <a:rect l="l" t="t" r="r" b="b"/>
              <a:pathLst>
                <a:path w="94" h="33" fill="none" extrusionOk="0">
                  <a:moveTo>
                    <a:pt x="0" y="1"/>
                  </a:moveTo>
                  <a:lnTo>
                    <a:pt x="0" y="1"/>
                  </a:lnTo>
                  <a:lnTo>
                    <a:pt x="0" y="1"/>
                  </a:lnTo>
                  <a:lnTo>
                    <a:pt x="0" y="1"/>
                  </a:lnTo>
                  <a:lnTo>
                    <a:pt x="94" y="32"/>
                  </a:lnTo>
                  <a:lnTo>
                    <a:pt x="94" y="32"/>
                  </a:lnTo>
                  <a:lnTo>
                    <a:pt x="94" y="32"/>
                  </a:lnTo>
                  <a:lnTo>
                    <a:pt x="94" y="3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305;p28">
              <a:extLst>
                <a:ext uri="{FF2B5EF4-FFF2-40B4-BE49-F238E27FC236}">
                  <a16:creationId xmlns:a16="http://schemas.microsoft.com/office/drawing/2014/main" id="{F35DE343-BEBA-CBD6-D463-8F5A8518FED8}"/>
                </a:ext>
              </a:extLst>
            </p:cNvPr>
            <p:cNvSpPr/>
            <p:nvPr/>
          </p:nvSpPr>
          <p:spPr>
            <a:xfrm>
              <a:off x="5119739" y="2901223"/>
              <a:ext cx="61117" cy="65673"/>
            </a:xfrm>
            <a:custGeom>
              <a:avLst/>
              <a:gdLst/>
              <a:ahLst/>
              <a:cxnLst/>
              <a:rect l="l" t="t" r="r" b="b"/>
              <a:pathLst>
                <a:path w="845" h="908" extrusionOk="0">
                  <a:moveTo>
                    <a:pt x="0" y="1"/>
                  </a:moveTo>
                  <a:lnTo>
                    <a:pt x="0" y="1"/>
                  </a:lnTo>
                  <a:lnTo>
                    <a:pt x="0" y="1"/>
                  </a:lnTo>
                  <a:lnTo>
                    <a:pt x="125" y="32"/>
                  </a:lnTo>
                  <a:lnTo>
                    <a:pt x="125" y="32"/>
                  </a:lnTo>
                  <a:lnTo>
                    <a:pt x="282" y="63"/>
                  </a:lnTo>
                  <a:lnTo>
                    <a:pt x="407" y="126"/>
                  </a:lnTo>
                  <a:lnTo>
                    <a:pt x="532" y="251"/>
                  </a:lnTo>
                  <a:lnTo>
                    <a:pt x="626" y="344"/>
                  </a:lnTo>
                  <a:lnTo>
                    <a:pt x="719" y="501"/>
                  </a:lnTo>
                  <a:lnTo>
                    <a:pt x="813" y="626"/>
                  </a:lnTo>
                  <a:lnTo>
                    <a:pt x="844" y="751"/>
                  </a:lnTo>
                  <a:lnTo>
                    <a:pt x="844" y="907"/>
                  </a:lnTo>
                  <a:lnTo>
                    <a:pt x="844" y="907"/>
                  </a:lnTo>
                  <a:lnTo>
                    <a:pt x="844" y="751"/>
                  </a:lnTo>
                  <a:lnTo>
                    <a:pt x="813" y="626"/>
                  </a:lnTo>
                  <a:lnTo>
                    <a:pt x="719" y="501"/>
                  </a:lnTo>
                  <a:lnTo>
                    <a:pt x="626" y="344"/>
                  </a:lnTo>
                  <a:lnTo>
                    <a:pt x="532" y="251"/>
                  </a:lnTo>
                  <a:lnTo>
                    <a:pt x="407" y="126"/>
                  </a:lnTo>
                  <a:lnTo>
                    <a:pt x="282" y="63"/>
                  </a:lnTo>
                  <a:lnTo>
                    <a:pt x="125" y="32"/>
                  </a:lnTo>
                  <a:lnTo>
                    <a:pt x="125" y="32"/>
                  </a:lnTo>
                  <a:lnTo>
                    <a:pt x="0" y="1"/>
                  </a:lnTo>
                  <a:close/>
                </a:path>
              </a:pathLst>
            </a:custGeom>
            <a:solidFill>
              <a:srgbClr val="D9D9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306;p28">
              <a:extLst>
                <a:ext uri="{FF2B5EF4-FFF2-40B4-BE49-F238E27FC236}">
                  <a16:creationId xmlns:a16="http://schemas.microsoft.com/office/drawing/2014/main" id="{14915B08-75FE-7E28-8C74-ACF203A29DF6}"/>
                </a:ext>
              </a:extLst>
            </p:cNvPr>
            <p:cNvSpPr/>
            <p:nvPr/>
          </p:nvSpPr>
          <p:spPr>
            <a:xfrm>
              <a:off x="5119739" y="2901223"/>
              <a:ext cx="61117" cy="65673"/>
            </a:xfrm>
            <a:custGeom>
              <a:avLst/>
              <a:gdLst/>
              <a:ahLst/>
              <a:cxnLst/>
              <a:rect l="l" t="t" r="r" b="b"/>
              <a:pathLst>
                <a:path w="845" h="908" fill="none" extrusionOk="0">
                  <a:moveTo>
                    <a:pt x="0" y="1"/>
                  </a:moveTo>
                  <a:lnTo>
                    <a:pt x="0" y="1"/>
                  </a:lnTo>
                  <a:lnTo>
                    <a:pt x="0" y="1"/>
                  </a:lnTo>
                  <a:lnTo>
                    <a:pt x="125" y="32"/>
                  </a:lnTo>
                  <a:lnTo>
                    <a:pt x="125" y="32"/>
                  </a:lnTo>
                  <a:lnTo>
                    <a:pt x="282" y="63"/>
                  </a:lnTo>
                  <a:lnTo>
                    <a:pt x="407" y="126"/>
                  </a:lnTo>
                  <a:lnTo>
                    <a:pt x="532" y="251"/>
                  </a:lnTo>
                  <a:lnTo>
                    <a:pt x="626" y="344"/>
                  </a:lnTo>
                  <a:lnTo>
                    <a:pt x="719" y="501"/>
                  </a:lnTo>
                  <a:lnTo>
                    <a:pt x="813" y="626"/>
                  </a:lnTo>
                  <a:lnTo>
                    <a:pt x="844" y="751"/>
                  </a:lnTo>
                  <a:lnTo>
                    <a:pt x="844" y="907"/>
                  </a:lnTo>
                  <a:lnTo>
                    <a:pt x="844" y="907"/>
                  </a:lnTo>
                  <a:lnTo>
                    <a:pt x="844" y="751"/>
                  </a:lnTo>
                  <a:lnTo>
                    <a:pt x="813" y="626"/>
                  </a:lnTo>
                  <a:lnTo>
                    <a:pt x="719" y="501"/>
                  </a:lnTo>
                  <a:lnTo>
                    <a:pt x="626" y="344"/>
                  </a:lnTo>
                  <a:lnTo>
                    <a:pt x="532" y="251"/>
                  </a:lnTo>
                  <a:lnTo>
                    <a:pt x="407" y="126"/>
                  </a:lnTo>
                  <a:lnTo>
                    <a:pt x="282" y="63"/>
                  </a:lnTo>
                  <a:lnTo>
                    <a:pt x="125" y="32"/>
                  </a:lnTo>
                  <a:lnTo>
                    <a:pt x="125" y="3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307;p28">
              <a:extLst>
                <a:ext uri="{FF2B5EF4-FFF2-40B4-BE49-F238E27FC236}">
                  <a16:creationId xmlns:a16="http://schemas.microsoft.com/office/drawing/2014/main" id="{195D675D-D4AC-1A1A-9CFF-A64AD3350F4C}"/>
                </a:ext>
              </a:extLst>
            </p:cNvPr>
            <p:cNvSpPr/>
            <p:nvPr/>
          </p:nvSpPr>
          <p:spPr>
            <a:xfrm>
              <a:off x="4882349" y="2901223"/>
              <a:ext cx="237451" cy="149284"/>
            </a:xfrm>
            <a:custGeom>
              <a:avLst/>
              <a:gdLst/>
              <a:ahLst/>
              <a:cxnLst/>
              <a:rect l="l" t="t" r="r" b="b"/>
              <a:pathLst>
                <a:path w="3283" h="2064" extrusionOk="0">
                  <a:moveTo>
                    <a:pt x="125" y="1407"/>
                  </a:moveTo>
                  <a:lnTo>
                    <a:pt x="125" y="1407"/>
                  </a:lnTo>
                  <a:lnTo>
                    <a:pt x="125" y="1407"/>
                  </a:lnTo>
                  <a:lnTo>
                    <a:pt x="125" y="1407"/>
                  </a:lnTo>
                  <a:lnTo>
                    <a:pt x="63" y="1532"/>
                  </a:lnTo>
                  <a:lnTo>
                    <a:pt x="32" y="1657"/>
                  </a:lnTo>
                  <a:lnTo>
                    <a:pt x="0" y="2064"/>
                  </a:lnTo>
                  <a:lnTo>
                    <a:pt x="0" y="2064"/>
                  </a:lnTo>
                  <a:lnTo>
                    <a:pt x="32" y="1657"/>
                  </a:lnTo>
                  <a:lnTo>
                    <a:pt x="63" y="1532"/>
                  </a:lnTo>
                  <a:lnTo>
                    <a:pt x="125" y="1407"/>
                  </a:lnTo>
                  <a:lnTo>
                    <a:pt x="125" y="1407"/>
                  </a:lnTo>
                  <a:lnTo>
                    <a:pt x="125" y="1407"/>
                  </a:lnTo>
                  <a:close/>
                  <a:moveTo>
                    <a:pt x="157" y="1376"/>
                  </a:moveTo>
                  <a:lnTo>
                    <a:pt x="157" y="1376"/>
                  </a:lnTo>
                  <a:lnTo>
                    <a:pt x="125" y="1407"/>
                  </a:lnTo>
                  <a:lnTo>
                    <a:pt x="125" y="1407"/>
                  </a:lnTo>
                  <a:lnTo>
                    <a:pt x="157" y="1376"/>
                  </a:lnTo>
                  <a:close/>
                  <a:moveTo>
                    <a:pt x="157" y="1376"/>
                  </a:moveTo>
                  <a:lnTo>
                    <a:pt x="157" y="1376"/>
                  </a:lnTo>
                  <a:lnTo>
                    <a:pt x="157" y="1376"/>
                  </a:lnTo>
                  <a:lnTo>
                    <a:pt x="157" y="1376"/>
                  </a:lnTo>
                  <a:lnTo>
                    <a:pt x="157" y="1376"/>
                  </a:lnTo>
                  <a:close/>
                  <a:moveTo>
                    <a:pt x="157" y="1376"/>
                  </a:moveTo>
                  <a:lnTo>
                    <a:pt x="157" y="1376"/>
                  </a:lnTo>
                  <a:lnTo>
                    <a:pt x="157" y="1376"/>
                  </a:lnTo>
                  <a:lnTo>
                    <a:pt x="157" y="1376"/>
                  </a:lnTo>
                  <a:lnTo>
                    <a:pt x="157" y="1376"/>
                  </a:lnTo>
                  <a:close/>
                  <a:moveTo>
                    <a:pt x="157" y="1345"/>
                  </a:moveTo>
                  <a:lnTo>
                    <a:pt x="157" y="1345"/>
                  </a:lnTo>
                  <a:lnTo>
                    <a:pt x="157" y="1345"/>
                  </a:lnTo>
                  <a:lnTo>
                    <a:pt x="157" y="1345"/>
                  </a:lnTo>
                  <a:lnTo>
                    <a:pt x="157" y="1345"/>
                  </a:lnTo>
                  <a:close/>
                  <a:moveTo>
                    <a:pt x="3157" y="1"/>
                  </a:moveTo>
                  <a:lnTo>
                    <a:pt x="3157" y="1"/>
                  </a:lnTo>
                  <a:lnTo>
                    <a:pt x="3157" y="1"/>
                  </a:lnTo>
                  <a:lnTo>
                    <a:pt x="3157" y="1"/>
                  </a:lnTo>
                  <a:lnTo>
                    <a:pt x="3282" y="1"/>
                  </a:lnTo>
                  <a:lnTo>
                    <a:pt x="3282" y="1"/>
                  </a:lnTo>
                  <a:lnTo>
                    <a:pt x="3282" y="1"/>
                  </a:lnTo>
                  <a:lnTo>
                    <a:pt x="3157" y="1"/>
                  </a:lnTo>
                  <a:close/>
                </a:path>
              </a:pathLst>
            </a:custGeom>
            <a:solidFill>
              <a:srgbClr val="00A9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308;p28">
              <a:extLst>
                <a:ext uri="{FF2B5EF4-FFF2-40B4-BE49-F238E27FC236}">
                  <a16:creationId xmlns:a16="http://schemas.microsoft.com/office/drawing/2014/main" id="{A3B6905D-5350-DEFC-4AAF-D5ED929BB2B3}"/>
                </a:ext>
              </a:extLst>
            </p:cNvPr>
            <p:cNvSpPr/>
            <p:nvPr/>
          </p:nvSpPr>
          <p:spPr>
            <a:xfrm>
              <a:off x="4882349" y="3002992"/>
              <a:ext cx="9113" cy="47519"/>
            </a:xfrm>
            <a:custGeom>
              <a:avLst/>
              <a:gdLst/>
              <a:ahLst/>
              <a:cxnLst/>
              <a:rect l="l" t="t" r="r" b="b"/>
              <a:pathLst>
                <a:path w="126" h="657" fill="none" extrusionOk="0">
                  <a:moveTo>
                    <a:pt x="125" y="0"/>
                  </a:moveTo>
                  <a:lnTo>
                    <a:pt x="125" y="0"/>
                  </a:lnTo>
                  <a:lnTo>
                    <a:pt x="125" y="0"/>
                  </a:lnTo>
                  <a:lnTo>
                    <a:pt x="125" y="0"/>
                  </a:lnTo>
                  <a:lnTo>
                    <a:pt x="63" y="125"/>
                  </a:lnTo>
                  <a:lnTo>
                    <a:pt x="32" y="250"/>
                  </a:lnTo>
                  <a:lnTo>
                    <a:pt x="0" y="657"/>
                  </a:lnTo>
                  <a:lnTo>
                    <a:pt x="0" y="657"/>
                  </a:lnTo>
                  <a:lnTo>
                    <a:pt x="32" y="250"/>
                  </a:lnTo>
                  <a:lnTo>
                    <a:pt x="63" y="125"/>
                  </a:lnTo>
                  <a:lnTo>
                    <a:pt x="125" y="0"/>
                  </a:lnTo>
                  <a:lnTo>
                    <a:pt x="125" y="0"/>
                  </a:lnTo>
                  <a:lnTo>
                    <a:pt x="12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309;p28">
              <a:extLst>
                <a:ext uri="{FF2B5EF4-FFF2-40B4-BE49-F238E27FC236}">
                  <a16:creationId xmlns:a16="http://schemas.microsoft.com/office/drawing/2014/main" id="{D3989D66-140A-F033-D9BC-8C7AE8EF8FA4}"/>
                </a:ext>
              </a:extLst>
            </p:cNvPr>
            <p:cNvSpPr/>
            <p:nvPr/>
          </p:nvSpPr>
          <p:spPr>
            <a:xfrm>
              <a:off x="4891390" y="3000678"/>
              <a:ext cx="2314" cy="2387"/>
            </a:xfrm>
            <a:custGeom>
              <a:avLst/>
              <a:gdLst/>
              <a:ahLst/>
              <a:cxnLst/>
              <a:rect l="l" t="t" r="r" b="b"/>
              <a:pathLst>
                <a:path w="32" h="33" fill="none" extrusionOk="0">
                  <a:moveTo>
                    <a:pt x="32" y="1"/>
                  </a:moveTo>
                  <a:lnTo>
                    <a:pt x="32" y="1"/>
                  </a:lnTo>
                  <a:lnTo>
                    <a:pt x="0" y="32"/>
                  </a:lnTo>
                  <a:lnTo>
                    <a:pt x="0" y="32"/>
                  </a:lnTo>
                  <a:lnTo>
                    <a:pt x="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310;p28">
              <a:extLst>
                <a:ext uri="{FF2B5EF4-FFF2-40B4-BE49-F238E27FC236}">
                  <a16:creationId xmlns:a16="http://schemas.microsoft.com/office/drawing/2014/main" id="{51E7DB4A-ADFB-4A72-2860-172C0817809B}"/>
                </a:ext>
              </a:extLst>
            </p:cNvPr>
            <p:cNvSpPr/>
            <p:nvPr/>
          </p:nvSpPr>
          <p:spPr>
            <a:xfrm>
              <a:off x="4893633" y="3000678"/>
              <a:ext cx="72" cy="72"/>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311;p28">
              <a:extLst>
                <a:ext uri="{FF2B5EF4-FFF2-40B4-BE49-F238E27FC236}">
                  <a16:creationId xmlns:a16="http://schemas.microsoft.com/office/drawing/2014/main" id="{C1F61285-3E94-F4C1-BAE1-2E4419A64AFA}"/>
                </a:ext>
              </a:extLst>
            </p:cNvPr>
            <p:cNvSpPr/>
            <p:nvPr/>
          </p:nvSpPr>
          <p:spPr>
            <a:xfrm>
              <a:off x="4893633" y="3000678"/>
              <a:ext cx="72" cy="72"/>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312;p28">
              <a:extLst>
                <a:ext uri="{FF2B5EF4-FFF2-40B4-BE49-F238E27FC236}">
                  <a16:creationId xmlns:a16="http://schemas.microsoft.com/office/drawing/2014/main" id="{10047A2F-119B-009A-A58E-64E697B81E1C}"/>
                </a:ext>
              </a:extLst>
            </p:cNvPr>
            <p:cNvSpPr/>
            <p:nvPr/>
          </p:nvSpPr>
          <p:spPr>
            <a:xfrm>
              <a:off x="4893633" y="2998435"/>
              <a:ext cx="72" cy="72"/>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313;p28">
              <a:extLst>
                <a:ext uri="{FF2B5EF4-FFF2-40B4-BE49-F238E27FC236}">
                  <a16:creationId xmlns:a16="http://schemas.microsoft.com/office/drawing/2014/main" id="{C806448F-DBB5-FDE5-A28B-99E6E386DFA3}"/>
                </a:ext>
              </a:extLst>
            </p:cNvPr>
            <p:cNvSpPr/>
            <p:nvPr/>
          </p:nvSpPr>
          <p:spPr>
            <a:xfrm>
              <a:off x="5110698" y="2901223"/>
              <a:ext cx="9113" cy="72"/>
            </a:xfrm>
            <a:custGeom>
              <a:avLst/>
              <a:gdLst/>
              <a:ahLst/>
              <a:cxnLst/>
              <a:rect l="l" t="t" r="r" b="b"/>
              <a:pathLst>
                <a:path w="126" h="1" fill="none" extrusionOk="0">
                  <a:moveTo>
                    <a:pt x="0" y="1"/>
                  </a:moveTo>
                  <a:lnTo>
                    <a:pt x="0" y="1"/>
                  </a:lnTo>
                  <a:lnTo>
                    <a:pt x="0" y="1"/>
                  </a:lnTo>
                  <a:lnTo>
                    <a:pt x="0" y="1"/>
                  </a:lnTo>
                  <a:lnTo>
                    <a:pt x="125" y="1"/>
                  </a:lnTo>
                  <a:lnTo>
                    <a:pt x="125" y="1"/>
                  </a:lnTo>
                  <a:lnTo>
                    <a:pt x="125"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314;p28">
              <a:extLst>
                <a:ext uri="{FF2B5EF4-FFF2-40B4-BE49-F238E27FC236}">
                  <a16:creationId xmlns:a16="http://schemas.microsoft.com/office/drawing/2014/main" id="{A4534DC8-F25B-5F33-1430-B2DAE986D237}"/>
                </a:ext>
              </a:extLst>
            </p:cNvPr>
            <p:cNvSpPr/>
            <p:nvPr/>
          </p:nvSpPr>
          <p:spPr>
            <a:xfrm>
              <a:off x="4882349" y="2901223"/>
              <a:ext cx="298496" cy="217127"/>
            </a:xfrm>
            <a:custGeom>
              <a:avLst/>
              <a:gdLst/>
              <a:ahLst/>
              <a:cxnLst/>
              <a:rect l="l" t="t" r="r" b="b"/>
              <a:pathLst>
                <a:path w="4127" h="3002" extrusionOk="0">
                  <a:moveTo>
                    <a:pt x="3157" y="1"/>
                  </a:moveTo>
                  <a:lnTo>
                    <a:pt x="3314" y="94"/>
                  </a:lnTo>
                  <a:lnTo>
                    <a:pt x="3501" y="219"/>
                  </a:lnTo>
                  <a:lnTo>
                    <a:pt x="3626" y="407"/>
                  </a:lnTo>
                  <a:lnTo>
                    <a:pt x="3720" y="626"/>
                  </a:lnTo>
                  <a:lnTo>
                    <a:pt x="3783" y="876"/>
                  </a:lnTo>
                  <a:lnTo>
                    <a:pt x="3783" y="1157"/>
                  </a:lnTo>
                  <a:lnTo>
                    <a:pt x="3720" y="1470"/>
                  </a:lnTo>
                  <a:lnTo>
                    <a:pt x="3626" y="1813"/>
                  </a:lnTo>
                  <a:lnTo>
                    <a:pt x="3564" y="1876"/>
                  </a:lnTo>
                  <a:lnTo>
                    <a:pt x="3470" y="1939"/>
                  </a:lnTo>
                  <a:lnTo>
                    <a:pt x="3095" y="2095"/>
                  </a:lnTo>
                  <a:lnTo>
                    <a:pt x="2626" y="2220"/>
                  </a:lnTo>
                  <a:lnTo>
                    <a:pt x="2095" y="2376"/>
                  </a:lnTo>
                  <a:lnTo>
                    <a:pt x="1032" y="2564"/>
                  </a:lnTo>
                  <a:lnTo>
                    <a:pt x="375" y="2657"/>
                  </a:lnTo>
                  <a:lnTo>
                    <a:pt x="250" y="2626"/>
                  </a:lnTo>
                  <a:lnTo>
                    <a:pt x="188" y="2532"/>
                  </a:lnTo>
                  <a:lnTo>
                    <a:pt x="125" y="2439"/>
                  </a:lnTo>
                  <a:lnTo>
                    <a:pt x="94" y="2282"/>
                  </a:lnTo>
                  <a:lnTo>
                    <a:pt x="94" y="2157"/>
                  </a:lnTo>
                  <a:lnTo>
                    <a:pt x="125" y="2001"/>
                  </a:lnTo>
                  <a:lnTo>
                    <a:pt x="188" y="1720"/>
                  </a:lnTo>
                  <a:lnTo>
                    <a:pt x="282" y="1563"/>
                  </a:lnTo>
                  <a:lnTo>
                    <a:pt x="407" y="1376"/>
                  </a:lnTo>
                  <a:lnTo>
                    <a:pt x="688" y="1032"/>
                  </a:lnTo>
                  <a:lnTo>
                    <a:pt x="1063" y="657"/>
                  </a:lnTo>
                  <a:lnTo>
                    <a:pt x="1063" y="657"/>
                  </a:lnTo>
                  <a:lnTo>
                    <a:pt x="532" y="1063"/>
                  </a:lnTo>
                  <a:lnTo>
                    <a:pt x="157" y="1345"/>
                  </a:lnTo>
                  <a:lnTo>
                    <a:pt x="157" y="1376"/>
                  </a:lnTo>
                  <a:lnTo>
                    <a:pt x="125" y="1407"/>
                  </a:lnTo>
                  <a:lnTo>
                    <a:pt x="63" y="1532"/>
                  </a:lnTo>
                  <a:lnTo>
                    <a:pt x="32" y="1657"/>
                  </a:lnTo>
                  <a:lnTo>
                    <a:pt x="0" y="2064"/>
                  </a:lnTo>
                  <a:lnTo>
                    <a:pt x="0" y="2532"/>
                  </a:lnTo>
                  <a:lnTo>
                    <a:pt x="32" y="2751"/>
                  </a:lnTo>
                  <a:lnTo>
                    <a:pt x="63" y="2782"/>
                  </a:lnTo>
                  <a:lnTo>
                    <a:pt x="94" y="2845"/>
                  </a:lnTo>
                  <a:lnTo>
                    <a:pt x="250" y="2939"/>
                  </a:lnTo>
                  <a:lnTo>
                    <a:pt x="500" y="3001"/>
                  </a:lnTo>
                  <a:lnTo>
                    <a:pt x="563" y="3001"/>
                  </a:lnTo>
                  <a:lnTo>
                    <a:pt x="876" y="2970"/>
                  </a:lnTo>
                  <a:lnTo>
                    <a:pt x="1344" y="2876"/>
                  </a:lnTo>
                  <a:lnTo>
                    <a:pt x="2470" y="2626"/>
                  </a:lnTo>
                  <a:lnTo>
                    <a:pt x="3939" y="2220"/>
                  </a:lnTo>
                  <a:lnTo>
                    <a:pt x="4001" y="1720"/>
                  </a:lnTo>
                  <a:lnTo>
                    <a:pt x="4126" y="970"/>
                  </a:lnTo>
                  <a:lnTo>
                    <a:pt x="4126" y="907"/>
                  </a:lnTo>
                  <a:lnTo>
                    <a:pt x="4126" y="751"/>
                  </a:lnTo>
                  <a:lnTo>
                    <a:pt x="4095" y="626"/>
                  </a:lnTo>
                  <a:lnTo>
                    <a:pt x="4001" y="501"/>
                  </a:lnTo>
                  <a:lnTo>
                    <a:pt x="3908" y="344"/>
                  </a:lnTo>
                  <a:lnTo>
                    <a:pt x="3814" y="251"/>
                  </a:lnTo>
                  <a:lnTo>
                    <a:pt x="3689" y="126"/>
                  </a:lnTo>
                  <a:lnTo>
                    <a:pt x="3564" y="63"/>
                  </a:lnTo>
                  <a:lnTo>
                    <a:pt x="3407" y="32"/>
                  </a:lnTo>
                  <a:lnTo>
                    <a:pt x="3282" y="1"/>
                  </a:lnTo>
                  <a:close/>
                </a:path>
              </a:pathLst>
            </a:custGeom>
            <a:solidFill>
              <a:srgbClr val="E5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315;p28">
              <a:extLst>
                <a:ext uri="{FF2B5EF4-FFF2-40B4-BE49-F238E27FC236}">
                  <a16:creationId xmlns:a16="http://schemas.microsoft.com/office/drawing/2014/main" id="{9E1CC5BD-FE61-8B84-21ED-3FFBA049B5B2}"/>
                </a:ext>
              </a:extLst>
            </p:cNvPr>
            <p:cNvSpPr/>
            <p:nvPr/>
          </p:nvSpPr>
          <p:spPr>
            <a:xfrm>
              <a:off x="4882349" y="2901223"/>
              <a:ext cx="298496" cy="217127"/>
            </a:xfrm>
            <a:custGeom>
              <a:avLst/>
              <a:gdLst/>
              <a:ahLst/>
              <a:cxnLst/>
              <a:rect l="l" t="t" r="r" b="b"/>
              <a:pathLst>
                <a:path w="4127" h="3002" fill="none" extrusionOk="0">
                  <a:moveTo>
                    <a:pt x="3157" y="1"/>
                  </a:moveTo>
                  <a:lnTo>
                    <a:pt x="3157" y="1"/>
                  </a:lnTo>
                  <a:lnTo>
                    <a:pt x="3314" y="94"/>
                  </a:lnTo>
                  <a:lnTo>
                    <a:pt x="3501" y="219"/>
                  </a:lnTo>
                  <a:lnTo>
                    <a:pt x="3626" y="407"/>
                  </a:lnTo>
                  <a:lnTo>
                    <a:pt x="3720" y="626"/>
                  </a:lnTo>
                  <a:lnTo>
                    <a:pt x="3783" y="876"/>
                  </a:lnTo>
                  <a:lnTo>
                    <a:pt x="3783" y="1157"/>
                  </a:lnTo>
                  <a:lnTo>
                    <a:pt x="3720" y="1470"/>
                  </a:lnTo>
                  <a:lnTo>
                    <a:pt x="3626" y="1813"/>
                  </a:lnTo>
                  <a:lnTo>
                    <a:pt x="3626" y="1813"/>
                  </a:lnTo>
                  <a:lnTo>
                    <a:pt x="3564" y="1876"/>
                  </a:lnTo>
                  <a:lnTo>
                    <a:pt x="3470" y="1939"/>
                  </a:lnTo>
                  <a:lnTo>
                    <a:pt x="3095" y="2095"/>
                  </a:lnTo>
                  <a:lnTo>
                    <a:pt x="2626" y="2220"/>
                  </a:lnTo>
                  <a:lnTo>
                    <a:pt x="2095" y="2376"/>
                  </a:lnTo>
                  <a:lnTo>
                    <a:pt x="1032" y="2564"/>
                  </a:lnTo>
                  <a:lnTo>
                    <a:pt x="375" y="2657"/>
                  </a:lnTo>
                  <a:lnTo>
                    <a:pt x="375" y="2657"/>
                  </a:lnTo>
                  <a:lnTo>
                    <a:pt x="250" y="2626"/>
                  </a:lnTo>
                  <a:lnTo>
                    <a:pt x="188" y="2532"/>
                  </a:lnTo>
                  <a:lnTo>
                    <a:pt x="125" y="2439"/>
                  </a:lnTo>
                  <a:lnTo>
                    <a:pt x="94" y="2282"/>
                  </a:lnTo>
                  <a:lnTo>
                    <a:pt x="94" y="2157"/>
                  </a:lnTo>
                  <a:lnTo>
                    <a:pt x="125" y="2001"/>
                  </a:lnTo>
                  <a:lnTo>
                    <a:pt x="188" y="1720"/>
                  </a:lnTo>
                  <a:lnTo>
                    <a:pt x="188" y="1720"/>
                  </a:lnTo>
                  <a:lnTo>
                    <a:pt x="282" y="1563"/>
                  </a:lnTo>
                  <a:lnTo>
                    <a:pt x="407" y="1376"/>
                  </a:lnTo>
                  <a:lnTo>
                    <a:pt x="688" y="1032"/>
                  </a:lnTo>
                  <a:lnTo>
                    <a:pt x="1063" y="657"/>
                  </a:lnTo>
                  <a:lnTo>
                    <a:pt x="1063" y="657"/>
                  </a:lnTo>
                  <a:lnTo>
                    <a:pt x="532" y="1063"/>
                  </a:lnTo>
                  <a:lnTo>
                    <a:pt x="157" y="1345"/>
                  </a:lnTo>
                  <a:lnTo>
                    <a:pt x="157" y="1345"/>
                  </a:lnTo>
                  <a:lnTo>
                    <a:pt x="157" y="1345"/>
                  </a:lnTo>
                  <a:lnTo>
                    <a:pt x="157" y="1345"/>
                  </a:lnTo>
                  <a:lnTo>
                    <a:pt x="157" y="1376"/>
                  </a:lnTo>
                  <a:lnTo>
                    <a:pt x="157" y="1376"/>
                  </a:lnTo>
                  <a:lnTo>
                    <a:pt x="157" y="1376"/>
                  </a:lnTo>
                  <a:lnTo>
                    <a:pt x="157" y="1376"/>
                  </a:lnTo>
                  <a:lnTo>
                    <a:pt x="157" y="1376"/>
                  </a:lnTo>
                  <a:lnTo>
                    <a:pt x="157" y="1376"/>
                  </a:lnTo>
                  <a:lnTo>
                    <a:pt x="157" y="1376"/>
                  </a:lnTo>
                  <a:lnTo>
                    <a:pt x="157" y="1376"/>
                  </a:lnTo>
                  <a:lnTo>
                    <a:pt x="157" y="1376"/>
                  </a:lnTo>
                  <a:lnTo>
                    <a:pt x="157" y="1376"/>
                  </a:lnTo>
                  <a:lnTo>
                    <a:pt x="125" y="1407"/>
                  </a:lnTo>
                  <a:lnTo>
                    <a:pt x="125" y="1407"/>
                  </a:lnTo>
                  <a:lnTo>
                    <a:pt x="125" y="1407"/>
                  </a:lnTo>
                  <a:lnTo>
                    <a:pt x="125" y="1407"/>
                  </a:lnTo>
                  <a:lnTo>
                    <a:pt x="125" y="1407"/>
                  </a:lnTo>
                  <a:lnTo>
                    <a:pt x="125" y="1407"/>
                  </a:lnTo>
                  <a:lnTo>
                    <a:pt x="63" y="1532"/>
                  </a:lnTo>
                  <a:lnTo>
                    <a:pt x="32" y="1657"/>
                  </a:lnTo>
                  <a:lnTo>
                    <a:pt x="0" y="2064"/>
                  </a:lnTo>
                  <a:lnTo>
                    <a:pt x="0" y="2064"/>
                  </a:lnTo>
                  <a:lnTo>
                    <a:pt x="0" y="2532"/>
                  </a:lnTo>
                  <a:lnTo>
                    <a:pt x="32" y="2751"/>
                  </a:lnTo>
                  <a:lnTo>
                    <a:pt x="32" y="2751"/>
                  </a:lnTo>
                  <a:lnTo>
                    <a:pt x="63" y="2782"/>
                  </a:lnTo>
                  <a:lnTo>
                    <a:pt x="94" y="2845"/>
                  </a:lnTo>
                  <a:lnTo>
                    <a:pt x="250" y="2939"/>
                  </a:lnTo>
                  <a:lnTo>
                    <a:pt x="500" y="3001"/>
                  </a:lnTo>
                  <a:lnTo>
                    <a:pt x="500" y="3001"/>
                  </a:lnTo>
                  <a:lnTo>
                    <a:pt x="563" y="3001"/>
                  </a:lnTo>
                  <a:lnTo>
                    <a:pt x="563" y="3001"/>
                  </a:lnTo>
                  <a:lnTo>
                    <a:pt x="876" y="2970"/>
                  </a:lnTo>
                  <a:lnTo>
                    <a:pt x="1344" y="2876"/>
                  </a:lnTo>
                  <a:lnTo>
                    <a:pt x="2470" y="2626"/>
                  </a:lnTo>
                  <a:lnTo>
                    <a:pt x="3939" y="2220"/>
                  </a:lnTo>
                  <a:lnTo>
                    <a:pt x="3939" y="2220"/>
                  </a:lnTo>
                  <a:lnTo>
                    <a:pt x="4001" y="1720"/>
                  </a:lnTo>
                  <a:lnTo>
                    <a:pt x="4126" y="970"/>
                  </a:lnTo>
                  <a:lnTo>
                    <a:pt x="4126" y="970"/>
                  </a:lnTo>
                  <a:lnTo>
                    <a:pt x="4126" y="907"/>
                  </a:lnTo>
                  <a:lnTo>
                    <a:pt x="4126" y="907"/>
                  </a:lnTo>
                  <a:lnTo>
                    <a:pt x="4126" y="751"/>
                  </a:lnTo>
                  <a:lnTo>
                    <a:pt x="4095" y="626"/>
                  </a:lnTo>
                  <a:lnTo>
                    <a:pt x="4001" y="501"/>
                  </a:lnTo>
                  <a:lnTo>
                    <a:pt x="3908" y="344"/>
                  </a:lnTo>
                  <a:lnTo>
                    <a:pt x="3814" y="251"/>
                  </a:lnTo>
                  <a:lnTo>
                    <a:pt x="3689" y="126"/>
                  </a:lnTo>
                  <a:lnTo>
                    <a:pt x="3564" y="63"/>
                  </a:lnTo>
                  <a:lnTo>
                    <a:pt x="3407" y="32"/>
                  </a:lnTo>
                  <a:lnTo>
                    <a:pt x="3407" y="32"/>
                  </a:lnTo>
                  <a:lnTo>
                    <a:pt x="3282" y="1"/>
                  </a:lnTo>
                  <a:lnTo>
                    <a:pt x="3282" y="1"/>
                  </a:lnTo>
                  <a:lnTo>
                    <a:pt x="315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316;p28">
              <a:extLst>
                <a:ext uri="{FF2B5EF4-FFF2-40B4-BE49-F238E27FC236}">
                  <a16:creationId xmlns:a16="http://schemas.microsoft.com/office/drawing/2014/main" id="{141506CA-2952-4910-5943-0F470C311C43}"/>
                </a:ext>
              </a:extLst>
            </p:cNvPr>
            <p:cNvSpPr/>
            <p:nvPr/>
          </p:nvSpPr>
          <p:spPr>
            <a:xfrm>
              <a:off x="5090373" y="2894424"/>
              <a:ext cx="6799" cy="2387"/>
            </a:xfrm>
            <a:custGeom>
              <a:avLst/>
              <a:gdLst/>
              <a:ahLst/>
              <a:cxnLst/>
              <a:rect l="l" t="t" r="r" b="b"/>
              <a:pathLst>
                <a:path w="94" h="33" fill="none" extrusionOk="0">
                  <a:moveTo>
                    <a:pt x="0" y="1"/>
                  </a:moveTo>
                  <a:lnTo>
                    <a:pt x="0" y="1"/>
                  </a:lnTo>
                  <a:lnTo>
                    <a:pt x="94" y="32"/>
                  </a:lnTo>
                  <a:lnTo>
                    <a:pt x="94" y="3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317;p28">
              <a:extLst>
                <a:ext uri="{FF2B5EF4-FFF2-40B4-BE49-F238E27FC236}">
                  <a16:creationId xmlns:a16="http://schemas.microsoft.com/office/drawing/2014/main" id="{615B4C25-1646-1E15-A36D-D4D152816E53}"/>
                </a:ext>
              </a:extLst>
            </p:cNvPr>
            <p:cNvSpPr/>
            <p:nvPr/>
          </p:nvSpPr>
          <p:spPr>
            <a:xfrm>
              <a:off x="3123406" y="1610262"/>
              <a:ext cx="2661001" cy="2661001"/>
            </a:xfrm>
            <a:custGeom>
              <a:avLst/>
              <a:gdLst/>
              <a:ahLst/>
              <a:cxnLst/>
              <a:rect l="l" t="t" r="r" b="b"/>
              <a:pathLst>
                <a:path w="36791" h="36791" extrusionOk="0">
                  <a:moveTo>
                    <a:pt x="18379" y="1"/>
                  </a:moveTo>
                  <a:lnTo>
                    <a:pt x="17442" y="32"/>
                  </a:lnTo>
                  <a:lnTo>
                    <a:pt x="16504" y="94"/>
                  </a:lnTo>
                  <a:lnTo>
                    <a:pt x="15598" y="219"/>
                  </a:lnTo>
                  <a:lnTo>
                    <a:pt x="14691" y="376"/>
                  </a:lnTo>
                  <a:lnTo>
                    <a:pt x="13816" y="594"/>
                  </a:lnTo>
                  <a:lnTo>
                    <a:pt x="12941" y="844"/>
                  </a:lnTo>
                  <a:lnTo>
                    <a:pt x="12065" y="1126"/>
                  </a:lnTo>
                  <a:lnTo>
                    <a:pt x="11253" y="1438"/>
                  </a:lnTo>
                  <a:lnTo>
                    <a:pt x="10409" y="1813"/>
                  </a:lnTo>
                  <a:lnTo>
                    <a:pt x="9627" y="2220"/>
                  </a:lnTo>
                  <a:lnTo>
                    <a:pt x="8846" y="2657"/>
                  </a:lnTo>
                  <a:lnTo>
                    <a:pt x="8127" y="3158"/>
                  </a:lnTo>
                  <a:lnTo>
                    <a:pt x="7408" y="3658"/>
                  </a:lnTo>
                  <a:lnTo>
                    <a:pt x="6689" y="4220"/>
                  </a:lnTo>
                  <a:lnTo>
                    <a:pt x="6033" y="4783"/>
                  </a:lnTo>
                  <a:lnTo>
                    <a:pt x="5376" y="5408"/>
                  </a:lnTo>
                  <a:lnTo>
                    <a:pt x="4783" y="6033"/>
                  </a:lnTo>
                  <a:lnTo>
                    <a:pt x="4189" y="6721"/>
                  </a:lnTo>
                  <a:lnTo>
                    <a:pt x="3657" y="7409"/>
                  </a:lnTo>
                  <a:lnTo>
                    <a:pt x="3126" y="8127"/>
                  </a:lnTo>
                  <a:lnTo>
                    <a:pt x="2657" y="8878"/>
                  </a:lnTo>
                  <a:lnTo>
                    <a:pt x="2219" y="9628"/>
                  </a:lnTo>
                  <a:lnTo>
                    <a:pt x="1813" y="10441"/>
                  </a:lnTo>
                  <a:lnTo>
                    <a:pt x="1438" y="11253"/>
                  </a:lnTo>
                  <a:lnTo>
                    <a:pt x="1125" y="12097"/>
                  </a:lnTo>
                  <a:lnTo>
                    <a:pt x="813" y="12941"/>
                  </a:lnTo>
                  <a:lnTo>
                    <a:pt x="563" y="13816"/>
                  </a:lnTo>
                  <a:lnTo>
                    <a:pt x="375" y="14692"/>
                  </a:lnTo>
                  <a:lnTo>
                    <a:pt x="219" y="15598"/>
                  </a:lnTo>
                  <a:lnTo>
                    <a:pt x="94" y="16536"/>
                  </a:lnTo>
                  <a:lnTo>
                    <a:pt x="31" y="17442"/>
                  </a:lnTo>
                  <a:lnTo>
                    <a:pt x="0" y="18411"/>
                  </a:lnTo>
                  <a:lnTo>
                    <a:pt x="31" y="19349"/>
                  </a:lnTo>
                  <a:lnTo>
                    <a:pt x="94" y="20287"/>
                  </a:lnTo>
                  <a:lnTo>
                    <a:pt x="219" y="21193"/>
                  </a:lnTo>
                  <a:lnTo>
                    <a:pt x="375" y="22100"/>
                  </a:lnTo>
                  <a:lnTo>
                    <a:pt x="563" y="23006"/>
                  </a:lnTo>
                  <a:lnTo>
                    <a:pt x="813" y="23881"/>
                  </a:lnTo>
                  <a:lnTo>
                    <a:pt x="1125" y="24725"/>
                  </a:lnTo>
                  <a:lnTo>
                    <a:pt x="1438" y="25569"/>
                  </a:lnTo>
                  <a:lnTo>
                    <a:pt x="1813" y="26382"/>
                  </a:lnTo>
                  <a:lnTo>
                    <a:pt x="2219" y="27163"/>
                  </a:lnTo>
                  <a:lnTo>
                    <a:pt x="2657" y="27945"/>
                  </a:lnTo>
                  <a:lnTo>
                    <a:pt x="3126" y="28695"/>
                  </a:lnTo>
                  <a:lnTo>
                    <a:pt x="3657" y="29414"/>
                  </a:lnTo>
                  <a:lnTo>
                    <a:pt x="4189" y="30101"/>
                  </a:lnTo>
                  <a:lnTo>
                    <a:pt x="4783" y="30758"/>
                  </a:lnTo>
                  <a:lnTo>
                    <a:pt x="5376" y="31414"/>
                  </a:lnTo>
                  <a:lnTo>
                    <a:pt x="6033" y="32008"/>
                  </a:lnTo>
                  <a:lnTo>
                    <a:pt x="6689" y="32602"/>
                  </a:lnTo>
                  <a:lnTo>
                    <a:pt x="7408" y="33133"/>
                  </a:lnTo>
                  <a:lnTo>
                    <a:pt x="8127" y="33665"/>
                  </a:lnTo>
                  <a:lnTo>
                    <a:pt x="8846" y="34134"/>
                  </a:lnTo>
                  <a:lnTo>
                    <a:pt x="9627" y="34571"/>
                  </a:lnTo>
                  <a:lnTo>
                    <a:pt x="10409" y="34978"/>
                  </a:lnTo>
                  <a:lnTo>
                    <a:pt x="11253" y="35353"/>
                  </a:lnTo>
                  <a:lnTo>
                    <a:pt x="12065" y="35697"/>
                  </a:lnTo>
                  <a:lnTo>
                    <a:pt x="12941" y="35978"/>
                  </a:lnTo>
                  <a:lnTo>
                    <a:pt x="13816" y="36228"/>
                  </a:lnTo>
                  <a:lnTo>
                    <a:pt x="14691" y="36415"/>
                  </a:lnTo>
                  <a:lnTo>
                    <a:pt x="15598" y="36603"/>
                  </a:lnTo>
                  <a:lnTo>
                    <a:pt x="16504" y="36697"/>
                  </a:lnTo>
                  <a:lnTo>
                    <a:pt x="17442" y="36791"/>
                  </a:lnTo>
                  <a:lnTo>
                    <a:pt x="19348" y="36791"/>
                  </a:lnTo>
                  <a:lnTo>
                    <a:pt x="20286" y="36697"/>
                  </a:lnTo>
                  <a:lnTo>
                    <a:pt x="21193" y="36603"/>
                  </a:lnTo>
                  <a:lnTo>
                    <a:pt x="22099" y="36415"/>
                  </a:lnTo>
                  <a:lnTo>
                    <a:pt x="22974" y="36228"/>
                  </a:lnTo>
                  <a:lnTo>
                    <a:pt x="23850" y="35978"/>
                  </a:lnTo>
                  <a:lnTo>
                    <a:pt x="24725" y="35697"/>
                  </a:lnTo>
                  <a:lnTo>
                    <a:pt x="25537" y="35353"/>
                  </a:lnTo>
                  <a:lnTo>
                    <a:pt x="26350" y="34978"/>
                  </a:lnTo>
                  <a:lnTo>
                    <a:pt x="27163" y="34571"/>
                  </a:lnTo>
                  <a:lnTo>
                    <a:pt x="27913" y="34134"/>
                  </a:lnTo>
                  <a:lnTo>
                    <a:pt x="28663" y="33665"/>
                  </a:lnTo>
                  <a:lnTo>
                    <a:pt x="29382" y="33133"/>
                  </a:lnTo>
                  <a:lnTo>
                    <a:pt x="30101" y="32602"/>
                  </a:lnTo>
                  <a:lnTo>
                    <a:pt x="30757" y="32008"/>
                  </a:lnTo>
                  <a:lnTo>
                    <a:pt x="31414" y="31414"/>
                  </a:lnTo>
                  <a:lnTo>
                    <a:pt x="32008" y="30758"/>
                  </a:lnTo>
                  <a:lnTo>
                    <a:pt x="32602" y="30101"/>
                  </a:lnTo>
                  <a:lnTo>
                    <a:pt x="33133" y="29414"/>
                  </a:lnTo>
                  <a:lnTo>
                    <a:pt x="33633" y="28695"/>
                  </a:lnTo>
                  <a:lnTo>
                    <a:pt x="34133" y="27945"/>
                  </a:lnTo>
                  <a:lnTo>
                    <a:pt x="34571" y="27163"/>
                  </a:lnTo>
                  <a:lnTo>
                    <a:pt x="34977" y="26382"/>
                  </a:lnTo>
                  <a:lnTo>
                    <a:pt x="35352" y="25569"/>
                  </a:lnTo>
                  <a:lnTo>
                    <a:pt x="35665" y="24725"/>
                  </a:lnTo>
                  <a:lnTo>
                    <a:pt x="35977" y="23881"/>
                  </a:lnTo>
                  <a:lnTo>
                    <a:pt x="36227" y="23006"/>
                  </a:lnTo>
                  <a:lnTo>
                    <a:pt x="36415" y="22100"/>
                  </a:lnTo>
                  <a:lnTo>
                    <a:pt x="36571" y="21193"/>
                  </a:lnTo>
                  <a:lnTo>
                    <a:pt x="36696" y="20287"/>
                  </a:lnTo>
                  <a:lnTo>
                    <a:pt x="36759" y="19349"/>
                  </a:lnTo>
                  <a:lnTo>
                    <a:pt x="36790" y="18411"/>
                  </a:lnTo>
                  <a:lnTo>
                    <a:pt x="36790" y="18286"/>
                  </a:lnTo>
                  <a:lnTo>
                    <a:pt x="36759" y="18161"/>
                  </a:lnTo>
                  <a:lnTo>
                    <a:pt x="36696" y="18067"/>
                  </a:lnTo>
                  <a:lnTo>
                    <a:pt x="36603" y="17974"/>
                  </a:lnTo>
                  <a:lnTo>
                    <a:pt x="36509" y="17880"/>
                  </a:lnTo>
                  <a:lnTo>
                    <a:pt x="36415" y="17817"/>
                  </a:lnTo>
                  <a:lnTo>
                    <a:pt x="36290" y="17786"/>
                  </a:lnTo>
                  <a:lnTo>
                    <a:pt x="36040" y="17786"/>
                  </a:lnTo>
                  <a:lnTo>
                    <a:pt x="35946" y="17817"/>
                  </a:lnTo>
                  <a:lnTo>
                    <a:pt x="35821" y="17880"/>
                  </a:lnTo>
                  <a:lnTo>
                    <a:pt x="35727" y="17974"/>
                  </a:lnTo>
                  <a:lnTo>
                    <a:pt x="35665" y="18067"/>
                  </a:lnTo>
                  <a:lnTo>
                    <a:pt x="35602" y="18161"/>
                  </a:lnTo>
                  <a:lnTo>
                    <a:pt x="35571" y="18286"/>
                  </a:lnTo>
                  <a:lnTo>
                    <a:pt x="35540" y="18411"/>
                  </a:lnTo>
                  <a:lnTo>
                    <a:pt x="35540" y="19286"/>
                  </a:lnTo>
                  <a:lnTo>
                    <a:pt x="35477" y="20162"/>
                  </a:lnTo>
                  <a:lnTo>
                    <a:pt x="35352" y="21006"/>
                  </a:lnTo>
                  <a:lnTo>
                    <a:pt x="35196" y="21850"/>
                  </a:lnTo>
                  <a:lnTo>
                    <a:pt x="35008" y="22693"/>
                  </a:lnTo>
                  <a:lnTo>
                    <a:pt x="34790" y="23506"/>
                  </a:lnTo>
                  <a:lnTo>
                    <a:pt x="34508" y="24288"/>
                  </a:lnTo>
                  <a:lnTo>
                    <a:pt x="34196" y="25069"/>
                  </a:lnTo>
                  <a:lnTo>
                    <a:pt x="33852" y="25850"/>
                  </a:lnTo>
                  <a:lnTo>
                    <a:pt x="33477" y="26569"/>
                  </a:lnTo>
                  <a:lnTo>
                    <a:pt x="33070" y="27288"/>
                  </a:lnTo>
                  <a:lnTo>
                    <a:pt x="32633" y="27976"/>
                  </a:lnTo>
                  <a:lnTo>
                    <a:pt x="32133" y="28664"/>
                  </a:lnTo>
                  <a:lnTo>
                    <a:pt x="31633" y="29320"/>
                  </a:lnTo>
                  <a:lnTo>
                    <a:pt x="31101" y="29945"/>
                  </a:lnTo>
                  <a:lnTo>
                    <a:pt x="30507" y="30539"/>
                  </a:lnTo>
                  <a:lnTo>
                    <a:pt x="29913" y="31102"/>
                  </a:lnTo>
                  <a:lnTo>
                    <a:pt x="29288" y="31633"/>
                  </a:lnTo>
                  <a:lnTo>
                    <a:pt x="28663" y="32164"/>
                  </a:lnTo>
                  <a:lnTo>
                    <a:pt x="27975" y="32633"/>
                  </a:lnTo>
                  <a:lnTo>
                    <a:pt x="27288" y="33071"/>
                  </a:lnTo>
                  <a:lnTo>
                    <a:pt x="26569" y="33477"/>
                  </a:lnTo>
                  <a:lnTo>
                    <a:pt x="25819" y="33884"/>
                  </a:lnTo>
                  <a:lnTo>
                    <a:pt x="25069" y="34227"/>
                  </a:lnTo>
                  <a:lnTo>
                    <a:pt x="24287" y="34509"/>
                  </a:lnTo>
                  <a:lnTo>
                    <a:pt x="23506" y="34790"/>
                  </a:lnTo>
                  <a:lnTo>
                    <a:pt x="22693" y="35009"/>
                  </a:lnTo>
                  <a:lnTo>
                    <a:pt x="21849" y="35228"/>
                  </a:lnTo>
                  <a:lnTo>
                    <a:pt x="21005" y="35353"/>
                  </a:lnTo>
                  <a:lnTo>
                    <a:pt x="20161" y="35478"/>
                  </a:lnTo>
                  <a:lnTo>
                    <a:pt x="19286" y="35540"/>
                  </a:lnTo>
                  <a:lnTo>
                    <a:pt x="18379" y="35572"/>
                  </a:lnTo>
                  <a:lnTo>
                    <a:pt x="17504" y="35540"/>
                  </a:lnTo>
                  <a:lnTo>
                    <a:pt x="16629" y="35478"/>
                  </a:lnTo>
                  <a:lnTo>
                    <a:pt x="15785" y="35353"/>
                  </a:lnTo>
                  <a:lnTo>
                    <a:pt x="14941" y="35228"/>
                  </a:lnTo>
                  <a:lnTo>
                    <a:pt x="14097" y="35009"/>
                  </a:lnTo>
                  <a:lnTo>
                    <a:pt x="13285" y="34790"/>
                  </a:lnTo>
                  <a:lnTo>
                    <a:pt x="12503" y="34509"/>
                  </a:lnTo>
                  <a:lnTo>
                    <a:pt x="11722" y="34227"/>
                  </a:lnTo>
                  <a:lnTo>
                    <a:pt x="10971" y="33884"/>
                  </a:lnTo>
                  <a:lnTo>
                    <a:pt x="10221" y="33477"/>
                  </a:lnTo>
                  <a:lnTo>
                    <a:pt x="9502" y="33071"/>
                  </a:lnTo>
                  <a:lnTo>
                    <a:pt x="8815" y="32633"/>
                  </a:lnTo>
                  <a:lnTo>
                    <a:pt x="8127" y="32164"/>
                  </a:lnTo>
                  <a:lnTo>
                    <a:pt x="7471" y="31633"/>
                  </a:lnTo>
                  <a:lnTo>
                    <a:pt x="6877" y="31102"/>
                  </a:lnTo>
                  <a:lnTo>
                    <a:pt x="6252" y="30539"/>
                  </a:lnTo>
                  <a:lnTo>
                    <a:pt x="5689" y="29945"/>
                  </a:lnTo>
                  <a:lnTo>
                    <a:pt x="5158" y="29320"/>
                  </a:lnTo>
                  <a:lnTo>
                    <a:pt x="4657" y="28664"/>
                  </a:lnTo>
                  <a:lnTo>
                    <a:pt x="4157" y="27976"/>
                  </a:lnTo>
                  <a:lnTo>
                    <a:pt x="3720" y="27288"/>
                  </a:lnTo>
                  <a:lnTo>
                    <a:pt x="3313" y="26569"/>
                  </a:lnTo>
                  <a:lnTo>
                    <a:pt x="2938" y="25850"/>
                  </a:lnTo>
                  <a:lnTo>
                    <a:pt x="2595" y="25069"/>
                  </a:lnTo>
                  <a:lnTo>
                    <a:pt x="2282" y="24288"/>
                  </a:lnTo>
                  <a:lnTo>
                    <a:pt x="2001" y="23506"/>
                  </a:lnTo>
                  <a:lnTo>
                    <a:pt x="1782" y="22693"/>
                  </a:lnTo>
                  <a:lnTo>
                    <a:pt x="1594" y="21850"/>
                  </a:lnTo>
                  <a:lnTo>
                    <a:pt x="1438" y="21006"/>
                  </a:lnTo>
                  <a:lnTo>
                    <a:pt x="1313" y="20162"/>
                  </a:lnTo>
                  <a:lnTo>
                    <a:pt x="1250" y="19286"/>
                  </a:lnTo>
                  <a:lnTo>
                    <a:pt x="1219" y="18411"/>
                  </a:lnTo>
                  <a:lnTo>
                    <a:pt x="1250" y="17536"/>
                  </a:lnTo>
                  <a:lnTo>
                    <a:pt x="1313" y="16661"/>
                  </a:lnTo>
                  <a:lnTo>
                    <a:pt x="1438" y="15786"/>
                  </a:lnTo>
                  <a:lnTo>
                    <a:pt x="1594" y="14942"/>
                  </a:lnTo>
                  <a:lnTo>
                    <a:pt x="1782" y="14129"/>
                  </a:lnTo>
                  <a:lnTo>
                    <a:pt x="2001" y="13316"/>
                  </a:lnTo>
                  <a:lnTo>
                    <a:pt x="2282" y="12504"/>
                  </a:lnTo>
                  <a:lnTo>
                    <a:pt x="2595" y="11722"/>
                  </a:lnTo>
                  <a:lnTo>
                    <a:pt x="2938" y="10972"/>
                  </a:lnTo>
                  <a:lnTo>
                    <a:pt x="3313" y="10222"/>
                  </a:lnTo>
                  <a:lnTo>
                    <a:pt x="3720" y="9503"/>
                  </a:lnTo>
                  <a:lnTo>
                    <a:pt x="4157" y="8815"/>
                  </a:lnTo>
                  <a:lnTo>
                    <a:pt x="4657" y="8127"/>
                  </a:lnTo>
                  <a:lnTo>
                    <a:pt x="5158" y="7502"/>
                  </a:lnTo>
                  <a:lnTo>
                    <a:pt x="5689" y="6877"/>
                  </a:lnTo>
                  <a:lnTo>
                    <a:pt x="6252" y="6283"/>
                  </a:lnTo>
                  <a:lnTo>
                    <a:pt x="6877" y="5721"/>
                  </a:lnTo>
                  <a:lnTo>
                    <a:pt x="7471" y="5158"/>
                  </a:lnTo>
                  <a:lnTo>
                    <a:pt x="8127" y="4658"/>
                  </a:lnTo>
                  <a:lnTo>
                    <a:pt x="8815" y="4189"/>
                  </a:lnTo>
                  <a:lnTo>
                    <a:pt x="9502" y="3720"/>
                  </a:lnTo>
                  <a:lnTo>
                    <a:pt x="10221" y="3314"/>
                  </a:lnTo>
                  <a:lnTo>
                    <a:pt x="10971" y="2939"/>
                  </a:lnTo>
                  <a:lnTo>
                    <a:pt x="11722" y="2595"/>
                  </a:lnTo>
                  <a:lnTo>
                    <a:pt x="12503" y="2282"/>
                  </a:lnTo>
                  <a:lnTo>
                    <a:pt x="13285" y="2001"/>
                  </a:lnTo>
                  <a:lnTo>
                    <a:pt x="14097" y="1782"/>
                  </a:lnTo>
                  <a:lnTo>
                    <a:pt x="14941" y="1595"/>
                  </a:lnTo>
                  <a:lnTo>
                    <a:pt x="15785" y="1438"/>
                  </a:lnTo>
                  <a:lnTo>
                    <a:pt x="16629" y="1345"/>
                  </a:lnTo>
                  <a:lnTo>
                    <a:pt x="17504" y="1251"/>
                  </a:lnTo>
                  <a:lnTo>
                    <a:pt x="18379" y="1251"/>
                  </a:lnTo>
                  <a:lnTo>
                    <a:pt x="18505" y="1220"/>
                  </a:lnTo>
                  <a:lnTo>
                    <a:pt x="18630" y="1188"/>
                  </a:lnTo>
                  <a:lnTo>
                    <a:pt x="18755" y="1126"/>
                  </a:lnTo>
                  <a:lnTo>
                    <a:pt x="18817" y="1063"/>
                  </a:lnTo>
                  <a:lnTo>
                    <a:pt x="18911" y="970"/>
                  </a:lnTo>
                  <a:lnTo>
                    <a:pt x="18973" y="876"/>
                  </a:lnTo>
                  <a:lnTo>
                    <a:pt x="19005" y="751"/>
                  </a:lnTo>
                  <a:lnTo>
                    <a:pt x="19005" y="626"/>
                  </a:lnTo>
                  <a:lnTo>
                    <a:pt x="19005" y="501"/>
                  </a:lnTo>
                  <a:lnTo>
                    <a:pt x="18973" y="376"/>
                  </a:lnTo>
                  <a:lnTo>
                    <a:pt x="18911" y="282"/>
                  </a:lnTo>
                  <a:lnTo>
                    <a:pt x="18817" y="188"/>
                  </a:lnTo>
                  <a:lnTo>
                    <a:pt x="18755" y="94"/>
                  </a:lnTo>
                  <a:lnTo>
                    <a:pt x="18630" y="63"/>
                  </a:lnTo>
                  <a:lnTo>
                    <a:pt x="18505" y="32"/>
                  </a:lnTo>
                  <a:lnTo>
                    <a:pt x="18379" y="1"/>
                  </a:lnTo>
                  <a:close/>
                </a:path>
              </a:pathLst>
            </a:custGeom>
            <a:solidFill>
              <a:srgbClr val="ADC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318;p28">
              <a:extLst>
                <a:ext uri="{FF2B5EF4-FFF2-40B4-BE49-F238E27FC236}">
                  <a16:creationId xmlns:a16="http://schemas.microsoft.com/office/drawing/2014/main" id="{CB1B008C-952D-3BFD-0C5E-B18CE606EBBB}"/>
                </a:ext>
              </a:extLst>
            </p:cNvPr>
            <p:cNvSpPr/>
            <p:nvPr/>
          </p:nvSpPr>
          <p:spPr>
            <a:xfrm>
              <a:off x="4393971" y="1562813"/>
              <a:ext cx="67916" cy="183133"/>
            </a:xfrm>
            <a:custGeom>
              <a:avLst/>
              <a:gdLst/>
              <a:ahLst/>
              <a:cxnLst/>
              <a:rect l="l" t="t" r="r" b="b"/>
              <a:pathLst>
                <a:path w="939" h="2532" extrusionOk="0">
                  <a:moveTo>
                    <a:pt x="1" y="0"/>
                  </a:moveTo>
                  <a:lnTo>
                    <a:pt x="1" y="2532"/>
                  </a:lnTo>
                  <a:lnTo>
                    <a:pt x="939" y="2532"/>
                  </a:lnTo>
                  <a:lnTo>
                    <a:pt x="939"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319;p28">
              <a:extLst>
                <a:ext uri="{FF2B5EF4-FFF2-40B4-BE49-F238E27FC236}">
                  <a16:creationId xmlns:a16="http://schemas.microsoft.com/office/drawing/2014/main" id="{21C3CD6E-B029-3FCF-3AD3-56BFA9068A20}"/>
                </a:ext>
              </a:extLst>
            </p:cNvPr>
            <p:cNvSpPr/>
            <p:nvPr/>
          </p:nvSpPr>
          <p:spPr>
            <a:xfrm>
              <a:off x="4954680" y="1506250"/>
              <a:ext cx="366339" cy="88240"/>
            </a:xfrm>
            <a:custGeom>
              <a:avLst/>
              <a:gdLst/>
              <a:ahLst/>
              <a:cxnLst/>
              <a:rect l="l" t="t" r="r" b="b"/>
              <a:pathLst>
                <a:path w="5065" h="1220" extrusionOk="0">
                  <a:moveTo>
                    <a:pt x="532" y="1"/>
                  </a:moveTo>
                  <a:lnTo>
                    <a:pt x="407" y="32"/>
                  </a:lnTo>
                  <a:lnTo>
                    <a:pt x="282" y="94"/>
                  </a:lnTo>
                  <a:lnTo>
                    <a:pt x="188" y="157"/>
                  </a:lnTo>
                  <a:lnTo>
                    <a:pt x="126" y="251"/>
                  </a:lnTo>
                  <a:lnTo>
                    <a:pt x="63" y="345"/>
                  </a:lnTo>
                  <a:lnTo>
                    <a:pt x="32" y="438"/>
                  </a:lnTo>
                  <a:lnTo>
                    <a:pt x="1" y="563"/>
                  </a:lnTo>
                  <a:lnTo>
                    <a:pt x="1" y="626"/>
                  </a:lnTo>
                  <a:lnTo>
                    <a:pt x="32" y="751"/>
                  </a:lnTo>
                  <a:lnTo>
                    <a:pt x="63" y="876"/>
                  </a:lnTo>
                  <a:lnTo>
                    <a:pt x="126" y="970"/>
                  </a:lnTo>
                  <a:lnTo>
                    <a:pt x="188" y="1032"/>
                  </a:lnTo>
                  <a:lnTo>
                    <a:pt x="282" y="1126"/>
                  </a:lnTo>
                  <a:lnTo>
                    <a:pt x="407" y="1157"/>
                  </a:lnTo>
                  <a:lnTo>
                    <a:pt x="532" y="1220"/>
                  </a:lnTo>
                  <a:lnTo>
                    <a:pt x="4533" y="1220"/>
                  </a:lnTo>
                  <a:lnTo>
                    <a:pt x="4658" y="1157"/>
                  </a:lnTo>
                  <a:lnTo>
                    <a:pt x="4783" y="1126"/>
                  </a:lnTo>
                  <a:lnTo>
                    <a:pt x="4877" y="1032"/>
                  </a:lnTo>
                  <a:lnTo>
                    <a:pt x="4939" y="970"/>
                  </a:lnTo>
                  <a:lnTo>
                    <a:pt x="5002" y="876"/>
                  </a:lnTo>
                  <a:lnTo>
                    <a:pt x="5064" y="751"/>
                  </a:lnTo>
                  <a:lnTo>
                    <a:pt x="5064" y="626"/>
                  </a:lnTo>
                  <a:lnTo>
                    <a:pt x="5064" y="563"/>
                  </a:lnTo>
                  <a:lnTo>
                    <a:pt x="5064" y="438"/>
                  </a:lnTo>
                  <a:lnTo>
                    <a:pt x="5002" y="345"/>
                  </a:lnTo>
                  <a:lnTo>
                    <a:pt x="4939" y="251"/>
                  </a:lnTo>
                  <a:lnTo>
                    <a:pt x="4877" y="157"/>
                  </a:lnTo>
                  <a:lnTo>
                    <a:pt x="4783" y="94"/>
                  </a:lnTo>
                  <a:lnTo>
                    <a:pt x="4658" y="32"/>
                  </a:lnTo>
                  <a:lnTo>
                    <a:pt x="4533" y="1"/>
                  </a:lnTo>
                  <a:close/>
                </a:path>
              </a:pathLst>
            </a:custGeom>
            <a:solidFill>
              <a:srgbClr val="9193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320;p28">
              <a:extLst>
                <a:ext uri="{FF2B5EF4-FFF2-40B4-BE49-F238E27FC236}">
                  <a16:creationId xmlns:a16="http://schemas.microsoft.com/office/drawing/2014/main" id="{9B7238B6-3171-04D6-4652-2B713579EC5C}"/>
                </a:ext>
              </a:extLst>
            </p:cNvPr>
            <p:cNvSpPr/>
            <p:nvPr/>
          </p:nvSpPr>
          <p:spPr>
            <a:xfrm>
              <a:off x="4954680" y="1727799"/>
              <a:ext cx="366339" cy="88240"/>
            </a:xfrm>
            <a:custGeom>
              <a:avLst/>
              <a:gdLst/>
              <a:ahLst/>
              <a:cxnLst/>
              <a:rect l="l" t="t" r="r" b="b"/>
              <a:pathLst>
                <a:path w="5065" h="1220" extrusionOk="0">
                  <a:moveTo>
                    <a:pt x="532" y="1"/>
                  </a:moveTo>
                  <a:lnTo>
                    <a:pt x="407" y="32"/>
                  </a:lnTo>
                  <a:lnTo>
                    <a:pt x="282" y="95"/>
                  </a:lnTo>
                  <a:lnTo>
                    <a:pt x="188" y="157"/>
                  </a:lnTo>
                  <a:lnTo>
                    <a:pt x="126" y="251"/>
                  </a:lnTo>
                  <a:lnTo>
                    <a:pt x="63" y="345"/>
                  </a:lnTo>
                  <a:lnTo>
                    <a:pt x="32" y="470"/>
                  </a:lnTo>
                  <a:lnTo>
                    <a:pt x="1" y="564"/>
                  </a:lnTo>
                  <a:lnTo>
                    <a:pt x="1" y="657"/>
                  </a:lnTo>
                  <a:lnTo>
                    <a:pt x="32" y="751"/>
                  </a:lnTo>
                  <a:lnTo>
                    <a:pt x="63" y="876"/>
                  </a:lnTo>
                  <a:lnTo>
                    <a:pt x="126" y="970"/>
                  </a:lnTo>
                  <a:lnTo>
                    <a:pt x="188" y="1064"/>
                  </a:lnTo>
                  <a:lnTo>
                    <a:pt x="282" y="1126"/>
                  </a:lnTo>
                  <a:lnTo>
                    <a:pt x="407" y="1189"/>
                  </a:lnTo>
                  <a:lnTo>
                    <a:pt x="532" y="1220"/>
                  </a:lnTo>
                  <a:lnTo>
                    <a:pt x="4533" y="1220"/>
                  </a:lnTo>
                  <a:lnTo>
                    <a:pt x="4658" y="1189"/>
                  </a:lnTo>
                  <a:lnTo>
                    <a:pt x="4783" y="1126"/>
                  </a:lnTo>
                  <a:lnTo>
                    <a:pt x="4877" y="1064"/>
                  </a:lnTo>
                  <a:lnTo>
                    <a:pt x="4939" y="970"/>
                  </a:lnTo>
                  <a:lnTo>
                    <a:pt x="5002" y="876"/>
                  </a:lnTo>
                  <a:lnTo>
                    <a:pt x="5064" y="751"/>
                  </a:lnTo>
                  <a:lnTo>
                    <a:pt x="5064" y="657"/>
                  </a:lnTo>
                  <a:lnTo>
                    <a:pt x="5064" y="564"/>
                  </a:lnTo>
                  <a:lnTo>
                    <a:pt x="5064" y="470"/>
                  </a:lnTo>
                  <a:lnTo>
                    <a:pt x="5002" y="345"/>
                  </a:lnTo>
                  <a:lnTo>
                    <a:pt x="4939" y="251"/>
                  </a:lnTo>
                  <a:lnTo>
                    <a:pt x="4877" y="157"/>
                  </a:lnTo>
                  <a:lnTo>
                    <a:pt x="4783" y="95"/>
                  </a:lnTo>
                  <a:lnTo>
                    <a:pt x="4658" y="32"/>
                  </a:lnTo>
                  <a:lnTo>
                    <a:pt x="4533" y="1"/>
                  </a:lnTo>
                  <a:close/>
                </a:path>
              </a:pathLst>
            </a:custGeom>
            <a:solidFill>
              <a:srgbClr val="9193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321;p28">
              <a:extLst>
                <a:ext uri="{FF2B5EF4-FFF2-40B4-BE49-F238E27FC236}">
                  <a16:creationId xmlns:a16="http://schemas.microsoft.com/office/drawing/2014/main" id="{835A8E07-AF0C-4119-36AB-C2C31F8D143F}"/>
                </a:ext>
              </a:extLst>
            </p:cNvPr>
            <p:cNvSpPr/>
            <p:nvPr/>
          </p:nvSpPr>
          <p:spPr>
            <a:xfrm>
              <a:off x="4441492" y="1409037"/>
              <a:ext cx="615001" cy="508752"/>
            </a:xfrm>
            <a:custGeom>
              <a:avLst/>
              <a:gdLst/>
              <a:ahLst/>
              <a:cxnLst/>
              <a:rect l="l" t="t" r="r" b="b"/>
              <a:pathLst>
                <a:path w="8503" h="7034" extrusionOk="0">
                  <a:moveTo>
                    <a:pt x="2344" y="1"/>
                  </a:moveTo>
                  <a:lnTo>
                    <a:pt x="2094" y="32"/>
                  </a:lnTo>
                  <a:lnTo>
                    <a:pt x="1844" y="94"/>
                  </a:lnTo>
                  <a:lnTo>
                    <a:pt x="1594" y="188"/>
                  </a:lnTo>
                  <a:lnTo>
                    <a:pt x="1376" y="282"/>
                  </a:lnTo>
                  <a:lnTo>
                    <a:pt x="1157" y="376"/>
                  </a:lnTo>
                  <a:lnTo>
                    <a:pt x="938" y="532"/>
                  </a:lnTo>
                  <a:lnTo>
                    <a:pt x="750" y="657"/>
                  </a:lnTo>
                  <a:lnTo>
                    <a:pt x="594" y="845"/>
                  </a:lnTo>
                  <a:lnTo>
                    <a:pt x="438" y="1001"/>
                  </a:lnTo>
                  <a:lnTo>
                    <a:pt x="313" y="1220"/>
                  </a:lnTo>
                  <a:lnTo>
                    <a:pt x="188" y="1407"/>
                  </a:lnTo>
                  <a:lnTo>
                    <a:pt x="125" y="1626"/>
                  </a:lnTo>
                  <a:lnTo>
                    <a:pt x="63" y="1845"/>
                  </a:lnTo>
                  <a:lnTo>
                    <a:pt x="0" y="2064"/>
                  </a:lnTo>
                  <a:lnTo>
                    <a:pt x="0" y="2314"/>
                  </a:lnTo>
                  <a:lnTo>
                    <a:pt x="0" y="4721"/>
                  </a:lnTo>
                  <a:lnTo>
                    <a:pt x="0" y="4939"/>
                  </a:lnTo>
                  <a:lnTo>
                    <a:pt x="63" y="5189"/>
                  </a:lnTo>
                  <a:lnTo>
                    <a:pt x="125" y="5408"/>
                  </a:lnTo>
                  <a:lnTo>
                    <a:pt x="188" y="5627"/>
                  </a:lnTo>
                  <a:lnTo>
                    <a:pt x="313" y="5815"/>
                  </a:lnTo>
                  <a:lnTo>
                    <a:pt x="438" y="6002"/>
                  </a:lnTo>
                  <a:lnTo>
                    <a:pt x="594" y="6190"/>
                  </a:lnTo>
                  <a:lnTo>
                    <a:pt x="750" y="6346"/>
                  </a:lnTo>
                  <a:lnTo>
                    <a:pt x="938" y="6502"/>
                  </a:lnTo>
                  <a:lnTo>
                    <a:pt x="1157" y="6627"/>
                  </a:lnTo>
                  <a:lnTo>
                    <a:pt x="1376" y="6752"/>
                  </a:lnTo>
                  <a:lnTo>
                    <a:pt x="1594" y="6846"/>
                  </a:lnTo>
                  <a:lnTo>
                    <a:pt x="1844" y="6940"/>
                  </a:lnTo>
                  <a:lnTo>
                    <a:pt x="2094" y="6971"/>
                  </a:lnTo>
                  <a:lnTo>
                    <a:pt x="2344" y="7034"/>
                  </a:lnTo>
                  <a:lnTo>
                    <a:pt x="8502" y="7034"/>
                  </a:lnTo>
                  <a:lnTo>
                    <a:pt x="8502" y="1"/>
                  </a:lnTo>
                  <a:close/>
                </a:path>
              </a:pathLst>
            </a:custGeom>
            <a:solidFill>
              <a:srgbClr val="59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322;p28">
              <a:extLst>
                <a:ext uri="{FF2B5EF4-FFF2-40B4-BE49-F238E27FC236}">
                  <a16:creationId xmlns:a16="http://schemas.microsoft.com/office/drawing/2014/main" id="{7DD92599-78E4-0E89-8CE7-4820EA4116F6}"/>
                </a:ext>
              </a:extLst>
            </p:cNvPr>
            <p:cNvSpPr/>
            <p:nvPr/>
          </p:nvSpPr>
          <p:spPr>
            <a:xfrm>
              <a:off x="4977319" y="1347990"/>
              <a:ext cx="115362" cy="626284"/>
            </a:xfrm>
            <a:custGeom>
              <a:avLst/>
              <a:gdLst/>
              <a:ahLst/>
              <a:cxnLst/>
              <a:rect l="l" t="t" r="r" b="b"/>
              <a:pathLst>
                <a:path w="1595" h="8659" extrusionOk="0">
                  <a:moveTo>
                    <a:pt x="532" y="1"/>
                  </a:moveTo>
                  <a:lnTo>
                    <a:pt x="407" y="32"/>
                  </a:lnTo>
                  <a:lnTo>
                    <a:pt x="313" y="94"/>
                  </a:lnTo>
                  <a:lnTo>
                    <a:pt x="188" y="157"/>
                  </a:lnTo>
                  <a:lnTo>
                    <a:pt x="125" y="251"/>
                  </a:lnTo>
                  <a:lnTo>
                    <a:pt x="63" y="345"/>
                  </a:lnTo>
                  <a:lnTo>
                    <a:pt x="31" y="470"/>
                  </a:lnTo>
                  <a:lnTo>
                    <a:pt x="0" y="563"/>
                  </a:lnTo>
                  <a:lnTo>
                    <a:pt x="0" y="8065"/>
                  </a:lnTo>
                  <a:lnTo>
                    <a:pt x="31" y="8190"/>
                  </a:lnTo>
                  <a:lnTo>
                    <a:pt x="63" y="8315"/>
                  </a:lnTo>
                  <a:lnTo>
                    <a:pt x="125" y="8409"/>
                  </a:lnTo>
                  <a:lnTo>
                    <a:pt x="188" y="8503"/>
                  </a:lnTo>
                  <a:lnTo>
                    <a:pt x="313" y="8565"/>
                  </a:lnTo>
                  <a:lnTo>
                    <a:pt x="407" y="8628"/>
                  </a:lnTo>
                  <a:lnTo>
                    <a:pt x="532" y="8659"/>
                  </a:lnTo>
                  <a:lnTo>
                    <a:pt x="1063" y="8659"/>
                  </a:lnTo>
                  <a:lnTo>
                    <a:pt x="1188" y="8628"/>
                  </a:lnTo>
                  <a:lnTo>
                    <a:pt x="1282" y="8565"/>
                  </a:lnTo>
                  <a:lnTo>
                    <a:pt x="1407" y="8503"/>
                  </a:lnTo>
                  <a:lnTo>
                    <a:pt x="1469" y="8409"/>
                  </a:lnTo>
                  <a:lnTo>
                    <a:pt x="1532" y="8315"/>
                  </a:lnTo>
                  <a:lnTo>
                    <a:pt x="1563" y="8190"/>
                  </a:lnTo>
                  <a:lnTo>
                    <a:pt x="1594" y="8065"/>
                  </a:lnTo>
                  <a:lnTo>
                    <a:pt x="1594" y="563"/>
                  </a:lnTo>
                  <a:lnTo>
                    <a:pt x="1563" y="470"/>
                  </a:lnTo>
                  <a:lnTo>
                    <a:pt x="1532" y="345"/>
                  </a:lnTo>
                  <a:lnTo>
                    <a:pt x="1469" y="251"/>
                  </a:lnTo>
                  <a:lnTo>
                    <a:pt x="1407" y="157"/>
                  </a:lnTo>
                  <a:lnTo>
                    <a:pt x="1282" y="94"/>
                  </a:lnTo>
                  <a:lnTo>
                    <a:pt x="1188" y="32"/>
                  </a:lnTo>
                  <a:lnTo>
                    <a:pt x="1063" y="1"/>
                  </a:lnTo>
                  <a:close/>
                </a:path>
              </a:pathLst>
            </a:custGeom>
            <a:solidFill>
              <a:srgbClr val="ADC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323;p28">
              <a:extLst>
                <a:ext uri="{FF2B5EF4-FFF2-40B4-BE49-F238E27FC236}">
                  <a16:creationId xmlns:a16="http://schemas.microsoft.com/office/drawing/2014/main" id="{F88DFFC1-E46B-213D-5516-1416F90A8E0A}"/>
                </a:ext>
              </a:extLst>
            </p:cNvPr>
            <p:cNvSpPr/>
            <p:nvPr/>
          </p:nvSpPr>
          <p:spPr>
            <a:xfrm>
              <a:off x="4572628" y="1553771"/>
              <a:ext cx="352741" cy="210328"/>
            </a:xfrm>
            <a:custGeom>
              <a:avLst/>
              <a:gdLst/>
              <a:ahLst/>
              <a:cxnLst/>
              <a:rect l="l" t="t" r="r" b="b"/>
              <a:pathLst>
                <a:path w="4877" h="2908" extrusionOk="0">
                  <a:moveTo>
                    <a:pt x="1719" y="0"/>
                  </a:moveTo>
                  <a:lnTo>
                    <a:pt x="1782" y="1594"/>
                  </a:lnTo>
                  <a:lnTo>
                    <a:pt x="0" y="1000"/>
                  </a:lnTo>
                  <a:lnTo>
                    <a:pt x="2407" y="2907"/>
                  </a:lnTo>
                  <a:lnTo>
                    <a:pt x="2344" y="1375"/>
                  </a:lnTo>
                  <a:lnTo>
                    <a:pt x="4876" y="2219"/>
                  </a:lnTo>
                  <a:lnTo>
                    <a:pt x="1719" y="0"/>
                  </a:lnTo>
                  <a:close/>
                </a:path>
              </a:pathLst>
            </a:custGeom>
            <a:solidFill>
              <a:srgbClr val="BABC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324;p28">
              <a:extLst>
                <a:ext uri="{FF2B5EF4-FFF2-40B4-BE49-F238E27FC236}">
                  <a16:creationId xmlns:a16="http://schemas.microsoft.com/office/drawing/2014/main" id="{86B36365-3F54-C36F-7156-CAA6A91C8EFD}"/>
                </a:ext>
              </a:extLst>
            </p:cNvPr>
            <p:cNvSpPr/>
            <p:nvPr/>
          </p:nvSpPr>
          <p:spPr>
            <a:xfrm>
              <a:off x="5571000" y="1466900"/>
              <a:ext cx="422848" cy="2804374"/>
            </a:xfrm>
            <a:custGeom>
              <a:avLst/>
              <a:gdLst/>
              <a:ahLst/>
              <a:cxnLst/>
              <a:rect l="l" t="t" r="r" b="b"/>
              <a:pathLst>
                <a:path w="8127" h="49951" extrusionOk="0">
                  <a:moveTo>
                    <a:pt x="0" y="1"/>
                  </a:moveTo>
                  <a:lnTo>
                    <a:pt x="0" y="49294"/>
                  </a:lnTo>
                  <a:lnTo>
                    <a:pt x="156" y="49356"/>
                  </a:lnTo>
                  <a:lnTo>
                    <a:pt x="656" y="49513"/>
                  </a:lnTo>
                  <a:lnTo>
                    <a:pt x="1407" y="49700"/>
                  </a:lnTo>
                  <a:lnTo>
                    <a:pt x="1875" y="49794"/>
                  </a:lnTo>
                  <a:lnTo>
                    <a:pt x="2407" y="49857"/>
                  </a:lnTo>
                  <a:lnTo>
                    <a:pt x="3001" y="49919"/>
                  </a:lnTo>
                  <a:lnTo>
                    <a:pt x="3626" y="49950"/>
                  </a:lnTo>
                  <a:lnTo>
                    <a:pt x="4282" y="49950"/>
                  </a:lnTo>
                  <a:lnTo>
                    <a:pt x="5001" y="49919"/>
                  </a:lnTo>
                  <a:lnTo>
                    <a:pt x="5751" y="49857"/>
                  </a:lnTo>
                  <a:lnTo>
                    <a:pt x="6533" y="49731"/>
                  </a:lnTo>
                  <a:lnTo>
                    <a:pt x="7314" y="49544"/>
                  </a:lnTo>
                  <a:lnTo>
                    <a:pt x="8127" y="49294"/>
                  </a:lnTo>
                  <a:lnTo>
                    <a:pt x="8127" y="1"/>
                  </a:lnTo>
                  <a:close/>
                </a:path>
              </a:pathLst>
            </a:custGeom>
            <a:solidFill>
              <a:srgbClr val="D4D4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325;p28">
              <a:extLst>
                <a:ext uri="{FF2B5EF4-FFF2-40B4-BE49-F238E27FC236}">
                  <a16:creationId xmlns:a16="http://schemas.microsoft.com/office/drawing/2014/main" id="{62598A2E-E07C-5331-0D5F-44C905C1301F}"/>
                </a:ext>
              </a:extLst>
            </p:cNvPr>
            <p:cNvSpPr/>
            <p:nvPr/>
          </p:nvSpPr>
          <p:spPr>
            <a:xfrm>
              <a:off x="5571000" y="3904464"/>
              <a:ext cx="422848" cy="366835"/>
            </a:xfrm>
            <a:custGeom>
              <a:avLst/>
              <a:gdLst/>
              <a:ahLst/>
              <a:cxnLst/>
              <a:rect l="l" t="t" r="r" b="b"/>
              <a:pathLst>
                <a:path w="8127" h="6534" extrusionOk="0">
                  <a:moveTo>
                    <a:pt x="0" y="0"/>
                  </a:moveTo>
                  <a:lnTo>
                    <a:pt x="0" y="5877"/>
                  </a:lnTo>
                  <a:lnTo>
                    <a:pt x="156" y="5939"/>
                  </a:lnTo>
                  <a:lnTo>
                    <a:pt x="656" y="6096"/>
                  </a:lnTo>
                  <a:lnTo>
                    <a:pt x="1407" y="6283"/>
                  </a:lnTo>
                  <a:lnTo>
                    <a:pt x="1875" y="6377"/>
                  </a:lnTo>
                  <a:lnTo>
                    <a:pt x="2407" y="6440"/>
                  </a:lnTo>
                  <a:lnTo>
                    <a:pt x="3001" y="6502"/>
                  </a:lnTo>
                  <a:lnTo>
                    <a:pt x="3626" y="6533"/>
                  </a:lnTo>
                  <a:lnTo>
                    <a:pt x="4282" y="6533"/>
                  </a:lnTo>
                  <a:lnTo>
                    <a:pt x="5001" y="6502"/>
                  </a:lnTo>
                  <a:lnTo>
                    <a:pt x="5751" y="6440"/>
                  </a:lnTo>
                  <a:lnTo>
                    <a:pt x="6533" y="6314"/>
                  </a:lnTo>
                  <a:lnTo>
                    <a:pt x="7314" y="6127"/>
                  </a:lnTo>
                  <a:lnTo>
                    <a:pt x="8127" y="5877"/>
                  </a:lnTo>
                  <a:lnTo>
                    <a:pt x="8127" y="0"/>
                  </a:lnTo>
                  <a:lnTo>
                    <a:pt x="8064" y="94"/>
                  </a:lnTo>
                  <a:lnTo>
                    <a:pt x="7971" y="188"/>
                  </a:lnTo>
                  <a:lnTo>
                    <a:pt x="7814" y="251"/>
                  </a:lnTo>
                  <a:lnTo>
                    <a:pt x="7439" y="407"/>
                  </a:lnTo>
                  <a:lnTo>
                    <a:pt x="6939" y="532"/>
                  </a:lnTo>
                  <a:lnTo>
                    <a:pt x="6345" y="657"/>
                  </a:lnTo>
                  <a:lnTo>
                    <a:pt x="5658" y="719"/>
                  </a:lnTo>
                  <a:lnTo>
                    <a:pt x="4876" y="782"/>
                  </a:lnTo>
                  <a:lnTo>
                    <a:pt x="4063" y="813"/>
                  </a:lnTo>
                  <a:lnTo>
                    <a:pt x="3251" y="782"/>
                  </a:lnTo>
                  <a:lnTo>
                    <a:pt x="2469" y="719"/>
                  </a:lnTo>
                  <a:lnTo>
                    <a:pt x="1782" y="657"/>
                  </a:lnTo>
                  <a:lnTo>
                    <a:pt x="1188" y="532"/>
                  </a:lnTo>
                  <a:lnTo>
                    <a:pt x="688" y="407"/>
                  </a:lnTo>
                  <a:lnTo>
                    <a:pt x="313" y="251"/>
                  </a:lnTo>
                  <a:lnTo>
                    <a:pt x="188" y="188"/>
                  </a:lnTo>
                  <a:lnTo>
                    <a:pt x="63" y="94"/>
                  </a:lnTo>
                  <a:lnTo>
                    <a:pt x="0" y="0"/>
                  </a:lnTo>
                  <a:close/>
                </a:path>
              </a:pathLst>
            </a:custGeom>
            <a:solidFill>
              <a:srgbClr val="ADC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326;p28">
              <a:extLst>
                <a:ext uri="{FF2B5EF4-FFF2-40B4-BE49-F238E27FC236}">
                  <a16:creationId xmlns:a16="http://schemas.microsoft.com/office/drawing/2014/main" id="{EFE37A92-16FA-8558-E2C1-DC0BDF917865}"/>
                </a:ext>
              </a:extLst>
            </p:cNvPr>
            <p:cNvSpPr/>
            <p:nvPr/>
          </p:nvSpPr>
          <p:spPr>
            <a:xfrm>
              <a:off x="5571000" y="3774605"/>
              <a:ext cx="422848" cy="122896"/>
            </a:xfrm>
            <a:custGeom>
              <a:avLst/>
              <a:gdLst/>
              <a:ahLst/>
              <a:cxnLst/>
              <a:rect l="l" t="t" r="r" b="b"/>
              <a:pathLst>
                <a:path w="8127" h="2189" extrusionOk="0">
                  <a:moveTo>
                    <a:pt x="0" y="0"/>
                  </a:moveTo>
                  <a:lnTo>
                    <a:pt x="0" y="1501"/>
                  </a:lnTo>
                  <a:lnTo>
                    <a:pt x="156" y="1563"/>
                  </a:lnTo>
                  <a:lnTo>
                    <a:pt x="656" y="1720"/>
                  </a:lnTo>
                  <a:lnTo>
                    <a:pt x="1407" y="1907"/>
                  </a:lnTo>
                  <a:lnTo>
                    <a:pt x="1875" y="2001"/>
                  </a:lnTo>
                  <a:lnTo>
                    <a:pt x="2407" y="2063"/>
                  </a:lnTo>
                  <a:lnTo>
                    <a:pt x="3001" y="2126"/>
                  </a:lnTo>
                  <a:lnTo>
                    <a:pt x="3626" y="2188"/>
                  </a:lnTo>
                  <a:lnTo>
                    <a:pt x="4282" y="2188"/>
                  </a:lnTo>
                  <a:lnTo>
                    <a:pt x="5001" y="2157"/>
                  </a:lnTo>
                  <a:lnTo>
                    <a:pt x="5751" y="2063"/>
                  </a:lnTo>
                  <a:lnTo>
                    <a:pt x="6533" y="1938"/>
                  </a:lnTo>
                  <a:lnTo>
                    <a:pt x="7314" y="1751"/>
                  </a:lnTo>
                  <a:lnTo>
                    <a:pt x="8127" y="1501"/>
                  </a:lnTo>
                  <a:lnTo>
                    <a:pt x="8127" y="0"/>
                  </a:lnTo>
                  <a:lnTo>
                    <a:pt x="8064" y="94"/>
                  </a:lnTo>
                  <a:lnTo>
                    <a:pt x="7971" y="188"/>
                  </a:lnTo>
                  <a:lnTo>
                    <a:pt x="7814" y="250"/>
                  </a:lnTo>
                  <a:lnTo>
                    <a:pt x="7439" y="407"/>
                  </a:lnTo>
                  <a:lnTo>
                    <a:pt x="6939" y="532"/>
                  </a:lnTo>
                  <a:lnTo>
                    <a:pt x="6345" y="657"/>
                  </a:lnTo>
                  <a:lnTo>
                    <a:pt x="5658" y="719"/>
                  </a:lnTo>
                  <a:lnTo>
                    <a:pt x="4876" y="782"/>
                  </a:lnTo>
                  <a:lnTo>
                    <a:pt x="4063" y="813"/>
                  </a:lnTo>
                  <a:lnTo>
                    <a:pt x="3251" y="782"/>
                  </a:lnTo>
                  <a:lnTo>
                    <a:pt x="2469" y="719"/>
                  </a:lnTo>
                  <a:lnTo>
                    <a:pt x="1782" y="657"/>
                  </a:lnTo>
                  <a:lnTo>
                    <a:pt x="1188" y="532"/>
                  </a:lnTo>
                  <a:lnTo>
                    <a:pt x="688" y="407"/>
                  </a:lnTo>
                  <a:lnTo>
                    <a:pt x="313" y="250"/>
                  </a:lnTo>
                  <a:lnTo>
                    <a:pt x="188" y="188"/>
                  </a:lnTo>
                  <a:lnTo>
                    <a:pt x="63" y="94"/>
                  </a:lnTo>
                  <a:lnTo>
                    <a:pt x="0" y="0"/>
                  </a:lnTo>
                  <a:close/>
                </a:path>
              </a:pathLst>
            </a:custGeom>
            <a:solidFill>
              <a:srgbClr val="CEE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327;p28">
              <a:extLst>
                <a:ext uri="{FF2B5EF4-FFF2-40B4-BE49-F238E27FC236}">
                  <a16:creationId xmlns:a16="http://schemas.microsoft.com/office/drawing/2014/main" id="{2F2B4F3B-3C64-02BB-967C-28E222E07724}"/>
                </a:ext>
              </a:extLst>
            </p:cNvPr>
            <p:cNvSpPr/>
            <p:nvPr/>
          </p:nvSpPr>
          <p:spPr>
            <a:xfrm>
              <a:off x="5655550" y="1605573"/>
              <a:ext cx="253750" cy="493156"/>
            </a:xfrm>
            <a:custGeom>
              <a:avLst/>
              <a:gdLst/>
              <a:ahLst/>
              <a:cxnLst/>
              <a:rect l="l" t="t" r="r" b="b"/>
              <a:pathLst>
                <a:path w="4877" h="8784" extrusionOk="0">
                  <a:moveTo>
                    <a:pt x="1313" y="0"/>
                  </a:moveTo>
                  <a:lnTo>
                    <a:pt x="0" y="4439"/>
                  </a:lnTo>
                  <a:lnTo>
                    <a:pt x="0" y="4439"/>
                  </a:lnTo>
                  <a:lnTo>
                    <a:pt x="2063" y="4251"/>
                  </a:lnTo>
                  <a:lnTo>
                    <a:pt x="938" y="8784"/>
                  </a:lnTo>
                  <a:lnTo>
                    <a:pt x="4877" y="2001"/>
                  </a:lnTo>
                  <a:lnTo>
                    <a:pt x="2626" y="2407"/>
                  </a:lnTo>
                  <a:lnTo>
                    <a:pt x="3595" y="0"/>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328;p28">
              <a:extLst>
                <a:ext uri="{FF2B5EF4-FFF2-40B4-BE49-F238E27FC236}">
                  <a16:creationId xmlns:a16="http://schemas.microsoft.com/office/drawing/2014/main" id="{EDF253DC-EE7F-2BF2-E1A5-1F2D6B92178C}"/>
                </a:ext>
              </a:extLst>
            </p:cNvPr>
            <p:cNvSpPr/>
            <p:nvPr/>
          </p:nvSpPr>
          <p:spPr>
            <a:xfrm>
              <a:off x="5571000" y="1417775"/>
              <a:ext cx="422848" cy="100102"/>
            </a:xfrm>
            <a:custGeom>
              <a:avLst/>
              <a:gdLst/>
              <a:ahLst/>
              <a:cxnLst/>
              <a:rect l="l" t="t" r="r" b="b"/>
              <a:pathLst>
                <a:path w="8127" h="1783" extrusionOk="0">
                  <a:moveTo>
                    <a:pt x="3251" y="1"/>
                  </a:moveTo>
                  <a:lnTo>
                    <a:pt x="2469" y="63"/>
                  </a:lnTo>
                  <a:lnTo>
                    <a:pt x="1782" y="126"/>
                  </a:lnTo>
                  <a:lnTo>
                    <a:pt x="1188" y="251"/>
                  </a:lnTo>
                  <a:lnTo>
                    <a:pt x="688" y="376"/>
                  </a:lnTo>
                  <a:lnTo>
                    <a:pt x="313" y="532"/>
                  </a:lnTo>
                  <a:lnTo>
                    <a:pt x="188" y="626"/>
                  </a:lnTo>
                  <a:lnTo>
                    <a:pt x="63" y="688"/>
                  </a:lnTo>
                  <a:lnTo>
                    <a:pt x="0" y="782"/>
                  </a:lnTo>
                  <a:lnTo>
                    <a:pt x="0" y="876"/>
                  </a:lnTo>
                  <a:lnTo>
                    <a:pt x="0" y="970"/>
                  </a:lnTo>
                  <a:lnTo>
                    <a:pt x="63" y="1063"/>
                  </a:lnTo>
                  <a:lnTo>
                    <a:pt x="188" y="1157"/>
                  </a:lnTo>
                  <a:lnTo>
                    <a:pt x="313" y="1220"/>
                  </a:lnTo>
                  <a:lnTo>
                    <a:pt x="688" y="1376"/>
                  </a:lnTo>
                  <a:lnTo>
                    <a:pt x="1188" y="1532"/>
                  </a:lnTo>
                  <a:lnTo>
                    <a:pt x="1782" y="1626"/>
                  </a:lnTo>
                  <a:lnTo>
                    <a:pt x="2469" y="1720"/>
                  </a:lnTo>
                  <a:lnTo>
                    <a:pt x="3251" y="1751"/>
                  </a:lnTo>
                  <a:lnTo>
                    <a:pt x="4063" y="1782"/>
                  </a:lnTo>
                  <a:lnTo>
                    <a:pt x="4876" y="1751"/>
                  </a:lnTo>
                  <a:lnTo>
                    <a:pt x="5658" y="1720"/>
                  </a:lnTo>
                  <a:lnTo>
                    <a:pt x="6345" y="1626"/>
                  </a:lnTo>
                  <a:lnTo>
                    <a:pt x="6939" y="1532"/>
                  </a:lnTo>
                  <a:lnTo>
                    <a:pt x="7439" y="1376"/>
                  </a:lnTo>
                  <a:lnTo>
                    <a:pt x="7814" y="1220"/>
                  </a:lnTo>
                  <a:lnTo>
                    <a:pt x="7971" y="1157"/>
                  </a:lnTo>
                  <a:lnTo>
                    <a:pt x="8064" y="1063"/>
                  </a:lnTo>
                  <a:lnTo>
                    <a:pt x="8127" y="970"/>
                  </a:lnTo>
                  <a:lnTo>
                    <a:pt x="8127" y="876"/>
                  </a:lnTo>
                  <a:lnTo>
                    <a:pt x="8127" y="782"/>
                  </a:lnTo>
                  <a:lnTo>
                    <a:pt x="8064" y="688"/>
                  </a:lnTo>
                  <a:lnTo>
                    <a:pt x="7971" y="626"/>
                  </a:lnTo>
                  <a:lnTo>
                    <a:pt x="7814" y="532"/>
                  </a:lnTo>
                  <a:lnTo>
                    <a:pt x="7439" y="376"/>
                  </a:lnTo>
                  <a:lnTo>
                    <a:pt x="6939" y="251"/>
                  </a:lnTo>
                  <a:lnTo>
                    <a:pt x="6345" y="126"/>
                  </a:lnTo>
                  <a:lnTo>
                    <a:pt x="5658" y="63"/>
                  </a:lnTo>
                  <a:lnTo>
                    <a:pt x="4876"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329;p28">
              <a:extLst>
                <a:ext uri="{FF2B5EF4-FFF2-40B4-BE49-F238E27FC236}">
                  <a16:creationId xmlns:a16="http://schemas.microsoft.com/office/drawing/2014/main" id="{E56201A5-8A20-7104-0ED1-DDC2975A81EF}"/>
                </a:ext>
              </a:extLst>
            </p:cNvPr>
            <p:cNvSpPr/>
            <p:nvPr/>
          </p:nvSpPr>
          <p:spPr>
            <a:xfrm>
              <a:off x="5650659" y="2253128"/>
              <a:ext cx="263532" cy="284306"/>
            </a:xfrm>
            <a:custGeom>
              <a:avLst/>
              <a:gdLst/>
              <a:ahLst/>
              <a:cxnLst/>
              <a:rect l="l" t="t" r="r" b="b"/>
              <a:pathLst>
                <a:path w="5065" h="5064" extrusionOk="0">
                  <a:moveTo>
                    <a:pt x="2532" y="0"/>
                  </a:moveTo>
                  <a:lnTo>
                    <a:pt x="2282" y="31"/>
                  </a:lnTo>
                  <a:lnTo>
                    <a:pt x="2032" y="63"/>
                  </a:lnTo>
                  <a:lnTo>
                    <a:pt x="1782" y="125"/>
                  </a:lnTo>
                  <a:lnTo>
                    <a:pt x="1563" y="188"/>
                  </a:lnTo>
                  <a:lnTo>
                    <a:pt x="1313" y="313"/>
                  </a:lnTo>
                  <a:lnTo>
                    <a:pt x="1126" y="438"/>
                  </a:lnTo>
                  <a:lnTo>
                    <a:pt x="938" y="594"/>
                  </a:lnTo>
                  <a:lnTo>
                    <a:pt x="751" y="750"/>
                  </a:lnTo>
                  <a:lnTo>
                    <a:pt x="595" y="938"/>
                  </a:lnTo>
                  <a:lnTo>
                    <a:pt x="438" y="1125"/>
                  </a:lnTo>
                  <a:lnTo>
                    <a:pt x="313" y="1344"/>
                  </a:lnTo>
                  <a:lnTo>
                    <a:pt x="188" y="1563"/>
                  </a:lnTo>
                  <a:lnTo>
                    <a:pt x="126" y="1782"/>
                  </a:lnTo>
                  <a:lnTo>
                    <a:pt x="63" y="2032"/>
                  </a:lnTo>
                  <a:lnTo>
                    <a:pt x="1" y="2282"/>
                  </a:lnTo>
                  <a:lnTo>
                    <a:pt x="1" y="2532"/>
                  </a:lnTo>
                  <a:lnTo>
                    <a:pt x="1" y="2813"/>
                  </a:lnTo>
                  <a:lnTo>
                    <a:pt x="63" y="3063"/>
                  </a:lnTo>
                  <a:lnTo>
                    <a:pt x="126" y="3282"/>
                  </a:lnTo>
                  <a:lnTo>
                    <a:pt x="188" y="3532"/>
                  </a:lnTo>
                  <a:lnTo>
                    <a:pt x="313" y="3751"/>
                  </a:lnTo>
                  <a:lnTo>
                    <a:pt x="438" y="3970"/>
                  </a:lnTo>
                  <a:lnTo>
                    <a:pt x="595" y="4157"/>
                  </a:lnTo>
                  <a:lnTo>
                    <a:pt x="751" y="4345"/>
                  </a:lnTo>
                  <a:lnTo>
                    <a:pt x="938" y="4501"/>
                  </a:lnTo>
                  <a:lnTo>
                    <a:pt x="1126" y="4626"/>
                  </a:lnTo>
                  <a:lnTo>
                    <a:pt x="1313" y="4783"/>
                  </a:lnTo>
                  <a:lnTo>
                    <a:pt x="1563" y="4876"/>
                  </a:lnTo>
                  <a:lnTo>
                    <a:pt x="1782" y="4970"/>
                  </a:lnTo>
                  <a:lnTo>
                    <a:pt x="2032" y="5033"/>
                  </a:lnTo>
                  <a:lnTo>
                    <a:pt x="2282" y="5064"/>
                  </a:lnTo>
                  <a:lnTo>
                    <a:pt x="2783" y="5064"/>
                  </a:lnTo>
                  <a:lnTo>
                    <a:pt x="3033" y="5033"/>
                  </a:lnTo>
                  <a:lnTo>
                    <a:pt x="3283" y="4970"/>
                  </a:lnTo>
                  <a:lnTo>
                    <a:pt x="3533" y="4876"/>
                  </a:lnTo>
                  <a:lnTo>
                    <a:pt x="3752" y="4783"/>
                  </a:lnTo>
                  <a:lnTo>
                    <a:pt x="3970" y="4626"/>
                  </a:lnTo>
                  <a:lnTo>
                    <a:pt x="4158" y="4501"/>
                  </a:lnTo>
                  <a:lnTo>
                    <a:pt x="4345" y="4345"/>
                  </a:lnTo>
                  <a:lnTo>
                    <a:pt x="4502" y="4157"/>
                  </a:lnTo>
                  <a:lnTo>
                    <a:pt x="4627" y="3970"/>
                  </a:lnTo>
                  <a:lnTo>
                    <a:pt x="4752" y="3751"/>
                  </a:lnTo>
                  <a:lnTo>
                    <a:pt x="4877" y="3532"/>
                  </a:lnTo>
                  <a:lnTo>
                    <a:pt x="4971" y="3282"/>
                  </a:lnTo>
                  <a:lnTo>
                    <a:pt x="5033" y="3063"/>
                  </a:lnTo>
                  <a:lnTo>
                    <a:pt x="5064" y="2813"/>
                  </a:lnTo>
                  <a:lnTo>
                    <a:pt x="5064" y="2532"/>
                  </a:lnTo>
                  <a:lnTo>
                    <a:pt x="5064" y="2282"/>
                  </a:lnTo>
                  <a:lnTo>
                    <a:pt x="5033" y="2032"/>
                  </a:lnTo>
                  <a:lnTo>
                    <a:pt x="4971" y="1782"/>
                  </a:lnTo>
                  <a:lnTo>
                    <a:pt x="4877" y="1563"/>
                  </a:lnTo>
                  <a:lnTo>
                    <a:pt x="4752" y="1344"/>
                  </a:lnTo>
                  <a:lnTo>
                    <a:pt x="4627" y="1125"/>
                  </a:lnTo>
                  <a:lnTo>
                    <a:pt x="4502" y="938"/>
                  </a:lnTo>
                  <a:lnTo>
                    <a:pt x="4345" y="750"/>
                  </a:lnTo>
                  <a:lnTo>
                    <a:pt x="4158" y="594"/>
                  </a:lnTo>
                  <a:lnTo>
                    <a:pt x="3970" y="438"/>
                  </a:lnTo>
                  <a:lnTo>
                    <a:pt x="3752" y="313"/>
                  </a:lnTo>
                  <a:lnTo>
                    <a:pt x="3533" y="188"/>
                  </a:lnTo>
                  <a:lnTo>
                    <a:pt x="3283" y="125"/>
                  </a:lnTo>
                  <a:lnTo>
                    <a:pt x="3033" y="63"/>
                  </a:lnTo>
                  <a:lnTo>
                    <a:pt x="2783" y="31"/>
                  </a:lnTo>
                  <a:lnTo>
                    <a:pt x="2532" y="0"/>
                  </a:lnTo>
                  <a:close/>
                </a:path>
              </a:pathLst>
            </a:custGeom>
            <a:solidFill>
              <a:srgbClr val="6D6E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330;p28">
              <a:extLst>
                <a:ext uri="{FF2B5EF4-FFF2-40B4-BE49-F238E27FC236}">
                  <a16:creationId xmlns:a16="http://schemas.microsoft.com/office/drawing/2014/main" id="{3F63E2FC-CCE8-4DEC-FA0F-BCF7BCC57CB9}"/>
                </a:ext>
              </a:extLst>
            </p:cNvPr>
            <p:cNvSpPr/>
            <p:nvPr/>
          </p:nvSpPr>
          <p:spPr>
            <a:xfrm>
              <a:off x="5668558" y="2272441"/>
              <a:ext cx="227735" cy="245736"/>
            </a:xfrm>
            <a:custGeom>
              <a:avLst/>
              <a:gdLst/>
              <a:ahLst/>
              <a:cxnLst/>
              <a:rect l="l" t="t" r="r" b="b"/>
              <a:pathLst>
                <a:path w="4377" h="4377" extrusionOk="0">
                  <a:moveTo>
                    <a:pt x="2188" y="0"/>
                  </a:moveTo>
                  <a:lnTo>
                    <a:pt x="1970" y="31"/>
                  </a:lnTo>
                  <a:lnTo>
                    <a:pt x="1751" y="63"/>
                  </a:lnTo>
                  <a:lnTo>
                    <a:pt x="1532" y="94"/>
                  </a:lnTo>
                  <a:lnTo>
                    <a:pt x="1345" y="188"/>
                  </a:lnTo>
                  <a:lnTo>
                    <a:pt x="1157" y="281"/>
                  </a:lnTo>
                  <a:lnTo>
                    <a:pt x="969" y="375"/>
                  </a:lnTo>
                  <a:lnTo>
                    <a:pt x="813" y="500"/>
                  </a:lnTo>
                  <a:lnTo>
                    <a:pt x="657" y="656"/>
                  </a:lnTo>
                  <a:lnTo>
                    <a:pt x="501" y="813"/>
                  </a:lnTo>
                  <a:lnTo>
                    <a:pt x="376" y="969"/>
                  </a:lnTo>
                  <a:lnTo>
                    <a:pt x="282" y="1157"/>
                  </a:lnTo>
                  <a:lnTo>
                    <a:pt x="188" y="1344"/>
                  </a:lnTo>
                  <a:lnTo>
                    <a:pt x="94" y="1532"/>
                  </a:lnTo>
                  <a:lnTo>
                    <a:pt x="63" y="1750"/>
                  </a:lnTo>
                  <a:lnTo>
                    <a:pt x="32" y="1969"/>
                  </a:lnTo>
                  <a:lnTo>
                    <a:pt x="0" y="2188"/>
                  </a:lnTo>
                  <a:lnTo>
                    <a:pt x="32" y="2407"/>
                  </a:lnTo>
                  <a:lnTo>
                    <a:pt x="63" y="2626"/>
                  </a:lnTo>
                  <a:lnTo>
                    <a:pt x="94" y="2844"/>
                  </a:lnTo>
                  <a:lnTo>
                    <a:pt x="188" y="3032"/>
                  </a:lnTo>
                  <a:lnTo>
                    <a:pt x="282" y="3251"/>
                  </a:lnTo>
                  <a:lnTo>
                    <a:pt x="376" y="3407"/>
                  </a:lnTo>
                  <a:lnTo>
                    <a:pt x="501" y="3595"/>
                  </a:lnTo>
                  <a:lnTo>
                    <a:pt x="657" y="3751"/>
                  </a:lnTo>
                  <a:lnTo>
                    <a:pt x="813" y="3876"/>
                  </a:lnTo>
                  <a:lnTo>
                    <a:pt x="969" y="4001"/>
                  </a:lnTo>
                  <a:lnTo>
                    <a:pt x="1157" y="4126"/>
                  </a:lnTo>
                  <a:lnTo>
                    <a:pt x="1345" y="4220"/>
                  </a:lnTo>
                  <a:lnTo>
                    <a:pt x="1532" y="4282"/>
                  </a:lnTo>
                  <a:lnTo>
                    <a:pt x="1751" y="4345"/>
                  </a:lnTo>
                  <a:lnTo>
                    <a:pt x="1970" y="4376"/>
                  </a:lnTo>
                  <a:lnTo>
                    <a:pt x="2407" y="4376"/>
                  </a:lnTo>
                  <a:lnTo>
                    <a:pt x="2626" y="4345"/>
                  </a:lnTo>
                  <a:lnTo>
                    <a:pt x="2845" y="4282"/>
                  </a:lnTo>
                  <a:lnTo>
                    <a:pt x="3032" y="4220"/>
                  </a:lnTo>
                  <a:lnTo>
                    <a:pt x="3220" y="4126"/>
                  </a:lnTo>
                  <a:lnTo>
                    <a:pt x="3408" y="4001"/>
                  </a:lnTo>
                  <a:lnTo>
                    <a:pt x="3595" y="3876"/>
                  </a:lnTo>
                  <a:lnTo>
                    <a:pt x="3751" y="3751"/>
                  </a:lnTo>
                  <a:lnTo>
                    <a:pt x="3876" y="3595"/>
                  </a:lnTo>
                  <a:lnTo>
                    <a:pt x="4001" y="3407"/>
                  </a:lnTo>
                  <a:lnTo>
                    <a:pt x="4126" y="3251"/>
                  </a:lnTo>
                  <a:lnTo>
                    <a:pt x="4220" y="3032"/>
                  </a:lnTo>
                  <a:lnTo>
                    <a:pt x="4283" y="2844"/>
                  </a:lnTo>
                  <a:lnTo>
                    <a:pt x="4345" y="2626"/>
                  </a:lnTo>
                  <a:lnTo>
                    <a:pt x="4376" y="2407"/>
                  </a:lnTo>
                  <a:lnTo>
                    <a:pt x="4376" y="2188"/>
                  </a:lnTo>
                  <a:lnTo>
                    <a:pt x="4376" y="1969"/>
                  </a:lnTo>
                  <a:lnTo>
                    <a:pt x="4345" y="1750"/>
                  </a:lnTo>
                  <a:lnTo>
                    <a:pt x="4283" y="1532"/>
                  </a:lnTo>
                  <a:lnTo>
                    <a:pt x="4220" y="1344"/>
                  </a:lnTo>
                  <a:lnTo>
                    <a:pt x="4126" y="1157"/>
                  </a:lnTo>
                  <a:lnTo>
                    <a:pt x="4001" y="969"/>
                  </a:lnTo>
                  <a:lnTo>
                    <a:pt x="3876" y="813"/>
                  </a:lnTo>
                  <a:lnTo>
                    <a:pt x="3751" y="656"/>
                  </a:lnTo>
                  <a:lnTo>
                    <a:pt x="3595" y="500"/>
                  </a:lnTo>
                  <a:lnTo>
                    <a:pt x="3408" y="375"/>
                  </a:lnTo>
                  <a:lnTo>
                    <a:pt x="3220" y="281"/>
                  </a:lnTo>
                  <a:lnTo>
                    <a:pt x="3032" y="188"/>
                  </a:lnTo>
                  <a:lnTo>
                    <a:pt x="2845" y="94"/>
                  </a:lnTo>
                  <a:lnTo>
                    <a:pt x="2626" y="63"/>
                  </a:lnTo>
                  <a:lnTo>
                    <a:pt x="2407" y="31"/>
                  </a:lnTo>
                  <a:lnTo>
                    <a:pt x="2188" y="0"/>
                  </a:lnTo>
                  <a:close/>
                </a:path>
              </a:pathLst>
            </a:custGeom>
            <a:solidFill>
              <a:srgbClr val="434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331;p28">
              <a:extLst>
                <a:ext uri="{FF2B5EF4-FFF2-40B4-BE49-F238E27FC236}">
                  <a16:creationId xmlns:a16="http://schemas.microsoft.com/office/drawing/2014/main" id="{DEB08D50-3821-2B86-6486-3FA11C4C5710}"/>
                </a:ext>
              </a:extLst>
            </p:cNvPr>
            <p:cNvSpPr/>
            <p:nvPr/>
          </p:nvSpPr>
          <p:spPr>
            <a:xfrm>
              <a:off x="5756386" y="2179412"/>
              <a:ext cx="50469" cy="1561884"/>
            </a:xfrm>
            <a:custGeom>
              <a:avLst/>
              <a:gdLst/>
              <a:ahLst/>
              <a:cxnLst/>
              <a:rect l="l" t="t" r="r" b="b"/>
              <a:pathLst>
                <a:path w="970" h="27820" extrusionOk="0">
                  <a:moveTo>
                    <a:pt x="375" y="0"/>
                  </a:moveTo>
                  <a:lnTo>
                    <a:pt x="219" y="32"/>
                  </a:lnTo>
                  <a:lnTo>
                    <a:pt x="94" y="125"/>
                  </a:lnTo>
                  <a:lnTo>
                    <a:pt x="32" y="250"/>
                  </a:lnTo>
                  <a:lnTo>
                    <a:pt x="0" y="407"/>
                  </a:lnTo>
                  <a:lnTo>
                    <a:pt x="0" y="27413"/>
                  </a:lnTo>
                  <a:lnTo>
                    <a:pt x="32" y="27569"/>
                  </a:lnTo>
                  <a:lnTo>
                    <a:pt x="94" y="27694"/>
                  </a:lnTo>
                  <a:lnTo>
                    <a:pt x="219" y="27788"/>
                  </a:lnTo>
                  <a:lnTo>
                    <a:pt x="375" y="27820"/>
                  </a:lnTo>
                  <a:lnTo>
                    <a:pt x="563" y="27820"/>
                  </a:lnTo>
                  <a:lnTo>
                    <a:pt x="719" y="27788"/>
                  </a:lnTo>
                  <a:lnTo>
                    <a:pt x="844" y="27694"/>
                  </a:lnTo>
                  <a:lnTo>
                    <a:pt x="938" y="27569"/>
                  </a:lnTo>
                  <a:lnTo>
                    <a:pt x="969" y="27413"/>
                  </a:lnTo>
                  <a:lnTo>
                    <a:pt x="969" y="407"/>
                  </a:lnTo>
                  <a:lnTo>
                    <a:pt x="938" y="250"/>
                  </a:lnTo>
                  <a:lnTo>
                    <a:pt x="844" y="125"/>
                  </a:lnTo>
                  <a:lnTo>
                    <a:pt x="719" y="32"/>
                  </a:lnTo>
                  <a:lnTo>
                    <a:pt x="563" y="0"/>
                  </a:lnTo>
                  <a:close/>
                </a:path>
              </a:pathLst>
            </a:custGeom>
            <a:solidFill>
              <a:srgbClr val="434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332;p28">
              <a:extLst>
                <a:ext uri="{FF2B5EF4-FFF2-40B4-BE49-F238E27FC236}">
                  <a16:creationId xmlns:a16="http://schemas.microsoft.com/office/drawing/2014/main" id="{410464A5-01BF-22F8-86BF-E17906970382}"/>
                </a:ext>
              </a:extLst>
            </p:cNvPr>
            <p:cNvSpPr/>
            <p:nvPr/>
          </p:nvSpPr>
          <p:spPr>
            <a:xfrm>
              <a:off x="5689682" y="2110973"/>
              <a:ext cx="182209" cy="361558"/>
            </a:xfrm>
            <a:custGeom>
              <a:avLst/>
              <a:gdLst/>
              <a:ahLst/>
              <a:cxnLst/>
              <a:rect l="l" t="t" r="r" b="b"/>
              <a:pathLst>
                <a:path w="3502" h="6440" extrusionOk="0">
                  <a:moveTo>
                    <a:pt x="1439" y="0"/>
                  </a:moveTo>
                  <a:lnTo>
                    <a:pt x="1126" y="63"/>
                  </a:lnTo>
                  <a:lnTo>
                    <a:pt x="813" y="157"/>
                  </a:lnTo>
                  <a:lnTo>
                    <a:pt x="563" y="313"/>
                  </a:lnTo>
                  <a:lnTo>
                    <a:pt x="345" y="469"/>
                  </a:lnTo>
                  <a:lnTo>
                    <a:pt x="157" y="688"/>
                  </a:lnTo>
                  <a:lnTo>
                    <a:pt x="63" y="876"/>
                  </a:lnTo>
                  <a:lnTo>
                    <a:pt x="32" y="1001"/>
                  </a:lnTo>
                  <a:lnTo>
                    <a:pt x="1" y="1094"/>
                  </a:lnTo>
                  <a:lnTo>
                    <a:pt x="63" y="2188"/>
                  </a:lnTo>
                  <a:lnTo>
                    <a:pt x="220" y="3970"/>
                  </a:lnTo>
                  <a:lnTo>
                    <a:pt x="407" y="6439"/>
                  </a:lnTo>
                  <a:lnTo>
                    <a:pt x="3095" y="6439"/>
                  </a:lnTo>
                  <a:lnTo>
                    <a:pt x="3283" y="3970"/>
                  </a:lnTo>
                  <a:lnTo>
                    <a:pt x="3439" y="2188"/>
                  </a:lnTo>
                  <a:lnTo>
                    <a:pt x="3502" y="1094"/>
                  </a:lnTo>
                  <a:lnTo>
                    <a:pt x="3470" y="1001"/>
                  </a:lnTo>
                  <a:lnTo>
                    <a:pt x="3439" y="876"/>
                  </a:lnTo>
                  <a:lnTo>
                    <a:pt x="3345" y="688"/>
                  </a:lnTo>
                  <a:lnTo>
                    <a:pt x="3158" y="469"/>
                  </a:lnTo>
                  <a:lnTo>
                    <a:pt x="2939" y="313"/>
                  </a:lnTo>
                  <a:lnTo>
                    <a:pt x="2689" y="157"/>
                  </a:lnTo>
                  <a:lnTo>
                    <a:pt x="2376" y="63"/>
                  </a:lnTo>
                  <a:lnTo>
                    <a:pt x="2064" y="0"/>
                  </a:lnTo>
                  <a:lnTo>
                    <a:pt x="1751" y="32"/>
                  </a:lnTo>
                  <a:lnTo>
                    <a:pt x="1439" y="0"/>
                  </a:lnTo>
                  <a:close/>
                </a:path>
              </a:pathLst>
            </a:custGeom>
            <a:solidFill>
              <a:srgbClr val="4071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333;p28">
              <a:extLst>
                <a:ext uri="{FF2B5EF4-FFF2-40B4-BE49-F238E27FC236}">
                  <a16:creationId xmlns:a16="http://schemas.microsoft.com/office/drawing/2014/main" id="{72DB9CBD-70C5-13E5-458D-4220648BC9A3}"/>
                </a:ext>
              </a:extLst>
            </p:cNvPr>
            <p:cNvSpPr/>
            <p:nvPr/>
          </p:nvSpPr>
          <p:spPr>
            <a:xfrm>
              <a:off x="5762890" y="2200465"/>
              <a:ext cx="35849" cy="87807"/>
            </a:xfrm>
            <a:custGeom>
              <a:avLst/>
              <a:gdLst/>
              <a:ahLst/>
              <a:cxnLst/>
              <a:rect l="l" t="t" r="r" b="b"/>
              <a:pathLst>
                <a:path w="689" h="1564" extrusionOk="0">
                  <a:moveTo>
                    <a:pt x="0" y="0"/>
                  </a:moveTo>
                  <a:lnTo>
                    <a:pt x="0" y="1563"/>
                  </a:lnTo>
                  <a:lnTo>
                    <a:pt x="688" y="1563"/>
                  </a:lnTo>
                  <a:lnTo>
                    <a:pt x="688" y="0"/>
                  </a:lnTo>
                  <a:close/>
                </a:path>
              </a:pathLst>
            </a:custGeom>
            <a:solidFill>
              <a:srgbClr val="CEE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334;p28">
              <a:extLst>
                <a:ext uri="{FF2B5EF4-FFF2-40B4-BE49-F238E27FC236}">
                  <a16:creationId xmlns:a16="http://schemas.microsoft.com/office/drawing/2014/main" id="{F2047EA2-FE08-1F30-9D63-CD9A59CA29A1}"/>
                </a:ext>
              </a:extLst>
            </p:cNvPr>
            <p:cNvSpPr/>
            <p:nvPr/>
          </p:nvSpPr>
          <p:spPr>
            <a:xfrm>
              <a:off x="5762890" y="2303993"/>
              <a:ext cx="35849" cy="24647"/>
            </a:xfrm>
            <a:custGeom>
              <a:avLst/>
              <a:gdLst/>
              <a:ahLst/>
              <a:cxnLst/>
              <a:rect l="l" t="t" r="r" b="b"/>
              <a:pathLst>
                <a:path w="689" h="439" extrusionOk="0">
                  <a:moveTo>
                    <a:pt x="0" y="1"/>
                  </a:moveTo>
                  <a:lnTo>
                    <a:pt x="0" y="438"/>
                  </a:lnTo>
                  <a:lnTo>
                    <a:pt x="688" y="438"/>
                  </a:lnTo>
                  <a:lnTo>
                    <a:pt x="688" y="1"/>
                  </a:lnTo>
                  <a:close/>
                </a:path>
              </a:pathLst>
            </a:custGeom>
            <a:solidFill>
              <a:srgbClr val="CEE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335;p28">
              <a:extLst>
                <a:ext uri="{FF2B5EF4-FFF2-40B4-BE49-F238E27FC236}">
                  <a16:creationId xmlns:a16="http://schemas.microsoft.com/office/drawing/2014/main" id="{991B4986-67F8-B418-FF26-72B47BAFFE75}"/>
                </a:ext>
              </a:extLst>
            </p:cNvPr>
            <p:cNvSpPr/>
            <p:nvPr/>
          </p:nvSpPr>
          <p:spPr>
            <a:xfrm>
              <a:off x="5762890" y="2342620"/>
              <a:ext cx="35849" cy="24590"/>
            </a:xfrm>
            <a:custGeom>
              <a:avLst/>
              <a:gdLst/>
              <a:ahLst/>
              <a:cxnLst/>
              <a:rect l="l" t="t" r="r" b="b"/>
              <a:pathLst>
                <a:path w="689" h="438" extrusionOk="0">
                  <a:moveTo>
                    <a:pt x="0" y="0"/>
                  </a:moveTo>
                  <a:lnTo>
                    <a:pt x="0" y="438"/>
                  </a:lnTo>
                  <a:lnTo>
                    <a:pt x="688" y="438"/>
                  </a:lnTo>
                  <a:lnTo>
                    <a:pt x="688" y="0"/>
                  </a:lnTo>
                  <a:close/>
                </a:path>
              </a:pathLst>
            </a:custGeom>
            <a:solidFill>
              <a:srgbClr val="CEE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07" name="Picture 2" descr="Codebasics">
            <a:extLst>
              <a:ext uri="{FF2B5EF4-FFF2-40B4-BE49-F238E27FC236}">
                <a16:creationId xmlns:a16="http://schemas.microsoft.com/office/drawing/2014/main" id="{EE4A7103-D126-6064-12F8-829206977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147" y="5311745"/>
            <a:ext cx="830223" cy="708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096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8519B7-E903-68EE-BC48-641D1F4E9065}"/>
              </a:ext>
            </a:extLst>
          </p:cNvPr>
          <p:cNvSpPr txBox="1"/>
          <p:nvPr/>
        </p:nvSpPr>
        <p:spPr>
          <a:xfrm>
            <a:off x="257202" y="1906438"/>
            <a:ext cx="2319225" cy="369332"/>
          </a:xfrm>
          <a:prstGeom prst="rect">
            <a:avLst/>
          </a:prstGeom>
          <a:noFill/>
        </p:spPr>
        <p:txBody>
          <a:bodyPr wrap="none" rtlCol="0">
            <a:spAutoFit/>
          </a:bodyPr>
          <a:lstStyle/>
          <a:p>
            <a:r>
              <a:rPr lang="en-IN" b="1" dirty="0">
                <a:latin typeface="Segoe UI" panose="020B0502040204020203" pitchFamily="34" charset="0"/>
                <a:cs typeface="Segoe UI" panose="020B0502040204020203" pitchFamily="34" charset="0"/>
              </a:rPr>
              <a:t>Goal of this project </a:t>
            </a:r>
          </a:p>
        </p:txBody>
      </p:sp>
      <p:sp>
        <p:nvSpPr>
          <p:cNvPr id="5" name="TextBox 4">
            <a:extLst>
              <a:ext uri="{FF2B5EF4-FFF2-40B4-BE49-F238E27FC236}">
                <a16:creationId xmlns:a16="http://schemas.microsoft.com/office/drawing/2014/main" id="{6D7176C1-3A46-141D-FFD5-813745C5EBAD}"/>
              </a:ext>
            </a:extLst>
          </p:cNvPr>
          <p:cNvSpPr txBox="1"/>
          <p:nvPr/>
        </p:nvSpPr>
        <p:spPr>
          <a:xfrm>
            <a:off x="257202" y="2449901"/>
            <a:ext cx="5164347" cy="1477328"/>
          </a:xfrm>
          <a:prstGeom prst="rect">
            <a:avLst/>
          </a:prstGeom>
          <a:noFill/>
        </p:spPr>
        <p:txBody>
          <a:bodyPr wrap="square" rtlCol="0">
            <a:spAutoFit/>
          </a:bodyPr>
          <a:lstStyle/>
          <a:p>
            <a:r>
              <a:rPr lang="en-US" dirty="0"/>
              <a:t>Analyze the Indian EV/Hybrid market using data-driven insights to identify key opportunities and challenges, providing actionable recommendations to help </a:t>
            </a:r>
            <a:r>
              <a:rPr lang="en-US" dirty="0" err="1"/>
              <a:t>AtliQ</a:t>
            </a:r>
            <a:r>
              <a:rPr lang="en-US" dirty="0"/>
              <a:t> Motors increase its market share in India.</a:t>
            </a:r>
            <a:endParaRPr lang="en-IN" dirty="0"/>
          </a:p>
        </p:txBody>
      </p:sp>
      <p:pic>
        <p:nvPicPr>
          <p:cNvPr id="2050" name="Picture 2" descr="4 Easy Steps for Setting Up Power BI">
            <a:extLst>
              <a:ext uri="{FF2B5EF4-FFF2-40B4-BE49-F238E27FC236}">
                <a16:creationId xmlns:a16="http://schemas.microsoft.com/office/drawing/2014/main" id="{70F6C111-07BD-2443-9124-37C0A6ED59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9406" y="1062087"/>
            <a:ext cx="6770451" cy="4122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297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 name="Rectangle 10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4" name="Picture 83" descr="A blue car with a charging station&#10;&#10;Description automatically generated">
            <a:extLst>
              <a:ext uri="{FF2B5EF4-FFF2-40B4-BE49-F238E27FC236}">
                <a16:creationId xmlns:a16="http://schemas.microsoft.com/office/drawing/2014/main" id="{89E53601-EA7C-E160-3375-95A8E0F6C50D}"/>
              </a:ext>
            </a:extLst>
          </p:cNvPr>
          <p:cNvPicPr>
            <a:picLocks noChangeAspect="1"/>
          </p:cNvPicPr>
          <p:nvPr/>
        </p:nvPicPr>
        <p:blipFill>
          <a:blip r:embed="rId2">
            <a:extLst>
              <a:ext uri="{28A0092B-C50C-407E-A947-70E740481C1C}">
                <a14:useLocalDpi xmlns:a14="http://schemas.microsoft.com/office/drawing/2010/main" val="0"/>
              </a:ext>
            </a:extLst>
          </a:blip>
          <a:srcRect t="19"/>
          <a:stretch/>
        </p:blipFill>
        <p:spPr>
          <a:xfrm>
            <a:off x="20" y="1282"/>
            <a:ext cx="12191980" cy="6856718"/>
          </a:xfrm>
          <a:prstGeom prst="rect">
            <a:avLst/>
          </a:prstGeom>
        </p:spPr>
      </p:pic>
    </p:spTree>
    <p:extLst>
      <p:ext uri="{BB962C8B-B14F-4D97-AF65-F5344CB8AC3E}">
        <p14:creationId xmlns:p14="http://schemas.microsoft.com/office/powerpoint/2010/main" val="29291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E76BF41-74FE-2BA3-B32E-AFB14AA7B5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018" y="0"/>
            <a:ext cx="11961963" cy="6728604"/>
          </a:xfrm>
        </p:spPr>
      </p:pic>
    </p:spTree>
    <p:extLst>
      <p:ext uri="{BB962C8B-B14F-4D97-AF65-F5344CB8AC3E}">
        <p14:creationId xmlns:p14="http://schemas.microsoft.com/office/powerpoint/2010/main" val="3085613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539E39-3A7E-6AE9-263C-18DFA100D698}"/>
              </a:ext>
            </a:extLst>
          </p:cNvPr>
          <p:cNvSpPr txBox="1"/>
          <p:nvPr/>
        </p:nvSpPr>
        <p:spPr>
          <a:xfrm>
            <a:off x="862641" y="112142"/>
            <a:ext cx="10299940" cy="923330"/>
          </a:xfrm>
          <a:prstGeom prst="rect">
            <a:avLst/>
          </a:prstGeom>
          <a:noFill/>
        </p:spPr>
        <p:txBody>
          <a:bodyPr wrap="square" rtlCol="0">
            <a:spAutoFit/>
          </a:bodyPr>
          <a:lstStyle/>
          <a:p>
            <a:r>
              <a:rPr lang="en-US" b="1" dirty="0"/>
              <a:t>What is the projected number of EV sales (including 2-wheelers and 4 wheelers) for the top 10 states by penetration rate in 2030, based on the compounded annual growth rate (CAGR) from previous years? </a:t>
            </a:r>
            <a:endParaRPr lang="en-IN" b="1" dirty="0"/>
          </a:p>
        </p:txBody>
      </p:sp>
      <p:pic>
        <p:nvPicPr>
          <p:cNvPr id="6" name="Picture 5">
            <a:extLst>
              <a:ext uri="{FF2B5EF4-FFF2-40B4-BE49-F238E27FC236}">
                <a16:creationId xmlns:a16="http://schemas.microsoft.com/office/drawing/2014/main" id="{FF3D4C11-B5F5-C5CA-6D7B-024B83784D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01" y="1035472"/>
            <a:ext cx="11203290" cy="5769650"/>
          </a:xfrm>
          <a:prstGeom prst="rect">
            <a:avLst/>
          </a:prstGeom>
        </p:spPr>
      </p:pic>
    </p:spTree>
    <p:extLst>
      <p:ext uri="{BB962C8B-B14F-4D97-AF65-F5344CB8AC3E}">
        <p14:creationId xmlns:p14="http://schemas.microsoft.com/office/powerpoint/2010/main" val="2448639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graph&#10;&#10;Description automatically generated">
            <a:extLst>
              <a:ext uri="{FF2B5EF4-FFF2-40B4-BE49-F238E27FC236}">
                <a16:creationId xmlns:a16="http://schemas.microsoft.com/office/drawing/2014/main" id="{D0D8F364-871D-B398-D2D6-2AA0D25052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74"/>
            <a:ext cx="12192000" cy="6840051"/>
          </a:xfrm>
          <a:prstGeom prst="rect">
            <a:avLst/>
          </a:prstGeom>
        </p:spPr>
      </p:pic>
      <p:sp>
        <p:nvSpPr>
          <p:cNvPr id="4" name="TextBox 3">
            <a:extLst>
              <a:ext uri="{FF2B5EF4-FFF2-40B4-BE49-F238E27FC236}">
                <a16:creationId xmlns:a16="http://schemas.microsoft.com/office/drawing/2014/main" id="{46539E39-3A7E-6AE9-263C-18DFA100D698}"/>
              </a:ext>
            </a:extLst>
          </p:cNvPr>
          <p:cNvSpPr txBox="1"/>
          <p:nvPr/>
        </p:nvSpPr>
        <p:spPr>
          <a:xfrm>
            <a:off x="4192438" y="112142"/>
            <a:ext cx="6970142" cy="923330"/>
          </a:xfrm>
          <a:prstGeom prst="rect">
            <a:avLst/>
          </a:prstGeom>
          <a:noFill/>
        </p:spPr>
        <p:txBody>
          <a:bodyPr wrap="square" rtlCol="0">
            <a:spAutoFit/>
          </a:bodyPr>
          <a:lstStyle/>
          <a:p>
            <a:r>
              <a:rPr lang="en-US" dirty="0"/>
              <a:t>Estimate the revenue growth rate of 4-wheeler and 2-wheelers EVs in India for 2022 vs 2024 and 2023 vs 2024, assuming an average unit price. H</a:t>
            </a:r>
            <a:endParaRPr lang="en-IN" b="1" dirty="0"/>
          </a:p>
        </p:txBody>
      </p:sp>
    </p:spTree>
    <p:extLst>
      <p:ext uri="{BB962C8B-B14F-4D97-AF65-F5344CB8AC3E}">
        <p14:creationId xmlns:p14="http://schemas.microsoft.com/office/powerpoint/2010/main" val="19487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AC3A8-0189-F74E-C964-F7AB54AB368A}"/>
              </a:ext>
            </a:extLst>
          </p:cNvPr>
          <p:cNvSpPr>
            <a:spLocks noGrp="1"/>
          </p:cNvSpPr>
          <p:nvPr>
            <p:ph type="title"/>
          </p:nvPr>
        </p:nvSpPr>
        <p:spPr>
          <a:xfrm>
            <a:off x="5868557" y="1138036"/>
            <a:ext cx="5444382" cy="1001314"/>
          </a:xfrm>
        </p:spPr>
        <p:txBody>
          <a:bodyPr anchor="t">
            <a:normAutofit/>
          </a:bodyPr>
          <a:lstStyle/>
          <a:p>
            <a:r>
              <a:rPr lang="en-US" sz="1800" dirty="0"/>
              <a:t>What are the primary reasons for customers choosing 4-wheeler EVs in 2023 and 2024</a:t>
            </a:r>
            <a:endParaRPr lang="en-IN" sz="4000" dirty="0"/>
          </a:p>
        </p:txBody>
      </p:sp>
      <p:pic>
        <p:nvPicPr>
          <p:cNvPr id="15" name="Picture 14" descr="Cars parked in a line">
            <a:extLst>
              <a:ext uri="{FF2B5EF4-FFF2-40B4-BE49-F238E27FC236}">
                <a16:creationId xmlns:a16="http://schemas.microsoft.com/office/drawing/2014/main" id="{99ACEC07-94DA-1AE2-932A-13E9267DCF38}"/>
              </a:ext>
            </a:extLst>
          </p:cNvPr>
          <p:cNvPicPr>
            <a:picLocks noChangeAspect="1"/>
          </p:cNvPicPr>
          <p:nvPr/>
        </p:nvPicPr>
        <p:blipFill>
          <a:blip r:embed="rId2"/>
          <a:srcRect l="30655" r="13011"/>
          <a:stretch/>
        </p:blipFill>
        <p:spPr>
          <a:xfrm>
            <a:off x="-1" y="10"/>
            <a:ext cx="5151179" cy="6857990"/>
          </a:xfrm>
          <a:prstGeom prst="rect">
            <a:avLst/>
          </a:prstGeom>
        </p:spPr>
      </p:pic>
      <p:cxnSp>
        <p:nvCxnSpPr>
          <p:cNvPr id="16" name="Straight Connector 15">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3AC7F21E-79FE-4AF3-6996-2904443880C7}"/>
              </a:ext>
            </a:extLst>
          </p:cNvPr>
          <p:cNvSpPr>
            <a:spLocks noGrp="1"/>
          </p:cNvSpPr>
          <p:nvPr>
            <p:ph idx="1"/>
          </p:nvPr>
        </p:nvSpPr>
        <p:spPr>
          <a:xfrm>
            <a:off x="5756413" y="1811546"/>
            <a:ext cx="5444382" cy="3591207"/>
          </a:xfrm>
        </p:spPr>
        <p:txBody>
          <a:bodyPr>
            <a:normAutofit/>
          </a:bodyPr>
          <a:lstStyle/>
          <a:p>
            <a:r>
              <a:rPr lang="en-US" sz="1400" b="1" dirty="0">
                <a:latin typeface="+mj-lt"/>
                <a:ea typeface="+mj-ea"/>
                <a:cs typeface="+mj-cs"/>
              </a:rPr>
              <a:t>Cost Savings: </a:t>
            </a:r>
            <a:r>
              <a:rPr lang="en-US" sz="1400" dirty="0">
                <a:latin typeface="+mj-lt"/>
                <a:ea typeface="+mj-ea"/>
                <a:cs typeface="+mj-cs"/>
              </a:rPr>
              <a:t>The lower Total Cost of Ownership (TCO) of electric vehicles (EVs) compared to internal combustion engine (ICE) vehicles is a significant motivator. Despite higher upfront costs for 4-wheeler EVs, savings on fuel, maintenance, and long-term operating costs make them appealing, particularly to fleet buyers and businesses</a:t>
            </a:r>
          </a:p>
          <a:p>
            <a:r>
              <a:rPr lang="en-US" sz="1400" b="1" dirty="0">
                <a:latin typeface="+mj-lt"/>
                <a:ea typeface="+mj-ea"/>
                <a:cs typeface="+mj-cs"/>
              </a:rPr>
              <a:t>Environmental Concerns: </a:t>
            </a:r>
            <a:r>
              <a:rPr lang="en-US" sz="1400" dirty="0">
                <a:latin typeface="+mj-lt"/>
                <a:ea typeface="+mj-ea"/>
                <a:cs typeface="+mj-cs"/>
              </a:rPr>
              <a:t>The increasing priority on environmental sustainability has driven the preference for EVs among consumers. The reduction in carbon emissions and heightened awareness of climate change have positioned EVs as the preferred choice for eco-conscious buyers globally, continuing to drive EV adoption</a:t>
            </a:r>
          </a:p>
          <a:p>
            <a:r>
              <a:rPr lang="en-US" sz="1400" b="1" dirty="0">
                <a:latin typeface="+mj-lt"/>
                <a:ea typeface="+mj-ea"/>
                <a:cs typeface="+mj-cs"/>
              </a:rPr>
              <a:t>Government Incentives</a:t>
            </a:r>
            <a:r>
              <a:rPr lang="en-US" sz="1400" dirty="0">
                <a:latin typeface="+mj-lt"/>
                <a:ea typeface="+mj-ea"/>
                <a:cs typeface="+mj-cs"/>
              </a:rPr>
              <a:t>: Governments worldwide, including India, are offering substantial incentives to boost EV adoption. Initiatives such as tax rebates, subsidies, and programs like India’s FAME II initiative aim to support EV adoption through financial incentives and infrastructure development (Bain). In regions where there are penalties for ICE vehicles, the shift to EVs is further encouraged (EY US).</a:t>
            </a:r>
          </a:p>
          <a:p>
            <a:endParaRPr lang="en-IN" sz="1400" dirty="0"/>
          </a:p>
        </p:txBody>
      </p:sp>
      <p:sp>
        <p:nvSpPr>
          <p:cNvPr id="4" name="TextBox 3">
            <a:extLst>
              <a:ext uri="{FF2B5EF4-FFF2-40B4-BE49-F238E27FC236}">
                <a16:creationId xmlns:a16="http://schemas.microsoft.com/office/drawing/2014/main" id="{311FBB5B-D0E7-1B58-B3D2-96DBF3BE99EC}"/>
              </a:ext>
            </a:extLst>
          </p:cNvPr>
          <p:cNvSpPr txBox="1"/>
          <p:nvPr/>
        </p:nvSpPr>
        <p:spPr>
          <a:xfrm>
            <a:off x="5457365" y="5771410"/>
            <a:ext cx="6734635" cy="430887"/>
          </a:xfrm>
          <a:prstGeom prst="rect">
            <a:avLst/>
          </a:prstGeom>
          <a:noFill/>
        </p:spPr>
        <p:txBody>
          <a:bodyPr wrap="square" rtlCol="0">
            <a:spAutoFit/>
          </a:bodyPr>
          <a:lstStyle/>
          <a:p>
            <a:r>
              <a:rPr lang="en-US" sz="1100" b="1" dirty="0"/>
              <a:t>Together, these factors—cost savings, environmental responsibility, and government policies—are fueling the growth of the 4-wheeler EV market in 2023 and 2024.</a:t>
            </a:r>
            <a:endParaRPr lang="en-IN" sz="1100" b="1" dirty="0"/>
          </a:p>
        </p:txBody>
      </p:sp>
    </p:spTree>
    <p:extLst>
      <p:ext uri="{BB962C8B-B14F-4D97-AF65-F5344CB8AC3E}">
        <p14:creationId xmlns:p14="http://schemas.microsoft.com/office/powerpoint/2010/main" val="225718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9B36408-531F-6F65-318A-7E8C62459FEF}"/>
              </a:ext>
            </a:extLst>
          </p:cNvPr>
          <p:cNvSpPr>
            <a:spLocks noGrp="1"/>
          </p:cNvSpPr>
          <p:nvPr>
            <p:ph type="title"/>
          </p:nvPr>
        </p:nvSpPr>
        <p:spPr>
          <a:xfrm>
            <a:off x="523765" y="501197"/>
            <a:ext cx="5393361" cy="1325563"/>
          </a:xfrm>
        </p:spPr>
        <p:txBody>
          <a:bodyPr>
            <a:normAutofit/>
          </a:bodyPr>
          <a:lstStyle/>
          <a:p>
            <a:r>
              <a:rPr lang="en-US" sz="2100" dirty="0">
                <a:latin typeface="Segoe UI" panose="020B0502040204020203" pitchFamily="34" charset="0"/>
                <a:cs typeface="Segoe UI" panose="020B0502040204020203" pitchFamily="34" charset="0"/>
              </a:rPr>
              <a:t>How do government incentives and subsidies impact the adoption rates of 2-wheelers and 4-wheelers? Which states in India provided most subsidies? </a:t>
            </a:r>
            <a:endParaRPr lang="en-IN" sz="2100" dirty="0">
              <a:latin typeface="Segoe UI" panose="020B0502040204020203" pitchFamily="34" charset="0"/>
              <a:cs typeface="Segoe UI" panose="020B0502040204020203" pitchFamily="34" charset="0"/>
            </a:endParaRPr>
          </a:p>
        </p:txBody>
      </p:sp>
      <p:sp>
        <p:nvSpPr>
          <p:cNvPr id="20" name="Freeform: Shape 19">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1">
            <a:extLst>
              <a:ext uri="{FF2B5EF4-FFF2-40B4-BE49-F238E27FC236}">
                <a16:creationId xmlns:a16="http://schemas.microsoft.com/office/drawing/2014/main" id="{0E02CFF6-F347-7D7D-102D-3ABF8A875F89}"/>
              </a:ext>
            </a:extLst>
          </p:cNvPr>
          <p:cNvSpPr>
            <a:spLocks noGrp="1" noChangeArrowheads="1"/>
          </p:cNvSpPr>
          <p:nvPr>
            <p:ph idx="1"/>
          </p:nvPr>
        </p:nvSpPr>
        <p:spPr bwMode="auto">
          <a:xfrm>
            <a:off x="552772" y="2141537"/>
            <a:ext cx="5393361" cy="389225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500" b="1" i="0" u="none" strike="noStrike" cap="none" normalizeH="0" baseline="0" dirty="0">
                <a:ln>
                  <a:noFill/>
                </a:ln>
                <a:effectLst/>
                <a:latin typeface="Arial" panose="020B0604020202020204" pitchFamily="34" charset="0"/>
              </a:rPr>
              <a:t>Government Schemes</a:t>
            </a:r>
            <a:r>
              <a:rPr kumimoji="0" lang="en-US" altLang="en-US" sz="1500" b="0" i="0" u="none" strike="noStrike" cap="none" normalizeH="0" baseline="0" dirty="0">
                <a:ln>
                  <a:noFill/>
                </a:ln>
                <a:effectLst/>
                <a:latin typeface="Arial" panose="020B0604020202020204" pitchFamily="34" charset="0"/>
              </a:rPr>
              <a:t>: Programs like </a:t>
            </a:r>
            <a:r>
              <a:rPr kumimoji="0" lang="en-US" altLang="en-US" sz="1500" b="1" i="0" u="none" strike="noStrike" cap="none" normalizeH="0" baseline="0" dirty="0">
                <a:ln>
                  <a:noFill/>
                </a:ln>
                <a:effectLst/>
                <a:latin typeface="Arial" panose="020B0604020202020204" pitchFamily="34" charset="0"/>
              </a:rPr>
              <a:t>FAME II</a:t>
            </a:r>
            <a:r>
              <a:rPr kumimoji="0" lang="en-US" altLang="en-US" sz="1500" b="0" i="0" u="none" strike="noStrike" cap="none" normalizeH="0" baseline="0" dirty="0">
                <a:ln>
                  <a:noFill/>
                </a:ln>
                <a:effectLst/>
                <a:latin typeface="Arial" panose="020B0604020202020204" pitchFamily="34" charset="0"/>
              </a:rPr>
              <a:t> have boosted EV adoption by providing subsidies for the purchase of 2-wheelers and 4-wheelers​</a:t>
            </a:r>
            <a:br>
              <a:rPr kumimoji="0" lang="en-US" altLang="en-US" sz="1500" b="0" i="0" u="none" strike="noStrike" cap="none" normalizeH="0" baseline="0" dirty="0">
                <a:ln>
                  <a:noFill/>
                </a:ln>
                <a:effectLst/>
                <a:latin typeface="Arial" panose="020B0604020202020204" pitchFamily="34" charset="0"/>
              </a:rPr>
            </a:br>
            <a:endParaRPr kumimoji="0" lang="en-US" altLang="en-US" sz="15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500" b="1" i="0" u="none" strike="noStrike" cap="none" normalizeH="0" baseline="0" dirty="0">
                <a:ln>
                  <a:noFill/>
                </a:ln>
                <a:effectLst/>
                <a:latin typeface="Arial" panose="020B0604020202020204" pitchFamily="34" charset="0"/>
              </a:rPr>
              <a:t>Higher Sales</a:t>
            </a:r>
            <a:r>
              <a:rPr kumimoji="0" lang="en-US" altLang="en-US" sz="1500" b="0" i="0" u="none" strike="noStrike" cap="none" normalizeH="0" baseline="0" dirty="0">
                <a:ln>
                  <a:noFill/>
                </a:ln>
                <a:effectLst/>
                <a:latin typeface="Arial" panose="020B0604020202020204" pitchFamily="34" charset="0"/>
              </a:rPr>
              <a:t>: States offering tax exemptions, road tax waivers, and subsidies have shown higher EV adoption rates​(</a:t>
            </a:r>
          </a:p>
          <a:p>
            <a:pPr marL="0" marR="0" lvl="0" indent="0" defTabSz="914400" rtl="0" eaLnBrk="0" fontAlgn="base" latinLnBrk="0" hangingPunct="0">
              <a:spcBef>
                <a:spcPct val="0"/>
              </a:spcBef>
              <a:spcAft>
                <a:spcPts val="600"/>
              </a:spcAft>
              <a:buClrTx/>
              <a:buSzTx/>
              <a:buFontTx/>
              <a:buNone/>
              <a:tabLst/>
            </a:pPr>
            <a:endParaRPr kumimoji="0" lang="en-US" altLang="en-US" sz="15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500" b="1" i="0" u="none" strike="noStrike" cap="none" normalizeH="0" baseline="0" dirty="0">
                <a:ln>
                  <a:noFill/>
                </a:ln>
                <a:effectLst/>
                <a:latin typeface="Arial" panose="020B0604020202020204" pitchFamily="34" charset="0"/>
              </a:rPr>
              <a:t>Subsidy Reductions</a:t>
            </a:r>
            <a:r>
              <a:rPr kumimoji="0" lang="en-US" altLang="en-US" sz="1500" b="0" i="0" u="none" strike="noStrike" cap="none" normalizeH="0" baseline="0" dirty="0">
                <a:ln>
                  <a:noFill/>
                </a:ln>
                <a:effectLst/>
                <a:latin typeface="Arial" panose="020B0604020202020204" pitchFamily="34" charset="0"/>
              </a:rPr>
              <a:t>: Recent cuts in subsidies for electric 2-wheelers under FAME II may slow down adoption as Indian consumers are price-sensitive​</a:t>
            </a:r>
            <a:br>
              <a:rPr kumimoji="0" lang="en-US" altLang="en-US" sz="1500" b="0" i="0" u="none" strike="noStrike" cap="none" normalizeH="0" baseline="0" dirty="0">
                <a:ln>
                  <a:noFill/>
                </a:ln>
                <a:effectLst/>
                <a:latin typeface="Arial" panose="020B0604020202020204" pitchFamily="34" charset="0"/>
              </a:rPr>
            </a:br>
            <a:endParaRPr kumimoji="0" lang="en-US" altLang="en-US" sz="15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500" b="1" i="0" u="none" strike="noStrike" cap="none" normalizeH="0" baseline="0" dirty="0">
                <a:ln>
                  <a:noFill/>
                </a:ln>
                <a:effectLst/>
                <a:latin typeface="Arial" panose="020B0604020202020204" pitchFamily="34" charset="0"/>
              </a:rPr>
              <a:t>Top States Offering Subsidies</a:t>
            </a:r>
            <a:r>
              <a:rPr kumimoji="0" lang="en-US" altLang="en-US" sz="1500" b="0" i="0" u="none" strike="noStrike" cap="none" normalizeH="0" baseline="0" dirty="0">
                <a:ln>
                  <a:noFill/>
                </a:ln>
                <a:effectLst/>
                <a:latin typeface="Arial" panose="020B0604020202020204" pitchFamily="34" charset="0"/>
              </a:rPr>
              <a:t>:</a:t>
            </a:r>
            <a:br>
              <a:rPr kumimoji="0" lang="en-US" altLang="en-US" sz="1500" b="0" i="0" u="none" strike="noStrike" cap="none" normalizeH="0" baseline="0" dirty="0">
                <a:ln>
                  <a:noFill/>
                </a:ln>
                <a:effectLst/>
                <a:latin typeface="Arial" panose="020B0604020202020204" pitchFamily="34" charset="0"/>
              </a:rPr>
            </a:br>
            <a:r>
              <a:rPr kumimoji="0" lang="en-US" altLang="en-US" sz="1500" b="1" i="0" u="none" strike="noStrike" cap="none" normalizeH="0" baseline="0" dirty="0">
                <a:ln>
                  <a:noFill/>
                </a:ln>
                <a:effectLst/>
                <a:latin typeface="Arial" panose="020B0604020202020204" pitchFamily="34" charset="0"/>
              </a:rPr>
              <a:t>Karnataka</a:t>
            </a:r>
            <a:r>
              <a:rPr kumimoji="0" lang="en-US" altLang="en-US" sz="1500" b="0" i="0" u="none" strike="noStrike" cap="none" normalizeH="0" baseline="0" dirty="0">
                <a:ln>
                  <a:noFill/>
                </a:ln>
                <a:effectLst/>
                <a:latin typeface="Arial" panose="020B0604020202020204" pitchFamily="34" charset="0"/>
              </a:rPr>
              <a:t>, </a:t>
            </a:r>
            <a:r>
              <a:rPr kumimoji="0" lang="en-US" altLang="en-US" sz="1500" b="1" i="0" u="none" strike="noStrike" cap="none" normalizeH="0" baseline="0" dirty="0">
                <a:ln>
                  <a:noFill/>
                </a:ln>
                <a:effectLst/>
                <a:latin typeface="Arial" panose="020B0604020202020204" pitchFamily="34" charset="0"/>
              </a:rPr>
              <a:t>Maharashtra</a:t>
            </a:r>
            <a:r>
              <a:rPr kumimoji="0" lang="en-US" altLang="en-US" sz="1500" b="0" i="0" u="none" strike="noStrike" cap="none" normalizeH="0" baseline="0" dirty="0">
                <a:ln>
                  <a:noFill/>
                </a:ln>
                <a:effectLst/>
                <a:latin typeface="Arial" panose="020B0604020202020204" pitchFamily="34" charset="0"/>
              </a:rPr>
              <a:t>, </a:t>
            </a:r>
            <a:r>
              <a:rPr kumimoji="0" lang="en-US" altLang="en-US" sz="1500" b="1" i="0" u="none" strike="noStrike" cap="none" normalizeH="0" baseline="0" dirty="0">
                <a:ln>
                  <a:noFill/>
                </a:ln>
                <a:effectLst/>
                <a:latin typeface="Arial" panose="020B0604020202020204" pitchFamily="34" charset="0"/>
              </a:rPr>
              <a:t>Gujarat</a:t>
            </a:r>
            <a:r>
              <a:rPr kumimoji="0" lang="en-US" altLang="en-US" sz="1500" b="0" i="0" u="none" strike="noStrike" cap="none" normalizeH="0" baseline="0" dirty="0">
                <a:ln>
                  <a:noFill/>
                </a:ln>
                <a:effectLst/>
                <a:latin typeface="Arial" panose="020B0604020202020204" pitchFamily="34" charset="0"/>
              </a:rPr>
              <a:t>, and </a:t>
            </a:r>
            <a:r>
              <a:rPr kumimoji="0" lang="en-US" altLang="en-US" sz="1500" b="1" i="0" u="none" strike="noStrike" cap="none" normalizeH="0" baseline="0" dirty="0">
                <a:ln>
                  <a:noFill/>
                </a:ln>
                <a:effectLst/>
                <a:latin typeface="Arial" panose="020B0604020202020204" pitchFamily="34" charset="0"/>
              </a:rPr>
              <a:t>Tamil Nadu</a:t>
            </a:r>
            <a:r>
              <a:rPr kumimoji="0" lang="en-US" altLang="en-US" sz="1500" b="0" i="0" u="none" strike="noStrike" cap="none" normalizeH="0" baseline="0" dirty="0">
                <a:ln>
                  <a:noFill/>
                </a:ln>
                <a:effectLst/>
                <a:latin typeface="Arial" panose="020B0604020202020204" pitchFamily="34" charset="0"/>
              </a:rPr>
              <a:t> are leading in providing incentives and have seen higher EV sales​</a:t>
            </a:r>
          </a:p>
          <a:p>
            <a:pPr marL="0" marR="0" lvl="0" indent="0" defTabSz="914400" rtl="0" eaLnBrk="0" fontAlgn="base" latinLnBrk="0" hangingPunct="0">
              <a:spcBef>
                <a:spcPct val="0"/>
              </a:spcBef>
              <a:spcAft>
                <a:spcPts val="600"/>
              </a:spcAft>
              <a:buClrTx/>
              <a:buSzTx/>
              <a:buFontTx/>
              <a:buNone/>
              <a:tabLst/>
            </a:pPr>
            <a:endParaRPr kumimoji="0" lang="en-US" altLang="en-US" sz="15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endParaRPr kumimoji="0" lang="en-US" altLang="en-US" sz="1500" b="0" i="0" u="none" strike="noStrike" cap="none" normalizeH="0" baseline="0" dirty="0">
              <a:ln>
                <a:noFill/>
              </a:ln>
              <a:effectLst/>
              <a:latin typeface="Arial" panose="020B0604020202020204" pitchFamily="34" charset="0"/>
            </a:endParaRPr>
          </a:p>
        </p:txBody>
      </p:sp>
      <p:sp>
        <p:nvSpPr>
          <p:cNvPr id="22" name="Oval 21">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Electric Car">
            <a:extLst>
              <a:ext uri="{FF2B5EF4-FFF2-40B4-BE49-F238E27FC236}">
                <a16:creationId xmlns:a16="http://schemas.microsoft.com/office/drawing/2014/main" id="{B1CDFF40-C0FA-3467-1BC7-A8D45E8F75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48832" y="1215009"/>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4" name="Freeform: Shape 23">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6" name="Straight Connector 25">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8" name="Freeform: Shape 27">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407861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229</TotalTime>
  <Words>1002</Words>
  <Application>Microsoft Office PowerPoint</Application>
  <PresentationFormat>Widescreen</PresentationFormat>
  <Paragraphs>43</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Amasis MT Pro Black</vt:lpstr>
      <vt:lpstr>-apple-system</vt:lpstr>
      <vt:lpstr>Aptos</vt:lpstr>
      <vt:lpstr>Aptos Display</vt:lpstr>
      <vt:lpstr>Arial</vt:lpstr>
      <vt:lpstr>Manrope</vt:lpstr>
      <vt:lpstr>Segoe UI</vt:lpstr>
      <vt:lpstr>Office Theme</vt:lpstr>
      <vt:lpstr>AtliQ motors</vt:lpstr>
      <vt:lpstr>AtliQ motors</vt:lpstr>
      <vt:lpstr>PowerPoint Presentation</vt:lpstr>
      <vt:lpstr>PowerPoint Presentation</vt:lpstr>
      <vt:lpstr>PowerPoint Presentation</vt:lpstr>
      <vt:lpstr>PowerPoint Presentation</vt:lpstr>
      <vt:lpstr>PowerPoint Presentation</vt:lpstr>
      <vt:lpstr>What are the primary reasons for customers choosing 4-wheeler EVs in 2023 and 2024</vt:lpstr>
      <vt:lpstr>How do government incentives and subsidies impact the adoption rates of 2-wheelers and 4-wheelers? Which states in India provided most subsidies? </vt:lpstr>
      <vt:lpstr>How does the availability of charging stations infrastructure correlate with the EV sales and penetration rates in the top 5 states? </vt:lpstr>
      <vt:lpstr>PowerPoint Presentation</vt:lpstr>
      <vt:lpstr>PowerPoint Presentation</vt:lpstr>
      <vt:lpstr>PowerPoint Presentation</vt:lpstr>
      <vt:lpstr>Recommendations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 shek</dc:creator>
  <cp:lastModifiedBy>Abhi shek</cp:lastModifiedBy>
  <cp:revision>1</cp:revision>
  <dcterms:created xsi:type="dcterms:W3CDTF">2024-08-31T09:49:01Z</dcterms:created>
  <dcterms:modified xsi:type="dcterms:W3CDTF">2024-09-01T15:26:25Z</dcterms:modified>
</cp:coreProperties>
</file>