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5.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6.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8.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39.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0.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1.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2.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3.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4.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5.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6.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47.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48.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49.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0.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51.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2.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53.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65.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66.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notesSlides/notesSlide67.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68.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69.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notesSlides/notesSlide70.xml" ContentType="application/vnd.openxmlformats-officedocument.presentationml.notesSlide+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71.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72.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73.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notesSlides/notesSlide74.xml" ContentType="application/vnd.openxmlformats-officedocument.presentationml.notesSlide+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75.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76.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77.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78.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sldIdLst>
    <p:sldId id="256" r:id="rId2"/>
    <p:sldId id="329" r:id="rId3"/>
    <p:sldId id="257" r:id="rId4"/>
    <p:sldId id="320" r:id="rId5"/>
    <p:sldId id="330" r:id="rId6"/>
    <p:sldId id="287" r:id="rId7"/>
    <p:sldId id="321" r:id="rId8"/>
    <p:sldId id="322" r:id="rId9"/>
    <p:sldId id="323" r:id="rId10"/>
    <p:sldId id="324" r:id="rId11"/>
    <p:sldId id="325" r:id="rId12"/>
    <p:sldId id="326" r:id="rId13"/>
    <p:sldId id="327" r:id="rId14"/>
    <p:sldId id="328" r:id="rId15"/>
    <p:sldId id="294" r:id="rId16"/>
    <p:sldId id="295" r:id="rId17"/>
    <p:sldId id="296" r:id="rId18"/>
    <p:sldId id="297" r:id="rId19"/>
    <p:sldId id="312" r:id="rId20"/>
    <p:sldId id="313" r:id="rId21"/>
    <p:sldId id="314" r:id="rId22"/>
    <p:sldId id="315" r:id="rId23"/>
    <p:sldId id="316" r:id="rId24"/>
    <p:sldId id="317" r:id="rId25"/>
    <p:sldId id="277" r:id="rId26"/>
    <p:sldId id="283" r:id="rId27"/>
    <p:sldId id="286" r:id="rId28"/>
    <p:sldId id="284" r:id="rId29"/>
    <p:sldId id="285" r:id="rId30"/>
    <p:sldId id="279" r:id="rId31"/>
    <p:sldId id="280" r:id="rId32"/>
    <p:sldId id="281" r:id="rId33"/>
    <p:sldId id="260" r:id="rId34"/>
    <p:sldId id="337" r:id="rId35"/>
    <p:sldId id="298" r:id="rId36"/>
    <p:sldId id="367" r:id="rId37"/>
    <p:sldId id="299" r:id="rId38"/>
    <p:sldId id="300" r:id="rId39"/>
    <p:sldId id="368" r:id="rId40"/>
    <p:sldId id="369" r:id="rId41"/>
    <p:sldId id="301" r:id="rId42"/>
    <p:sldId id="370" r:id="rId43"/>
    <p:sldId id="371" r:id="rId44"/>
    <p:sldId id="374" r:id="rId45"/>
    <p:sldId id="372" r:id="rId46"/>
    <p:sldId id="375" r:id="rId47"/>
    <p:sldId id="302" r:id="rId48"/>
    <p:sldId id="376" r:id="rId49"/>
    <p:sldId id="377" r:id="rId50"/>
    <p:sldId id="378" r:id="rId51"/>
    <p:sldId id="379" r:id="rId52"/>
    <p:sldId id="380" r:id="rId53"/>
    <p:sldId id="303" r:id="rId54"/>
    <p:sldId id="346" r:id="rId55"/>
    <p:sldId id="347" r:id="rId56"/>
    <p:sldId id="338" r:id="rId57"/>
    <p:sldId id="339" r:id="rId58"/>
    <p:sldId id="340" r:id="rId59"/>
    <p:sldId id="341" r:id="rId60"/>
    <p:sldId id="381" r:id="rId61"/>
    <p:sldId id="342" r:id="rId62"/>
    <p:sldId id="343" r:id="rId63"/>
    <p:sldId id="344" r:id="rId64"/>
    <p:sldId id="348" r:id="rId65"/>
    <p:sldId id="345" r:id="rId66"/>
    <p:sldId id="349" r:id="rId67"/>
    <p:sldId id="350" r:id="rId68"/>
    <p:sldId id="351" r:id="rId69"/>
    <p:sldId id="352" r:id="rId70"/>
    <p:sldId id="354" r:id="rId71"/>
    <p:sldId id="355" r:id="rId72"/>
    <p:sldId id="356" r:id="rId73"/>
    <p:sldId id="357" r:id="rId74"/>
    <p:sldId id="358" r:id="rId75"/>
    <p:sldId id="359" r:id="rId76"/>
    <p:sldId id="362" r:id="rId77"/>
    <p:sldId id="360" r:id="rId78"/>
    <p:sldId id="363" r:id="rId79"/>
    <p:sldId id="364" r:id="rId80"/>
    <p:sldId id="365" r:id="rId81"/>
    <p:sldId id="366"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8"/>
    <p:restoredTop sz="76602"/>
  </p:normalViewPr>
  <p:slideViewPr>
    <p:cSldViewPr snapToGrid="0">
      <p:cViewPr>
        <p:scale>
          <a:sx n="85" d="100"/>
          <a:sy n="85" d="100"/>
        </p:scale>
        <p:origin x="264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6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7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6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7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a:t>Data Integrity</a:t>
          </a:r>
        </a:p>
      </dgm:t>
    </dgm:pt>
    <dgm:pt modelId="{27E8F575-F03F-45CB-A251-F88F756C29C4}" type="parTrans" cxnId="{3D2D43B9-FAE0-40EA-9A98-5173EBF98DFF}">
      <dgm:prSet/>
      <dgm:spPr/>
      <dgm:t>
        <a:bodyPr/>
        <a:lstStyle/>
        <a:p>
          <a:endParaRPr lang="en-US"/>
        </a:p>
      </dgm:t>
    </dgm:pt>
    <dgm:pt modelId="{C6D6026A-D3AD-4927-808C-3BCB66C5288B}" type="sibTrans" cxnId="{3D2D43B9-FAE0-40EA-9A98-5173EBF98DFF}">
      <dgm:prSet/>
      <dgm:spPr/>
      <dgm:t>
        <a:bodyPr/>
        <a:lstStyle/>
        <a:p>
          <a:endParaRPr lang="en-US"/>
        </a:p>
      </dgm:t>
    </dgm:pt>
    <dgm:pt modelId="{039D0CEC-F5E8-41E0-917E-FBBE6BE1AD6C}">
      <dgm:prSet/>
      <dgm:spPr/>
      <dgm:t>
        <a:bodyPr/>
        <a:lstStyle/>
        <a:p>
          <a:r>
            <a:rPr lang="en-US"/>
            <a:t>Storage Efficiency</a:t>
          </a:r>
        </a:p>
      </dgm:t>
    </dgm:pt>
    <dgm:pt modelId="{E5D48A15-198A-42FE-96C4-D493751134FD}" type="parTrans" cxnId="{D0EE3BE9-301E-42D2-99AB-C242CC06CA82}">
      <dgm:prSet/>
      <dgm:spPr/>
      <dgm:t>
        <a:bodyPr/>
        <a:lstStyle/>
        <a:p>
          <a:endParaRPr lang="en-US"/>
        </a:p>
      </dgm:t>
    </dgm:pt>
    <dgm:pt modelId="{1FD9D2A1-CBFE-48BD-A295-58707BD0D9EE}" type="sibTrans" cxnId="{D0EE3BE9-301E-42D2-99AB-C242CC06CA82}">
      <dgm:prSet/>
      <dgm:spPr/>
      <dgm:t>
        <a:bodyPr/>
        <a:lstStyle/>
        <a:p>
          <a:endParaRPr lang="en-US"/>
        </a:p>
      </dgm:t>
    </dgm:pt>
    <dgm:pt modelId="{1C288213-70E3-4F9B-BCF6-2F3E0E006276}">
      <dgm:prSet/>
      <dgm:spPr/>
      <dgm:t>
        <a:bodyPr/>
        <a:lstStyle/>
        <a:p>
          <a:r>
            <a:rPr lang="en-US"/>
            <a:t>Data Consistency</a:t>
          </a:r>
        </a:p>
      </dgm:t>
    </dgm:pt>
    <dgm:pt modelId="{002F2F83-2888-425E-9D40-DFD838B2364E}" type="parTrans" cxnId="{F463B8C7-DAE3-4591-95D3-89A8EB37D820}">
      <dgm:prSet/>
      <dgm:spPr/>
      <dgm:t>
        <a:bodyPr/>
        <a:lstStyle/>
        <a:p>
          <a:endParaRPr lang="en-US"/>
        </a:p>
      </dgm:t>
    </dgm:pt>
    <dgm:pt modelId="{F63A4E89-8B77-479A-8562-E7D672994DCF}" type="sibTrans" cxnId="{F463B8C7-DAE3-4591-95D3-89A8EB37D820}">
      <dgm:prSet/>
      <dgm:spPr/>
      <dgm:t>
        <a:bodyPr/>
        <a:lstStyle/>
        <a:p>
          <a:endParaRPr lang="en-US"/>
        </a:p>
      </dgm:t>
    </dgm:pt>
    <dgm:pt modelId="{E6D78C07-9B69-4797-A254-A8412F044042}">
      <dgm:prSet/>
      <dgm:spPr/>
      <dgm:t>
        <a:bodyPr/>
        <a:lstStyle/>
        <a:p>
          <a:r>
            <a:rPr lang="en-US"/>
            <a:t>Query Optimization</a:t>
          </a:r>
        </a:p>
      </dgm:t>
    </dgm:pt>
    <dgm:pt modelId="{69E84E16-0371-4B70-81CF-A4CE661B44EB}" type="parTrans" cxnId="{8C495B8D-3026-457C-857A-79D7ECB4C13D}">
      <dgm:prSet/>
      <dgm:spPr/>
      <dgm:t>
        <a:bodyPr/>
        <a:lstStyle/>
        <a:p>
          <a:endParaRPr lang="en-US"/>
        </a:p>
      </dgm:t>
    </dgm:pt>
    <dgm:pt modelId="{3D7AB976-6A88-4E74-91B1-4A9D632D75EB}" type="sibTrans" cxnId="{8C495B8D-3026-457C-857A-79D7ECB4C13D}">
      <dgm:prSet/>
      <dgm:spPr/>
      <dgm:t>
        <a:bodyPr/>
        <a:lstStyle/>
        <a:p>
          <a:endParaRPr lang="en-US"/>
        </a:p>
      </dgm:t>
    </dgm:pt>
    <dgm:pt modelId="{3A41BA4C-FC4A-4618-AFC5-63C1D349BB97}">
      <dgm:prSet/>
      <dgm:spPr/>
      <dgm:t>
        <a:bodyPr/>
        <a:lstStyle/>
        <a:p>
          <a:r>
            <a:rPr lang="en-US"/>
            <a:t>Flexibility and Scalability</a:t>
          </a:r>
        </a:p>
      </dgm:t>
    </dgm:pt>
    <dgm:pt modelId="{5A9C88B0-8D2F-4991-AB64-D464418CFFF3}" type="parTrans" cxnId="{656C0DF8-F96D-4B1A-9302-EA8A0D58DA32}">
      <dgm:prSet/>
      <dgm:spPr/>
      <dgm:t>
        <a:bodyPr/>
        <a:lstStyle/>
        <a:p>
          <a:endParaRPr lang="en-US"/>
        </a:p>
      </dgm:t>
    </dgm:pt>
    <dgm:pt modelId="{766DCFB5-F2C9-4A59-A019-E3DD1314091B}" type="sibTrans" cxnId="{656C0DF8-F96D-4B1A-9302-EA8A0D58DA32}">
      <dgm:prSet/>
      <dgm:spPr/>
      <dgm:t>
        <a:bodyPr/>
        <a:lstStyle/>
        <a:p>
          <a:endParaRPr lang="en-US"/>
        </a:p>
      </dgm:t>
    </dgm:pt>
    <dgm:pt modelId="{0C03B212-FD4E-4BCB-A58F-FF4DADBBBA83}">
      <dgm:prSet/>
      <dgm:spPr/>
      <dgm:t>
        <a:bodyPr/>
        <a:lstStyle/>
        <a:p>
          <a:r>
            <a:rPr lang="en-US"/>
            <a:t>Simplified Maintenance</a:t>
          </a:r>
        </a:p>
      </dgm:t>
    </dgm:pt>
    <dgm:pt modelId="{CD12DB81-BF00-4B5B-BE37-ED1EE5439723}" type="parTrans" cxnId="{C21F4AC9-65BC-4D5D-A645-E2083C033903}">
      <dgm:prSet/>
      <dgm:spPr/>
      <dgm:t>
        <a:bodyPr/>
        <a:lstStyle/>
        <a:p>
          <a:endParaRPr lang="en-US"/>
        </a:p>
      </dgm:t>
    </dgm:pt>
    <dgm:pt modelId="{67C10271-9C6B-4B68-80C5-040044B7645F}" type="sibTrans" cxnId="{C21F4AC9-65BC-4D5D-A645-E2083C033903}">
      <dgm:prSet/>
      <dgm:spPr/>
      <dgm:t>
        <a:bodyPr/>
        <a:lstStyle/>
        <a:p>
          <a:endParaRPr lang="en-US"/>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u="none"/>
            <a:t>Data Integrity</a:t>
          </a:r>
        </a:p>
      </dgm:t>
    </dgm:pt>
    <dgm:pt modelId="{27E8F575-F03F-45CB-A251-F88F756C29C4}" type="parTrans" cxnId="{3D2D43B9-FAE0-40EA-9A98-5173EBF98DFF}">
      <dgm:prSet/>
      <dgm:spPr/>
      <dgm:t>
        <a:bodyPr/>
        <a:lstStyle/>
        <a:p>
          <a:endParaRPr lang="en-US" b="1" i="1" u="none"/>
        </a:p>
      </dgm:t>
    </dgm:pt>
    <dgm:pt modelId="{C6D6026A-D3AD-4927-808C-3BCB66C5288B}" type="sibTrans" cxnId="{3D2D43B9-FAE0-40EA-9A98-5173EBF98DFF}">
      <dgm:prSet/>
      <dgm:spPr/>
      <dgm:t>
        <a:bodyPr/>
        <a:lstStyle/>
        <a:p>
          <a:endParaRPr lang="en-US" b="1" i="1" u="none"/>
        </a:p>
      </dgm:t>
    </dgm:pt>
    <dgm:pt modelId="{039D0CEC-F5E8-41E0-917E-FBBE6BE1AD6C}">
      <dgm:prSet/>
      <dgm:spPr/>
      <dgm:t>
        <a:bodyPr/>
        <a:lstStyle/>
        <a:p>
          <a:r>
            <a:rPr lang="en-US" b="1" i="1" u="none"/>
            <a:t>Storage Efficiency</a:t>
          </a:r>
        </a:p>
      </dgm:t>
    </dgm:pt>
    <dgm:pt modelId="{E5D48A15-198A-42FE-96C4-D493751134FD}" type="parTrans" cxnId="{D0EE3BE9-301E-42D2-99AB-C242CC06CA82}">
      <dgm:prSet/>
      <dgm:spPr/>
      <dgm:t>
        <a:bodyPr/>
        <a:lstStyle/>
        <a:p>
          <a:endParaRPr lang="en-US" b="1" i="1" u="none"/>
        </a:p>
      </dgm:t>
    </dgm:pt>
    <dgm:pt modelId="{1FD9D2A1-CBFE-48BD-A295-58707BD0D9EE}" type="sibTrans" cxnId="{D0EE3BE9-301E-42D2-99AB-C242CC06CA82}">
      <dgm:prSet/>
      <dgm:spPr/>
      <dgm:t>
        <a:bodyPr/>
        <a:lstStyle/>
        <a:p>
          <a:endParaRPr lang="en-US" b="1" i="1" u="none"/>
        </a:p>
      </dgm:t>
    </dgm:pt>
    <dgm:pt modelId="{1C288213-70E3-4F9B-BCF6-2F3E0E006276}">
      <dgm:prSet/>
      <dgm:spPr/>
      <dgm:t>
        <a:bodyPr/>
        <a:lstStyle/>
        <a:p>
          <a:r>
            <a:rPr lang="en-US" b="1" i="1" u="none"/>
            <a:t>Data Consistency</a:t>
          </a:r>
        </a:p>
      </dgm:t>
    </dgm:pt>
    <dgm:pt modelId="{002F2F83-2888-425E-9D40-DFD838B2364E}" type="parTrans" cxnId="{F463B8C7-DAE3-4591-95D3-89A8EB37D820}">
      <dgm:prSet/>
      <dgm:spPr/>
      <dgm:t>
        <a:bodyPr/>
        <a:lstStyle/>
        <a:p>
          <a:endParaRPr lang="en-US" b="1" i="1" u="none"/>
        </a:p>
      </dgm:t>
    </dgm:pt>
    <dgm:pt modelId="{F63A4E89-8B77-479A-8562-E7D672994DCF}" type="sibTrans" cxnId="{F463B8C7-DAE3-4591-95D3-89A8EB37D820}">
      <dgm:prSet/>
      <dgm:spPr/>
      <dgm:t>
        <a:bodyPr/>
        <a:lstStyle/>
        <a:p>
          <a:endParaRPr lang="en-US" b="1" i="1" u="none"/>
        </a:p>
      </dgm:t>
    </dgm:pt>
    <dgm:pt modelId="{E6D78C07-9B69-4797-A254-A8412F044042}">
      <dgm:prSet/>
      <dgm:spPr/>
      <dgm:t>
        <a:bodyPr/>
        <a:lstStyle/>
        <a:p>
          <a:r>
            <a:rPr lang="en-US" b="1" i="1" u="none"/>
            <a:t>Query Optimization</a:t>
          </a:r>
        </a:p>
      </dgm:t>
    </dgm:pt>
    <dgm:pt modelId="{69E84E16-0371-4B70-81CF-A4CE661B44EB}" type="parTrans" cxnId="{8C495B8D-3026-457C-857A-79D7ECB4C13D}">
      <dgm:prSet/>
      <dgm:spPr/>
      <dgm:t>
        <a:bodyPr/>
        <a:lstStyle/>
        <a:p>
          <a:endParaRPr lang="en-US" b="1" i="1" u="none"/>
        </a:p>
      </dgm:t>
    </dgm:pt>
    <dgm:pt modelId="{3D7AB976-6A88-4E74-91B1-4A9D632D75EB}" type="sibTrans" cxnId="{8C495B8D-3026-457C-857A-79D7ECB4C13D}">
      <dgm:prSet/>
      <dgm:spPr/>
      <dgm:t>
        <a:bodyPr/>
        <a:lstStyle/>
        <a:p>
          <a:endParaRPr lang="en-US" b="1" i="1" u="none"/>
        </a:p>
      </dgm:t>
    </dgm:pt>
    <dgm:pt modelId="{3A41BA4C-FC4A-4618-AFC5-63C1D349BB97}">
      <dgm:prSet/>
      <dgm:spPr/>
      <dgm:t>
        <a:bodyPr/>
        <a:lstStyle/>
        <a:p>
          <a:r>
            <a:rPr lang="en-US" b="1" i="1" u="none"/>
            <a:t>Flexibility and Scalability</a:t>
          </a:r>
        </a:p>
      </dgm:t>
    </dgm:pt>
    <dgm:pt modelId="{5A9C88B0-8D2F-4991-AB64-D464418CFFF3}" type="parTrans" cxnId="{656C0DF8-F96D-4B1A-9302-EA8A0D58DA32}">
      <dgm:prSet/>
      <dgm:spPr/>
      <dgm:t>
        <a:bodyPr/>
        <a:lstStyle/>
        <a:p>
          <a:endParaRPr lang="en-US" b="1" i="1" u="none"/>
        </a:p>
      </dgm:t>
    </dgm:pt>
    <dgm:pt modelId="{766DCFB5-F2C9-4A59-A019-E3DD1314091B}" type="sibTrans" cxnId="{656C0DF8-F96D-4B1A-9302-EA8A0D58DA32}">
      <dgm:prSet/>
      <dgm:spPr/>
      <dgm:t>
        <a:bodyPr/>
        <a:lstStyle/>
        <a:p>
          <a:endParaRPr lang="en-US" b="1" i="1" u="none"/>
        </a:p>
      </dgm:t>
    </dgm:pt>
    <dgm:pt modelId="{0C03B212-FD4E-4BCB-A58F-FF4DADBBBA83}">
      <dgm:prSet/>
      <dgm:spPr/>
      <dgm:t>
        <a:bodyPr/>
        <a:lstStyle/>
        <a:p>
          <a:r>
            <a:rPr lang="en-US" b="1" i="1" u="none"/>
            <a:t>Simplified Maintenance</a:t>
          </a:r>
        </a:p>
      </dgm:t>
    </dgm:pt>
    <dgm:pt modelId="{CD12DB81-BF00-4B5B-BE37-ED1EE5439723}" type="parTrans" cxnId="{C21F4AC9-65BC-4D5D-A645-E2083C033903}">
      <dgm:prSet/>
      <dgm:spPr/>
      <dgm:t>
        <a:bodyPr/>
        <a:lstStyle/>
        <a:p>
          <a:endParaRPr lang="en-US" b="1" i="1" u="none"/>
        </a:p>
      </dgm:t>
    </dgm:pt>
    <dgm:pt modelId="{67C10271-9C6B-4B68-80C5-040044B7645F}" type="sibTrans" cxnId="{C21F4AC9-65BC-4D5D-A645-E2083C033903}">
      <dgm:prSet/>
      <dgm:spPr/>
      <dgm:t>
        <a:bodyPr/>
        <a:lstStyle/>
        <a:p>
          <a:endParaRPr lang="en-US" b="1" i="1" u="none"/>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F8D9D7-C880-1249-A321-1E4A39FE79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1B97CB49-6153-CD40-8639-037423312EF2}">
      <dgm:prSet phldrT="[Text]"/>
      <dgm:spPr/>
      <dgm:t>
        <a:bodyPr/>
        <a:lstStyle/>
        <a:p>
          <a:r>
            <a:rPr lang="en-US" b="1"/>
            <a:t>NORMALIZATION</a:t>
          </a:r>
          <a:endParaRPr lang="en-GB" b="1" dirty="0"/>
        </a:p>
      </dgm:t>
    </dgm:pt>
    <dgm:pt modelId="{B3330280-22C5-DC49-A888-A18B0668BCD9}" type="parTrans" cxnId="{82073F2B-4119-0D4A-87E5-E2F5BE336CE7}">
      <dgm:prSet/>
      <dgm:spPr/>
      <dgm:t>
        <a:bodyPr/>
        <a:lstStyle/>
        <a:p>
          <a:endParaRPr lang="en-GB" b="1"/>
        </a:p>
      </dgm:t>
    </dgm:pt>
    <dgm:pt modelId="{660BCE5B-D37D-DE4E-A179-2DFEDC07D3C5}" type="sibTrans" cxnId="{82073F2B-4119-0D4A-87E5-E2F5BE336CE7}">
      <dgm:prSet/>
      <dgm:spPr/>
      <dgm:t>
        <a:bodyPr/>
        <a:lstStyle/>
        <a:p>
          <a:endParaRPr lang="en-GB" b="1"/>
        </a:p>
      </dgm:t>
    </dgm:pt>
    <dgm:pt modelId="{AEADDA4E-ACEE-E04C-AA7A-A56248F9C335}">
      <dgm:prSet/>
      <dgm:spPr/>
      <dgm:t>
        <a:bodyPr/>
        <a:lstStyle/>
        <a:p>
          <a:r>
            <a:rPr lang="en-US" b="1" dirty="0"/>
            <a:t>NORMAL FORMS</a:t>
          </a:r>
        </a:p>
      </dgm:t>
    </dgm:pt>
    <dgm:pt modelId="{4D646528-B441-7748-8A61-995F50AD89CD}" type="parTrans" cxnId="{BA3681EF-1070-F347-A384-34783CA7CD54}">
      <dgm:prSet/>
      <dgm:spPr/>
      <dgm:t>
        <a:bodyPr/>
        <a:lstStyle/>
        <a:p>
          <a:endParaRPr lang="en-GB" b="1"/>
        </a:p>
      </dgm:t>
    </dgm:pt>
    <dgm:pt modelId="{1A7FBBDA-B865-C84C-9E51-972DA74C90D8}" type="sibTrans" cxnId="{BA3681EF-1070-F347-A384-34783CA7CD54}">
      <dgm:prSet/>
      <dgm:spPr/>
      <dgm:t>
        <a:bodyPr/>
        <a:lstStyle/>
        <a:p>
          <a:endParaRPr lang="en-GB" b="1"/>
        </a:p>
      </dgm:t>
    </dgm:pt>
    <dgm:pt modelId="{BD9C748E-FE5A-EB4A-ABBD-32FB7457053E}">
      <dgm:prSet/>
      <dgm:spPr/>
      <dgm:t>
        <a:bodyPr/>
        <a:lstStyle/>
        <a:p>
          <a:r>
            <a:rPr lang="en-US" b="1"/>
            <a:t>RELATIONS</a:t>
          </a:r>
          <a:endParaRPr lang="en-US" b="1" dirty="0"/>
        </a:p>
      </dgm:t>
    </dgm:pt>
    <dgm:pt modelId="{D25F102A-CF0D-C545-826D-EF9EA5118955}" type="parTrans" cxnId="{3A6B6F07-E746-9B46-A4E6-07B5151F803B}">
      <dgm:prSet/>
      <dgm:spPr/>
      <dgm:t>
        <a:bodyPr/>
        <a:lstStyle/>
        <a:p>
          <a:endParaRPr lang="en-GB" b="1"/>
        </a:p>
      </dgm:t>
    </dgm:pt>
    <dgm:pt modelId="{60568ADB-B166-884E-A779-3BB914062586}" type="sibTrans" cxnId="{3A6B6F07-E746-9B46-A4E6-07B5151F803B}">
      <dgm:prSet/>
      <dgm:spPr/>
      <dgm:t>
        <a:bodyPr/>
        <a:lstStyle/>
        <a:p>
          <a:endParaRPr lang="en-GB" b="1"/>
        </a:p>
      </dgm:t>
    </dgm:pt>
    <dgm:pt modelId="{5831B445-2213-0742-833D-46D2FDC6CD85}">
      <dgm:prSet/>
      <dgm:spPr/>
      <dgm:t>
        <a:bodyPr/>
        <a:lstStyle/>
        <a:p>
          <a:r>
            <a:rPr lang="en-US" b="1" dirty="0"/>
            <a:t>ER-DIAGRAM</a:t>
          </a:r>
        </a:p>
      </dgm:t>
    </dgm:pt>
    <dgm:pt modelId="{FB0D8A20-AEA7-5642-B1EE-CAC3DE75F902}" type="parTrans" cxnId="{212BD970-750F-644B-AC96-139F8FF69E47}">
      <dgm:prSet/>
      <dgm:spPr/>
      <dgm:t>
        <a:bodyPr/>
        <a:lstStyle/>
        <a:p>
          <a:endParaRPr lang="en-GB" b="1"/>
        </a:p>
      </dgm:t>
    </dgm:pt>
    <dgm:pt modelId="{0001EFBD-D301-1F4C-BE2D-AAC89D2C87BE}" type="sibTrans" cxnId="{212BD970-750F-644B-AC96-139F8FF69E47}">
      <dgm:prSet/>
      <dgm:spPr/>
      <dgm:t>
        <a:bodyPr/>
        <a:lstStyle/>
        <a:p>
          <a:endParaRPr lang="en-GB" b="1"/>
        </a:p>
      </dgm:t>
    </dgm:pt>
    <dgm:pt modelId="{AAF142E8-1D22-2742-91BE-B4DD9F539107}" type="pres">
      <dgm:prSet presAssocID="{ACF8D9D7-C880-1249-A321-1E4A39FE79F2}" presName="vert0" presStyleCnt="0">
        <dgm:presLayoutVars>
          <dgm:dir/>
          <dgm:animOne val="branch"/>
          <dgm:animLvl val="lvl"/>
        </dgm:presLayoutVars>
      </dgm:prSet>
      <dgm:spPr/>
    </dgm:pt>
    <dgm:pt modelId="{DAFB92A8-B1CE-EC43-A19C-975CDD8A6349}" type="pres">
      <dgm:prSet presAssocID="{1B97CB49-6153-CD40-8639-037423312EF2}" presName="thickLine" presStyleLbl="alignNode1" presStyleIdx="0" presStyleCnt="4"/>
      <dgm:spPr/>
    </dgm:pt>
    <dgm:pt modelId="{1970948F-8535-C043-BA39-BA545B27AE89}" type="pres">
      <dgm:prSet presAssocID="{1B97CB49-6153-CD40-8639-037423312EF2}" presName="horz1" presStyleCnt="0"/>
      <dgm:spPr/>
    </dgm:pt>
    <dgm:pt modelId="{DF4E89E9-3FF6-0F4F-A8C5-D3FC03EA2482}" type="pres">
      <dgm:prSet presAssocID="{1B97CB49-6153-CD40-8639-037423312EF2}" presName="tx1" presStyleLbl="revTx" presStyleIdx="0" presStyleCnt="4"/>
      <dgm:spPr/>
    </dgm:pt>
    <dgm:pt modelId="{85AE0B9D-D892-6F4D-9425-5AD0262EF2DE}" type="pres">
      <dgm:prSet presAssocID="{1B97CB49-6153-CD40-8639-037423312EF2}" presName="vert1" presStyleCnt="0"/>
      <dgm:spPr/>
    </dgm:pt>
    <dgm:pt modelId="{65362494-5EE4-7146-A4DB-D9674DF6AF40}" type="pres">
      <dgm:prSet presAssocID="{AEADDA4E-ACEE-E04C-AA7A-A56248F9C335}" presName="thickLine" presStyleLbl="alignNode1" presStyleIdx="1" presStyleCnt="4"/>
      <dgm:spPr/>
    </dgm:pt>
    <dgm:pt modelId="{8F033DCF-DB89-314B-864A-E5BEC6A450FE}" type="pres">
      <dgm:prSet presAssocID="{AEADDA4E-ACEE-E04C-AA7A-A56248F9C335}" presName="horz1" presStyleCnt="0"/>
      <dgm:spPr/>
    </dgm:pt>
    <dgm:pt modelId="{E44FF4B9-A695-C74E-8EE7-561F987694D4}" type="pres">
      <dgm:prSet presAssocID="{AEADDA4E-ACEE-E04C-AA7A-A56248F9C335}" presName="tx1" presStyleLbl="revTx" presStyleIdx="1" presStyleCnt="4"/>
      <dgm:spPr/>
    </dgm:pt>
    <dgm:pt modelId="{112BB4B2-C34A-6B48-BC27-24DCE398670A}" type="pres">
      <dgm:prSet presAssocID="{AEADDA4E-ACEE-E04C-AA7A-A56248F9C335}" presName="vert1" presStyleCnt="0"/>
      <dgm:spPr/>
    </dgm:pt>
    <dgm:pt modelId="{36F7A992-9FAC-294A-B7CC-90CC6ABF5F3E}" type="pres">
      <dgm:prSet presAssocID="{BD9C748E-FE5A-EB4A-ABBD-32FB7457053E}" presName="thickLine" presStyleLbl="alignNode1" presStyleIdx="2" presStyleCnt="4"/>
      <dgm:spPr/>
    </dgm:pt>
    <dgm:pt modelId="{7EA99E9C-3267-494C-BFB1-BD68851868DF}" type="pres">
      <dgm:prSet presAssocID="{BD9C748E-FE5A-EB4A-ABBD-32FB7457053E}" presName="horz1" presStyleCnt="0"/>
      <dgm:spPr/>
    </dgm:pt>
    <dgm:pt modelId="{9BD4271C-421D-4549-BF7C-B23B9C2C9B1B}" type="pres">
      <dgm:prSet presAssocID="{BD9C748E-FE5A-EB4A-ABBD-32FB7457053E}" presName="tx1" presStyleLbl="revTx" presStyleIdx="2" presStyleCnt="4"/>
      <dgm:spPr/>
    </dgm:pt>
    <dgm:pt modelId="{894044ED-F6C2-6644-98E8-CC59B2A648AD}" type="pres">
      <dgm:prSet presAssocID="{BD9C748E-FE5A-EB4A-ABBD-32FB7457053E}" presName="vert1" presStyleCnt="0"/>
      <dgm:spPr/>
    </dgm:pt>
    <dgm:pt modelId="{00AA012D-55BB-354F-8A4C-D526225F9445}" type="pres">
      <dgm:prSet presAssocID="{5831B445-2213-0742-833D-46D2FDC6CD85}" presName="thickLine" presStyleLbl="alignNode1" presStyleIdx="3" presStyleCnt="4"/>
      <dgm:spPr/>
    </dgm:pt>
    <dgm:pt modelId="{0DC27BED-57D0-6344-A727-0FC1B44F3A61}" type="pres">
      <dgm:prSet presAssocID="{5831B445-2213-0742-833D-46D2FDC6CD85}" presName="horz1" presStyleCnt="0"/>
      <dgm:spPr/>
    </dgm:pt>
    <dgm:pt modelId="{E31B71A3-2E41-EF45-8BB7-D9EB75AF35CD}" type="pres">
      <dgm:prSet presAssocID="{5831B445-2213-0742-833D-46D2FDC6CD85}" presName="tx1" presStyleLbl="revTx" presStyleIdx="3" presStyleCnt="4"/>
      <dgm:spPr/>
    </dgm:pt>
    <dgm:pt modelId="{6488ADED-A9B1-0D4C-A475-DEB7B98F5B90}" type="pres">
      <dgm:prSet presAssocID="{5831B445-2213-0742-833D-46D2FDC6CD85}" presName="vert1" presStyleCnt="0"/>
      <dgm:spPr/>
    </dgm:pt>
  </dgm:ptLst>
  <dgm:cxnLst>
    <dgm:cxn modelId="{3A6B6F07-E746-9B46-A4E6-07B5151F803B}" srcId="{ACF8D9D7-C880-1249-A321-1E4A39FE79F2}" destId="{BD9C748E-FE5A-EB4A-ABBD-32FB7457053E}" srcOrd="2" destOrd="0" parTransId="{D25F102A-CF0D-C545-826D-EF9EA5118955}" sibTransId="{60568ADB-B166-884E-A779-3BB914062586}"/>
    <dgm:cxn modelId="{A60FDA13-BB15-A84A-A643-66F3DA879580}" type="presOf" srcId="{ACF8D9D7-C880-1249-A321-1E4A39FE79F2}" destId="{AAF142E8-1D22-2742-91BE-B4DD9F539107}" srcOrd="0" destOrd="0" presId="urn:microsoft.com/office/officeart/2008/layout/LinedList"/>
    <dgm:cxn modelId="{82073F2B-4119-0D4A-87E5-E2F5BE336CE7}" srcId="{ACF8D9D7-C880-1249-A321-1E4A39FE79F2}" destId="{1B97CB49-6153-CD40-8639-037423312EF2}" srcOrd="0" destOrd="0" parTransId="{B3330280-22C5-DC49-A888-A18B0668BCD9}" sibTransId="{660BCE5B-D37D-DE4E-A179-2DFEDC07D3C5}"/>
    <dgm:cxn modelId="{70E1EE64-DA46-B64F-8CE6-6A1996AD7870}" type="presOf" srcId="{BD9C748E-FE5A-EB4A-ABBD-32FB7457053E}" destId="{9BD4271C-421D-4549-BF7C-B23B9C2C9B1B}" srcOrd="0" destOrd="0" presId="urn:microsoft.com/office/officeart/2008/layout/LinedList"/>
    <dgm:cxn modelId="{212BD970-750F-644B-AC96-139F8FF69E47}" srcId="{ACF8D9D7-C880-1249-A321-1E4A39FE79F2}" destId="{5831B445-2213-0742-833D-46D2FDC6CD85}" srcOrd="3" destOrd="0" parTransId="{FB0D8A20-AEA7-5642-B1EE-CAC3DE75F902}" sibTransId="{0001EFBD-D301-1F4C-BE2D-AAC89D2C87BE}"/>
    <dgm:cxn modelId="{1F5EF299-2E7A-ED4C-80FB-9FDCF84976C5}" type="presOf" srcId="{AEADDA4E-ACEE-E04C-AA7A-A56248F9C335}" destId="{E44FF4B9-A695-C74E-8EE7-561F987694D4}" srcOrd="0" destOrd="0" presId="urn:microsoft.com/office/officeart/2008/layout/LinedList"/>
    <dgm:cxn modelId="{97BD33BA-FA93-CC41-A6ED-32600F5B8FE9}" type="presOf" srcId="{1B97CB49-6153-CD40-8639-037423312EF2}" destId="{DF4E89E9-3FF6-0F4F-A8C5-D3FC03EA2482}" srcOrd="0" destOrd="0" presId="urn:microsoft.com/office/officeart/2008/layout/LinedList"/>
    <dgm:cxn modelId="{BA3681EF-1070-F347-A384-34783CA7CD54}" srcId="{ACF8D9D7-C880-1249-A321-1E4A39FE79F2}" destId="{AEADDA4E-ACEE-E04C-AA7A-A56248F9C335}" srcOrd="1" destOrd="0" parTransId="{4D646528-B441-7748-8A61-995F50AD89CD}" sibTransId="{1A7FBBDA-B865-C84C-9E51-972DA74C90D8}"/>
    <dgm:cxn modelId="{96508AFE-1929-A040-959C-6F1CE34DF688}" type="presOf" srcId="{5831B445-2213-0742-833D-46D2FDC6CD85}" destId="{E31B71A3-2E41-EF45-8BB7-D9EB75AF35CD}" srcOrd="0" destOrd="0" presId="urn:microsoft.com/office/officeart/2008/layout/LinedList"/>
    <dgm:cxn modelId="{DD235AA2-366A-E64B-A0DF-47006D8BB1DF}" type="presParOf" srcId="{AAF142E8-1D22-2742-91BE-B4DD9F539107}" destId="{DAFB92A8-B1CE-EC43-A19C-975CDD8A6349}" srcOrd="0" destOrd="0" presId="urn:microsoft.com/office/officeart/2008/layout/LinedList"/>
    <dgm:cxn modelId="{643867A2-363B-D540-9D90-601F608189F5}" type="presParOf" srcId="{AAF142E8-1D22-2742-91BE-B4DD9F539107}" destId="{1970948F-8535-C043-BA39-BA545B27AE89}" srcOrd="1" destOrd="0" presId="urn:microsoft.com/office/officeart/2008/layout/LinedList"/>
    <dgm:cxn modelId="{A03417D4-FB3B-6E41-A5D3-83596ADEB045}" type="presParOf" srcId="{1970948F-8535-C043-BA39-BA545B27AE89}" destId="{DF4E89E9-3FF6-0F4F-A8C5-D3FC03EA2482}" srcOrd="0" destOrd="0" presId="urn:microsoft.com/office/officeart/2008/layout/LinedList"/>
    <dgm:cxn modelId="{35C6FC58-7861-BE4F-95C2-A5AA6677BEC6}" type="presParOf" srcId="{1970948F-8535-C043-BA39-BA545B27AE89}" destId="{85AE0B9D-D892-6F4D-9425-5AD0262EF2DE}" srcOrd="1" destOrd="0" presId="urn:microsoft.com/office/officeart/2008/layout/LinedList"/>
    <dgm:cxn modelId="{0249B71A-3CF0-D641-9FBA-E704355CE81C}" type="presParOf" srcId="{AAF142E8-1D22-2742-91BE-B4DD9F539107}" destId="{65362494-5EE4-7146-A4DB-D9674DF6AF40}" srcOrd="2" destOrd="0" presId="urn:microsoft.com/office/officeart/2008/layout/LinedList"/>
    <dgm:cxn modelId="{036E37FB-C2A5-6C46-B9E5-643AA263E1B9}" type="presParOf" srcId="{AAF142E8-1D22-2742-91BE-B4DD9F539107}" destId="{8F033DCF-DB89-314B-864A-E5BEC6A450FE}" srcOrd="3" destOrd="0" presId="urn:microsoft.com/office/officeart/2008/layout/LinedList"/>
    <dgm:cxn modelId="{52C048B2-D561-1444-8601-5499AD7DEB29}" type="presParOf" srcId="{8F033DCF-DB89-314B-864A-E5BEC6A450FE}" destId="{E44FF4B9-A695-C74E-8EE7-561F987694D4}" srcOrd="0" destOrd="0" presId="urn:microsoft.com/office/officeart/2008/layout/LinedList"/>
    <dgm:cxn modelId="{CFBF4EFF-79FB-2841-AB21-9A4EF8688628}" type="presParOf" srcId="{8F033DCF-DB89-314B-864A-E5BEC6A450FE}" destId="{112BB4B2-C34A-6B48-BC27-24DCE398670A}" srcOrd="1" destOrd="0" presId="urn:microsoft.com/office/officeart/2008/layout/LinedList"/>
    <dgm:cxn modelId="{112ABE95-B221-4246-94AD-ACE340EA829F}" type="presParOf" srcId="{AAF142E8-1D22-2742-91BE-B4DD9F539107}" destId="{36F7A992-9FAC-294A-B7CC-90CC6ABF5F3E}" srcOrd="4" destOrd="0" presId="urn:microsoft.com/office/officeart/2008/layout/LinedList"/>
    <dgm:cxn modelId="{5376DBD9-57F9-CF40-B5D9-3FCE3AB8EDE1}" type="presParOf" srcId="{AAF142E8-1D22-2742-91BE-B4DD9F539107}" destId="{7EA99E9C-3267-494C-BFB1-BD68851868DF}" srcOrd="5" destOrd="0" presId="urn:microsoft.com/office/officeart/2008/layout/LinedList"/>
    <dgm:cxn modelId="{87465FCF-BD09-504C-8507-F347C8707112}" type="presParOf" srcId="{7EA99E9C-3267-494C-BFB1-BD68851868DF}" destId="{9BD4271C-421D-4549-BF7C-B23B9C2C9B1B}" srcOrd="0" destOrd="0" presId="urn:microsoft.com/office/officeart/2008/layout/LinedList"/>
    <dgm:cxn modelId="{5E6C077A-E450-8A47-BAED-77912B545358}" type="presParOf" srcId="{7EA99E9C-3267-494C-BFB1-BD68851868DF}" destId="{894044ED-F6C2-6644-98E8-CC59B2A648AD}" srcOrd="1" destOrd="0" presId="urn:microsoft.com/office/officeart/2008/layout/LinedList"/>
    <dgm:cxn modelId="{F46F598A-D626-EF47-AF12-AA2A1721484C}" type="presParOf" srcId="{AAF142E8-1D22-2742-91BE-B4DD9F539107}" destId="{00AA012D-55BB-354F-8A4C-D526225F9445}" srcOrd="6" destOrd="0" presId="urn:microsoft.com/office/officeart/2008/layout/LinedList"/>
    <dgm:cxn modelId="{01964EAF-C041-6D40-95FF-BE8DAC495109}" type="presParOf" srcId="{AAF142E8-1D22-2742-91BE-B4DD9F539107}" destId="{0DC27BED-57D0-6344-A727-0FC1B44F3A61}" srcOrd="7" destOrd="0" presId="urn:microsoft.com/office/officeart/2008/layout/LinedList"/>
    <dgm:cxn modelId="{1E222C73-4BDB-E745-8259-B4FDB36FF2D0}" type="presParOf" srcId="{0DC27BED-57D0-6344-A727-0FC1B44F3A61}" destId="{E31B71A3-2E41-EF45-8BB7-D9EB75AF35CD}" srcOrd="0" destOrd="0" presId="urn:microsoft.com/office/officeart/2008/layout/LinedList"/>
    <dgm:cxn modelId="{37D7AFA4-5928-6243-9B88-5D69BEEC2FA4}" type="presParOf" srcId="{0DC27BED-57D0-6344-A727-0FC1B44F3A61}" destId="{6488ADED-A9B1-0D4C-A475-DEB7B98F5B90}"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Redundancy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dirty="0"/>
            <a:t>Inconsistency and Anomalies</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dirty="0"/>
            <a:t>Update Anomalies</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dirty="0"/>
            <a:t>Poor Performance</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dirty="0"/>
            <a:t>Difficult Maintenance</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dirty="0"/>
            <a:t>Limited Scalability</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CCBF348-BAED-334A-865E-741135A53B52}" type="doc">
      <dgm:prSet loTypeId="urn:microsoft.com/office/officeart/2005/8/layout/arrow4" loCatId="" qsTypeId="urn:microsoft.com/office/officeart/2005/8/quickstyle/simple1" qsCatId="simple" csTypeId="urn:microsoft.com/office/officeart/2005/8/colors/colorful1" csCatId="colorful" phldr="1"/>
      <dgm:spPr/>
      <dgm:t>
        <a:bodyPr/>
        <a:lstStyle/>
        <a:p>
          <a:endParaRPr lang="en-GB"/>
        </a:p>
      </dgm:t>
    </dgm:pt>
    <dgm:pt modelId="{C32CB944-67C5-D64C-8ADB-564A7BFD1686}">
      <dgm:prSet phldrT="[Text]"/>
      <dgm:spPr/>
      <dgm:t>
        <a:bodyPr/>
        <a:lstStyle/>
        <a:p>
          <a:r>
            <a:rPr lang="en-GB" b="1" i="1" dirty="0">
              <a:solidFill>
                <a:schemeClr val="tx1"/>
              </a:solidFill>
            </a:rPr>
            <a:t>With Normalization</a:t>
          </a:r>
        </a:p>
      </dgm:t>
    </dgm:pt>
    <dgm:pt modelId="{42242C12-DCB9-5848-904F-67A20423F925}" type="parTrans" cxnId="{3E776863-4CDA-8948-9E8A-674D2C109E36}">
      <dgm:prSet/>
      <dgm:spPr/>
      <dgm:t>
        <a:bodyPr/>
        <a:lstStyle/>
        <a:p>
          <a:endParaRPr lang="en-GB" b="1" i="1"/>
        </a:p>
      </dgm:t>
    </dgm:pt>
    <dgm:pt modelId="{2705D06A-9FDB-5F45-AFEA-758F9683DDD7}" type="sibTrans" cxnId="{3E776863-4CDA-8948-9E8A-674D2C109E36}">
      <dgm:prSet/>
      <dgm:spPr/>
      <dgm:t>
        <a:bodyPr/>
        <a:lstStyle/>
        <a:p>
          <a:endParaRPr lang="en-GB" b="1" i="1"/>
        </a:p>
      </dgm:t>
    </dgm:pt>
    <dgm:pt modelId="{3AAAA782-AE3A-7B42-AB01-2A15A7D99570}">
      <dgm:prSet phldrT="[Text]"/>
      <dgm:spPr/>
      <dgm:t>
        <a:bodyPr/>
        <a:lstStyle/>
        <a:p>
          <a:r>
            <a:rPr lang="en-GB" b="1" i="1" dirty="0">
              <a:solidFill>
                <a:schemeClr val="tx1"/>
              </a:solidFill>
            </a:rPr>
            <a:t>With-out Normalization</a:t>
          </a:r>
        </a:p>
      </dgm:t>
    </dgm:pt>
    <dgm:pt modelId="{9F234B77-0D87-0948-B977-C6EEF39B2945}" type="parTrans" cxnId="{BF11BC8A-A0C2-3246-A8B5-7710534262FF}">
      <dgm:prSet/>
      <dgm:spPr/>
      <dgm:t>
        <a:bodyPr/>
        <a:lstStyle/>
        <a:p>
          <a:endParaRPr lang="en-GB" b="1" i="1"/>
        </a:p>
      </dgm:t>
    </dgm:pt>
    <dgm:pt modelId="{CD92A0B4-62D7-1644-9AE3-FBA5C204F7F8}" type="sibTrans" cxnId="{BF11BC8A-A0C2-3246-A8B5-7710534262FF}">
      <dgm:prSet/>
      <dgm:spPr/>
      <dgm:t>
        <a:bodyPr/>
        <a:lstStyle/>
        <a:p>
          <a:endParaRPr lang="en-GB" b="1" i="1"/>
        </a:p>
      </dgm:t>
    </dgm:pt>
    <dgm:pt modelId="{E51F5CA6-7B73-D34C-957F-5F93A54C0C23}">
      <dgm:prSet phldrT="[Text]"/>
      <dgm:spPr/>
      <dgm:t>
        <a:bodyPr/>
        <a:lstStyle/>
        <a:p>
          <a:r>
            <a:rPr lang="en-US" b="1" i="0" dirty="0">
              <a:solidFill>
                <a:schemeClr val="tx1"/>
              </a:solidFill>
            </a:rPr>
            <a:t>Data Integrity</a:t>
          </a:r>
          <a:endParaRPr lang="en-GB" b="1" i="0" dirty="0">
            <a:solidFill>
              <a:schemeClr val="tx1"/>
            </a:solidFill>
          </a:endParaRPr>
        </a:p>
      </dgm:t>
    </dgm:pt>
    <dgm:pt modelId="{57C31593-5EF7-F846-BC28-5FF6FC9A41FB}" type="parTrans" cxnId="{96326A35-0B3B-144C-ADF8-20A57A6D7E67}">
      <dgm:prSet/>
      <dgm:spPr/>
      <dgm:t>
        <a:bodyPr/>
        <a:lstStyle/>
        <a:p>
          <a:endParaRPr lang="en-GB" b="1" i="1"/>
        </a:p>
      </dgm:t>
    </dgm:pt>
    <dgm:pt modelId="{28F312F8-2B1B-4949-AA8C-98D6D5FCA18A}" type="sibTrans" cxnId="{96326A35-0B3B-144C-ADF8-20A57A6D7E67}">
      <dgm:prSet/>
      <dgm:spPr/>
      <dgm:t>
        <a:bodyPr/>
        <a:lstStyle/>
        <a:p>
          <a:endParaRPr lang="en-GB" b="1" i="1"/>
        </a:p>
      </dgm:t>
    </dgm:pt>
    <dgm:pt modelId="{DFE67E6C-142A-7448-9861-363CE3580517}">
      <dgm:prSet phldrT="[Text]"/>
      <dgm:spPr/>
      <dgm:t>
        <a:bodyPr/>
        <a:lstStyle/>
        <a:p>
          <a:r>
            <a:rPr lang="en-US" b="1" i="0" dirty="0">
              <a:solidFill>
                <a:schemeClr val="tx1"/>
              </a:solidFill>
            </a:rPr>
            <a:t>Data Redundancy</a:t>
          </a:r>
          <a:endParaRPr lang="en-GB" b="1" i="0" dirty="0">
            <a:solidFill>
              <a:schemeClr val="tx1"/>
            </a:solidFill>
          </a:endParaRPr>
        </a:p>
      </dgm:t>
    </dgm:pt>
    <dgm:pt modelId="{B9CE2A79-5776-DB4E-B40C-F51387220349}" type="parTrans" cxnId="{A9669CF6-FFD7-1747-944D-02987BA94E8E}">
      <dgm:prSet/>
      <dgm:spPr/>
      <dgm:t>
        <a:bodyPr/>
        <a:lstStyle/>
        <a:p>
          <a:endParaRPr lang="en-GB" b="1" i="1"/>
        </a:p>
      </dgm:t>
    </dgm:pt>
    <dgm:pt modelId="{C7973AAE-CC73-7D42-99B2-E95E28206D4A}" type="sibTrans" cxnId="{A9669CF6-FFD7-1747-944D-02987BA94E8E}">
      <dgm:prSet/>
      <dgm:spPr/>
      <dgm:t>
        <a:bodyPr/>
        <a:lstStyle/>
        <a:p>
          <a:endParaRPr lang="en-GB" b="1" i="1"/>
        </a:p>
      </dgm:t>
    </dgm:pt>
    <dgm:pt modelId="{74D4A06C-2169-F344-ABAC-12C691FF1980}">
      <dgm:prSet/>
      <dgm:spPr/>
      <dgm:t>
        <a:bodyPr/>
        <a:lstStyle/>
        <a:p>
          <a:r>
            <a:rPr lang="en-US" b="1" i="0" dirty="0">
              <a:solidFill>
                <a:schemeClr val="tx1"/>
              </a:solidFill>
            </a:rPr>
            <a:t>Inconsistencies and Anomalies</a:t>
          </a:r>
        </a:p>
      </dgm:t>
    </dgm:pt>
    <dgm:pt modelId="{ED727931-4E25-6244-912E-0F20B18504E1}" type="parTrans" cxnId="{7BBE2673-DB68-CC44-BB7A-560EA53EE25D}">
      <dgm:prSet/>
      <dgm:spPr/>
      <dgm:t>
        <a:bodyPr/>
        <a:lstStyle/>
        <a:p>
          <a:endParaRPr lang="en-GB" b="1" i="1"/>
        </a:p>
      </dgm:t>
    </dgm:pt>
    <dgm:pt modelId="{BC0DA0A1-5C57-2049-ABCF-BBF58F120995}" type="sibTrans" cxnId="{7BBE2673-DB68-CC44-BB7A-560EA53EE25D}">
      <dgm:prSet/>
      <dgm:spPr/>
      <dgm:t>
        <a:bodyPr/>
        <a:lstStyle/>
        <a:p>
          <a:endParaRPr lang="en-GB" b="1" i="1"/>
        </a:p>
      </dgm:t>
    </dgm:pt>
    <dgm:pt modelId="{FECE520C-8285-8440-87F5-85CD762B24AA}">
      <dgm:prSet/>
      <dgm:spPr/>
      <dgm:t>
        <a:bodyPr/>
        <a:lstStyle/>
        <a:p>
          <a:r>
            <a:rPr lang="en-US" b="1" i="0" dirty="0">
              <a:solidFill>
                <a:schemeClr val="tx1"/>
              </a:solidFill>
            </a:rPr>
            <a:t>Update Anomalies</a:t>
          </a:r>
        </a:p>
      </dgm:t>
    </dgm:pt>
    <dgm:pt modelId="{F80334C1-6AF9-9249-AABF-0FFC1916DC85}" type="parTrans" cxnId="{095375C3-5D64-C040-88AB-74E683FCE631}">
      <dgm:prSet/>
      <dgm:spPr/>
      <dgm:t>
        <a:bodyPr/>
        <a:lstStyle/>
        <a:p>
          <a:endParaRPr lang="en-GB" b="1" i="1"/>
        </a:p>
      </dgm:t>
    </dgm:pt>
    <dgm:pt modelId="{4BE0127F-9B93-F24D-A6E0-5CDD849F6B7D}" type="sibTrans" cxnId="{095375C3-5D64-C040-88AB-74E683FCE631}">
      <dgm:prSet/>
      <dgm:spPr/>
      <dgm:t>
        <a:bodyPr/>
        <a:lstStyle/>
        <a:p>
          <a:endParaRPr lang="en-GB" b="1" i="1"/>
        </a:p>
      </dgm:t>
    </dgm:pt>
    <dgm:pt modelId="{CD676C30-F4AB-9F4F-8875-4A97C1FB402E}">
      <dgm:prSet/>
      <dgm:spPr/>
      <dgm:t>
        <a:bodyPr/>
        <a:lstStyle/>
        <a:p>
          <a:r>
            <a:rPr lang="en-US" b="1" i="0" dirty="0">
              <a:solidFill>
                <a:schemeClr val="tx1"/>
              </a:solidFill>
            </a:rPr>
            <a:t>Poor Performance</a:t>
          </a:r>
        </a:p>
      </dgm:t>
    </dgm:pt>
    <dgm:pt modelId="{5DC3BE56-2AB3-4349-B718-1A969AD3F900}" type="parTrans" cxnId="{F47F5CDA-4DDA-8343-BDF7-C0E254A64EE6}">
      <dgm:prSet/>
      <dgm:spPr/>
      <dgm:t>
        <a:bodyPr/>
        <a:lstStyle/>
        <a:p>
          <a:endParaRPr lang="en-GB" b="1" i="1"/>
        </a:p>
      </dgm:t>
    </dgm:pt>
    <dgm:pt modelId="{CE3B80D7-B091-DC4B-89F6-6911E19D0FF6}" type="sibTrans" cxnId="{F47F5CDA-4DDA-8343-BDF7-C0E254A64EE6}">
      <dgm:prSet/>
      <dgm:spPr/>
      <dgm:t>
        <a:bodyPr/>
        <a:lstStyle/>
        <a:p>
          <a:endParaRPr lang="en-GB" b="1" i="1"/>
        </a:p>
      </dgm:t>
    </dgm:pt>
    <dgm:pt modelId="{509EA12E-6BA0-404E-A670-65DA31991720}">
      <dgm:prSet/>
      <dgm:spPr/>
      <dgm:t>
        <a:bodyPr/>
        <a:lstStyle/>
        <a:p>
          <a:r>
            <a:rPr lang="en-US" b="1" i="0" dirty="0">
              <a:solidFill>
                <a:schemeClr val="tx1"/>
              </a:solidFill>
            </a:rPr>
            <a:t>Difficult Maintenance</a:t>
          </a:r>
        </a:p>
      </dgm:t>
    </dgm:pt>
    <dgm:pt modelId="{51FC751C-E7D0-4442-8A7C-F4862C46662D}" type="parTrans" cxnId="{91AFA190-455C-7C48-A2D7-587DC13EA3D0}">
      <dgm:prSet/>
      <dgm:spPr/>
      <dgm:t>
        <a:bodyPr/>
        <a:lstStyle/>
        <a:p>
          <a:endParaRPr lang="en-GB" b="1" i="1"/>
        </a:p>
      </dgm:t>
    </dgm:pt>
    <dgm:pt modelId="{234D3229-30E0-C34C-BFA6-2A78B904CF94}" type="sibTrans" cxnId="{91AFA190-455C-7C48-A2D7-587DC13EA3D0}">
      <dgm:prSet/>
      <dgm:spPr/>
      <dgm:t>
        <a:bodyPr/>
        <a:lstStyle/>
        <a:p>
          <a:endParaRPr lang="en-GB" b="1" i="1"/>
        </a:p>
      </dgm:t>
    </dgm:pt>
    <dgm:pt modelId="{87EAA275-6C88-314B-8A3B-3DCA0528034A}">
      <dgm:prSet/>
      <dgm:spPr/>
      <dgm:t>
        <a:bodyPr/>
        <a:lstStyle/>
        <a:p>
          <a:r>
            <a:rPr lang="en-US" b="1" i="0" dirty="0">
              <a:solidFill>
                <a:schemeClr val="tx1"/>
              </a:solidFill>
            </a:rPr>
            <a:t>Limited Scalability</a:t>
          </a:r>
        </a:p>
      </dgm:t>
    </dgm:pt>
    <dgm:pt modelId="{5B269FBC-5AD4-DE4B-A6D5-E4C56689814F}" type="parTrans" cxnId="{B1CF8BE9-F78A-1847-8BDE-A11D8A98C18F}">
      <dgm:prSet/>
      <dgm:spPr/>
      <dgm:t>
        <a:bodyPr/>
        <a:lstStyle/>
        <a:p>
          <a:endParaRPr lang="en-GB" b="1" i="1"/>
        </a:p>
      </dgm:t>
    </dgm:pt>
    <dgm:pt modelId="{735D5F39-CF2A-E448-8353-09FE72CC253F}" type="sibTrans" cxnId="{B1CF8BE9-F78A-1847-8BDE-A11D8A98C18F}">
      <dgm:prSet/>
      <dgm:spPr/>
      <dgm:t>
        <a:bodyPr/>
        <a:lstStyle/>
        <a:p>
          <a:endParaRPr lang="en-GB" b="1" i="1"/>
        </a:p>
      </dgm:t>
    </dgm:pt>
    <dgm:pt modelId="{56BD90D2-EDE6-C94E-8354-CF0FD1E14102}">
      <dgm:prSet/>
      <dgm:spPr/>
      <dgm:t>
        <a:bodyPr/>
        <a:lstStyle/>
        <a:p>
          <a:r>
            <a:rPr lang="en-US" b="1" i="0" dirty="0">
              <a:solidFill>
                <a:schemeClr val="tx1"/>
              </a:solidFill>
            </a:rPr>
            <a:t>Storage Efficiency</a:t>
          </a:r>
        </a:p>
      </dgm:t>
    </dgm:pt>
    <dgm:pt modelId="{83713271-26D7-7D4A-9A6B-FE36B5503F0B}" type="parTrans" cxnId="{19D8DB04-CE65-0C4D-8AE3-5269C20D4803}">
      <dgm:prSet/>
      <dgm:spPr/>
      <dgm:t>
        <a:bodyPr/>
        <a:lstStyle/>
        <a:p>
          <a:endParaRPr lang="en-GB" b="1" i="1"/>
        </a:p>
      </dgm:t>
    </dgm:pt>
    <dgm:pt modelId="{4D58DEDF-2AC6-8848-8649-4B1F228B111C}" type="sibTrans" cxnId="{19D8DB04-CE65-0C4D-8AE3-5269C20D4803}">
      <dgm:prSet/>
      <dgm:spPr/>
      <dgm:t>
        <a:bodyPr/>
        <a:lstStyle/>
        <a:p>
          <a:endParaRPr lang="en-GB" b="1" i="1"/>
        </a:p>
      </dgm:t>
    </dgm:pt>
    <dgm:pt modelId="{00EC7088-6592-B44F-A7FA-0E8B0D613B5F}">
      <dgm:prSet/>
      <dgm:spPr/>
      <dgm:t>
        <a:bodyPr/>
        <a:lstStyle/>
        <a:p>
          <a:r>
            <a:rPr lang="en-US" b="1" i="0" dirty="0">
              <a:solidFill>
                <a:schemeClr val="tx1"/>
              </a:solidFill>
            </a:rPr>
            <a:t>Data Consistency</a:t>
          </a:r>
        </a:p>
      </dgm:t>
    </dgm:pt>
    <dgm:pt modelId="{BE5608D9-17C3-E44A-8B94-07CD092182EC}" type="parTrans" cxnId="{AD15CD4E-446E-814D-82FD-517E1B8C93F5}">
      <dgm:prSet/>
      <dgm:spPr/>
      <dgm:t>
        <a:bodyPr/>
        <a:lstStyle/>
        <a:p>
          <a:endParaRPr lang="en-GB" b="1" i="1"/>
        </a:p>
      </dgm:t>
    </dgm:pt>
    <dgm:pt modelId="{E68CC82D-EF8D-EC43-A4B5-00CFFEFF3D5A}" type="sibTrans" cxnId="{AD15CD4E-446E-814D-82FD-517E1B8C93F5}">
      <dgm:prSet/>
      <dgm:spPr/>
      <dgm:t>
        <a:bodyPr/>
        <a:lstStyle/>
        <a:p>
          <a:endParaRPr lang="en-GB" b="1" i="1"/>
        </a:p>
      </dgm:t>
    </dgm:pt>
    <dgm:pt modelId="{9FC552C1-D097-D542-89D9-21496BACB576}">
      <dgm:prSet/>
      <dgm:spPr/>
      <dgm:t>
        <a:bodyPr/>
        <a:lstStyle/>
        <a:p>
          <a:r>
            <a:rPr lang="en-US" b="1" i="0" dirty="0">
              <a:solidFill>
                <a:schemeClr val="tx1"/>
              </a:solidFill>
            </a:rPr>
            <a:t>Query Optimization</a:t>
          </a:r>
        </a:p>
      </dgm:t>
    </dgm:pt>
    <dgm:pt modelId="{CAED6F37-6232-4D4D-8EED-331DE382D30F}" type="parTrans" cxnId="{DC79BA74-854B-2844-91CF-7EBC3BC22450}">
      <dgm:prSet/>
      <dgm:spPr/>
      <dgm:t>
        <a:bodyPr/>
        <a:lstStyle/>
        <a:p>
          <a:endParaRPr lang="en-GB" b="1" i="1"/>
        </a:p>
      </dgm:t>
    </dgm:pt>
    <dgm:pt modelId="{B8E41A07-CC7D-F044-9692-72DB4B75A023}" type="sibTrans" cxnId="{DC79BA74-854B-2844-91CF-7EBC3BC22450}">
      <dgm:prSet/>
      <dgm:spPr/>
      <dgm:t>
        <a:bodyPr/>
        <a:lstStyle/>
        <a:p>
          <a:endParaRPr lang="en-GB" b="1" i="1"/>
        </a:p>
      </dgm:t>
    </dgm:pt>
    <dgm:pt modelId="{B120DDD0-025D-0B42-9907-B8C36F348FE7}">
      <dgm:prSet/>
      <dgm:spPr/>
      <dgm:t>
        <a:bodyPr/>
        <a:lstStyle/>
        <a:p>
          <a:r>
            <a:rPr lang="en-US" b="1" i="0" dirty="0">
              <a:solidFill>
                <a:schemeClr val="tx1"/>
              </a:solidFill>
            </a:rPr>
            <a:t>Flexibility and Scalability</a:t>
          </a:r>
        </a:p>
      </dgm:t>
    </dgm:pt>
    <dgm:pt modelId="{A0388624-23E8-6F4A-9A2F-4511FB9D677B}" type="parTrans" cxnId="{B69CB159-F2F3-4E4B-BDFD-4615C9FDD226}">
      <dgm:prSet/>
      <dgm:spPr/>
      <dgm:t>
        <a:bodyPr/>
        <a:lstStyle/>
        <a:p>
          <a:endParaRPr lang="en-GB" b="1" i="1"/>
        </a:p>
      </dgm:t>
    </dgm:pt>
    <dgm:pt modelId="{0C0EEB12-3334-324F-A20D-14141AB0D5B7}" type="sibTrans" cxnId="{B69CB159-F2F3-4E4B-BDFD-4615C9FDD226}">
      <dgm:prSet/>
      <dgm:spPr/>
      <dgm:t>
        <a:bodyPr/>
        <a:lstStyle/>
        <a:p>
          <a:endParaRPr lang="en-GB" b="1" i="1"/>
        </a:p>
      </dgm:t>
    </dgm:pt>
    <dgm:pt modelId="{677C1E93-2F40-3D4D-A4FD-DC795F1D2D12}">
      <dgm:prSet/>
      <dgm:spPr/>
      <dgm:t>
        <a:bodyPr/>
        <a:lstStyle/>
        <a:p>
          <a:r>
            <a:rPr lang="en-US" b="1" i="0" dirty="0">
              <a:solidFill>
                <a:schemeClr val="tx1"/>
              </a:solidFill>
            </a:rPr>
            <a:t>Simplified Maintenance</a:t>
          </a:r>
        </a:p>
      </dgm:t>
    </dgm:pt>
    <dgm:pt modelId="{1E23EAFA-2600-0441-9312-2C477D7761C1}" type="parTrans" cxnId="{306A5300-D551-4F49-8E7F-E8842636F117}">
      <dgm:prSet/>
      <dgm:spPr/>
      <dgm:t>
        <a:bodyPr/>
        <a:lstStyle/>
        <a:p>
          <a:endParaRPr lang="en-GB" b="1" i="1"/>
        </a:p>
      </dgm:t>
    </dgm:pt>
    <dgm:pt modelId="{35BF91B3-DD90-D24C-86B1-F68BBB391CBA}" type="sibTrans" cxnId="{306A5300-D551-4F49-8E7F-E8842636F117}">
      <dgm:prSet/>
      <dgm:spPr/>
      <dgm:t>
        <a:bodyPr/>
        <a:lstStyle/>
        <a:p>
          <a:endParaRPr lang="en-GB" b="1" i="1"/>
        </a:p>
      </dgm:t>
    </dgm:pt>
    <dgm:pt modelId="{FD9928D0-50C8-6C46-84D0-9ADEF795600E}" type="pres">
      <dgm:prSet presAssocID="{9CCBF348-BAED-334A-865E-741135A53B52}" presName="compositeShape" presStyleCnt="0">
        <dgm:presLayoutVars>
          <dgm:chMax val="2"/>
          <dgm:dir/>
          <dgm:resizeHandles val="exact"/>
        </dgm:presLayoutVars>
      </dgm:prSet>
      <dgm:spPr/>
    </dgm:pt>
    <dgm:pt modelId="{D05986C6-E1B6-2048-A5C3-600FF1F8317B}" type="pres">
      <dgm:prSet presAssocID="{C32CB944-67C5-D64C-8ADB-564A7BFD1686}" presName="upArrow" presStyleLbl="node1" presStyleIdx="0" presStyleCnt="2" custScaleX="51293" custScaleY="141651" custLinFactNeighborX="-28749" custLinFactNeighborY="26367"/>
      <dgm:spPr/>
    </dgm:pt>
    <dgm:pt modelId="{659E17C5-A367-E54B-89B9-40BFFAD41A41}" type="pres">
      <dgm:prSet presAssocID="{C32CB944-67C5-D64C-8ADB-564A7BFD1686}" presName="upArrowText" presStyleLbl="revTx" presStyleIdx="0" presStyleCnt="2" custLinFactNeighborX="-18547">
        <dgm:presLayoutVars>
          <dgm:chMax val="0"/>
          <dgm:bulletEnabled val="1"/>
        </dgm:presLayoutVars>
      </dgm:prSet>
      <dgm:spPr/>
    </dgm:pt>
    <dgm:pt modelId="{A9A72B9A-2708-E545-B17C-B898BE48A71D}" type="pres">
      <dgm:prSet presAssocID="{3AAAA782-AE3A-7B42-AB01-2A15A7D99570}" presName="downArrow" presStyleLbl="node1" presStyleIdx="1" presStyleCnt="2" custScaleX="51293" custScaleY="135494" custLinFactX="100000" custLinFactNeighborX="164939" custLinFactNeighborY="-14498"/>
      <dgm:spPr/>
    </dgm:pt>
    <dgm:pt modelId="{86EBAED5-F072-0A4D-91B5-663C9B998C61}" type="pres">
      <dgm:prSet presAssocID="{3AAAA782-AE3A-7B42-AB01-2A15A7D99570}" presName="downArrowText" presStyleLbl="revTx" presStyleIdx="1" presStyleCnt="2" custScaleX="68646" custLinFactNeighborX="44908">
        <dgm:presLayoutVars>
          <dgm:chMax val="0"/>
          <dgm:bulletEnabled val="1"/>
        </dgm:presLayoutVars>
      </dgm:prSet>
      <dgm:spPr/>
    </dgm:pt>
  </dgm:ptLst>
  <dgm:cxnLst>
    <dgm:cxn modelId="{306A5300-D551-4F49-8E7F-E8842636F117}" srcId="{C32CB944-67C5-D64C-8ADB-564A7BFD1686}" destId="{677C1E93-2F40-3D4D-A4FD-DC795F1D2D12}" srcOrd="5" destOrd="0" parTransId="{1E23EAFA-2600-0441-9312-2C477D7761C1}" sibTransId="{35BF91B3-DD90-D24C-86B1-F68BBB391CBA}"/>
    <dgm:cxn modelId="{70255001-2719-F849-A7F2-93733181FF1E}" type="presOf" srcId="{509EA12E-6BA0-404E-A670-65DA31991720}" destId="{86EBAED5-F072-0A4D-91B5-663C9B998C61}" srcOrd="0" destOrd="5" presId="urn:microsoft.com/office/officeart/2005/8/layout/arrow4"/>
    <dgm:cxn modelId="{4C2C0603-51A6-CF42-9469-E8E6F5616EF4}" type="presOf" srcId="{B120DDD0-025D-0B42-9907-B8C36F348FE7}" destId="{659E17C5-A367-E54B-89B9-40BFFAD41A41}" srcOrd="0" destOrd="5" presId="urn:microsoft.com/office/officeart/2005/8/layout/arrow4"/>
    <dgm:cxn modelId="{19D8DB04-CE65-0C4D-8AE3-5269C20D4803}" srcId="{C32CB944-67C5-D64C-8ADB-564A7BFD1686}" destId="{56BD90D2-EDE6-C94E-8354-CF0FD1E14102}" srcOrd="1" destOrd="0" parTransId="{83713271-26D7-7D4A-9A6B-FE36B5503F0B}" sibTransId="{4D58DEDF-2AC6-8848-8649-4B1F228B111C}"/>
    <dgm:cxn modelId="{3B13BE06-C67B-4E47-804B-BDD05EC4D995}" type="presOf" srcId="{677C1E93-2F40-3D4D-A4FD-DC795F1D2D12}" destId="{659E17C5-A367-E54B-89B9-40BFFAD41A41}" srcOrd="0" destOrd="6" presId="urn:microsoft.com/office/officeart/2005/8/layout/arrow4"/>
    <dgm:cxn modelId="{CB154410-499F-C34F-89E1-33A2C33EB93F}" type="presOf" srcId="{DFE67E6C-142A-7448-9861-363CE3580517}" destId="{86EBAED5-F072-0A4D-91B5-663C9B998C61}" srcOrd="0" destOrd="1" presId="urn:microsoft.com/office/officeart/2005/8/layout/arrow4"/>
    <dgm:cxn modelId="{F6318E10-CFF7-FC4E-87D7-1377982D275C}" type="presOf" srcId="{9CCBF348-BAED-334A-865E-741135A53B52}" destId="{FD9928D0-50C8-6C46-84D0-9ADEF795600E}" srcOrd="0" destOrd="0" presId="urn:microsoft.com/office/officeart/2005/8/layout/arrow4"/>
    <dgm:cxn modelId="{313F9620-9F4A-594E-ACC2-98C4BB280AB0}" type="presOf" srcId="{FECE520C-8285-8440-87F5-85CD762B24AA}" destId="{86EBAED5-F072-0A4D-91B5-663C9B998C61}" srcOrd="0" destOrd="3" presId="urn:microsoft.com/office/officeart/2005/8/layout/arrow4"/>
    <dgm:cxn modelId="{CE9C3B28-8B7D-4C4E-B9F5-87A2020216B8}" type="presOf" srcId="{E51F5CA6-7B73-D34C-957F-5F93A54C0C23}" destId="{659E17C5-A367-E54B-89B9-40BFFAD41A41}" srcOrd="0" destOrd="1" presId="urn:microsoft.com/office/officeart/2005/8/layout/arrow4"/>
    <dgm:cxn modelId="{96326A35-0B3B-144C-ADF8-20A57A6D7E67}" srcId="{C32CB944-67C5-D64C-8ADB-564A7BFD1686}" destId="{E51F5CA6-7B73-D34C-957F-5F93A54C0C23}" srcOrd="0" destOrd="0" parTransId="{57C31593-5EF7-F846-BC28-5FF6FC9A41FB}" sibTransId="{28F312F8-2B1B-4949-AA8C-98D6D5FCA18A}"/>
    <dgm:cxn modelId="{AD15CD4E-446E-814D-82FD-517E1B8C93F5}" srcId="{C32CB944-67C5-D64C-8ADB-564A7BFD1686}" destId="{00EC7088-6592-B44F-A7FA-0E8B0D613B5F}" srcOrd="2" destOrd="0" parTransId="{BE5608D9-17C3-E44A-8B94-07CD092182EC}" sibTransId="{E68CC82D-EF8D-EC43-A4B5-00CFFEFF3D5A}"/>
    <dgm:cxn modelId="{B69CB159-F2F3-4E4B-BDFD-4615C9FDD226}" srcId="{C32CB944-67C5-D64C-8ADB-564A7BFD1686}" destId="{B120DDD0-025D-0B42-9907-B8C36F348FE7}" srcOrd="4" destOrd="0" parTransId="{A0388624-23E8-6F4A-9A2F-4511FB9D677B}" sibTransId="{0C0EEB12-3334-324F-A20D-14141AB0D5B7}"/>
    <dgm:cxn modelId="{3E776863-4CDA-8948-9E8A-674D2C109E36}" srcId="{9CCBF348-BAED-334A-865E-741135A53B52}" destId="{C32CB944-67C5-D64C-8ADB-564A7BFD1686}" srcOrd="0" destOrd="0" parTransId="{42242C12-DCB9-5848-904F-67A20423F925}" sibTransId="{2705D06A-9FDB-5F45-AFEA-758F9683DDD7}"/>
    <dgm:cxn modelId="{7BBE2673-DB68-CC44-BB7A-560EA53EE25D}" srcId="{3AAAA782-AE3A-7B42-AB01-2A15A7D99570}" destId="{74D4A06C-2169-F344-ABAC-12C691FF1980}" srcOrd="1" destOrd="0" parTransId="{ED727931-4E25-6244-912E-0F20B18504E1}" sibTransId="{BC0DA0A1-5C57-2049-ABCF-BBF58F120995}"/>
    <dgm:cxn modelId="{DC79BA74-854B-2844-91CF-7EBC3BC22450}" srcId="{C32CB944-67C5-D64C-8ADB-564A7BFD1686}" destId="{9FC552C1-D097-D542-89D9-21496BACB576}" srcOrd="3" destOrd="0" parTransId="{CAED6F37-6232-4D4D-8EED-331DE382D30F}" sibTransId="{B8E41A07-CC7D-F044-9692-72DB4B75A023}"/>
    <dgm:cxn modelId="{0CA97F87-2BB8-B349-A6F5-988402C1599F}" type="presOf" srcId="{56BD90D2-EDE6-C94E-8354-CF0FD1E14102}" destId="{659E17C5-A367-E54B-89B9-40BFFAD41A41}" srcOrd="0" destOrd="2" presId="urn:microsoft.com/office/officeart/2005/8/layout/arrow4"/>
    <dgm:cxn modelId="{BF11BC8A-A0C2-3246-A8B5-7710534262FF}" srcId="{9CCBF348-BAED-334A-865E-741135A53B52}" destId="{3AAAA782-AE3A-7B42-AB01-2A15A7D99570}" srcOrd="1" destOrd="0" parTransId="{9F234B77-0D87-0948-B977-C6EEF39B2945}" sibTransId="{CD92A0B4-62D7-1644-9AE3-FBA5C204F7F8}"/>
    <dgm:cxn modelId="{91AFA190-455C-7C48-A2D7-587DC13EA3D0}" srcId="{3AAAA782-AE3A-7B42-AB01-2A15A7D99570}" destId="{509EA12E-6BA0-404E-A670-65DA31991720}" srcOrd="4" destOrd="0" parTransId="{51FC751C-E7D0-4442-8A7C-F4862C46662D}" sibTransId="{234D3229-30E0-C34C-BFA6-2A78B904CF94}"/>
    <dgm:cxn modelId="{873A1EA0-83A4-504F-966E-397BD0743291}" type="presOf" srcId="{C32CB944-67C5-D64C-8ADB-564A7BFD1686}" destId="{659E17C5-A367-E54B-89B9-40BFFAD41A41}" srcOrd="0" destOrd="0" presId="urn:microsoft.com/office/officeart/2005/8/layout/arrow4"/>
    <dgm:cxn modelId="{180FD4A8-574E-8444-A8BA-261555DDBA3A}" type="presOf" srcId="{9FC552C1-D097-D542-89D9-21496BACB576}" destId="{659E17C5-A367-E54B-89B9-40BFFAD41A41}" srcOrd="0" destOrd="4" presId="urn:microsoft.com/office/officeart/2005/8/layout/arrow4"/>
    <dgm:cxn modelId="{1ADB81AF-88F6-9F4F-9234-71FC476D53D0}" type="presOf" srcId="{00EC7088-6592-B44F-A7FA-0E8B0D613B5F}" destId="{659E17C5-A367-E54B-89B9-40BFFAD41A41}" srcOrd="0" destOrd="3" presId="urn:microsoft.com/office/officeart/2005/8/layout/arrow4"/>
    <dgm:cxn modelId="{095375C3-5D64-C040-88AB-74E683FCE631}" srcId="{3AAAA782-AE3A-7B42-AB01-2A15A7D99570}" destId="{FECE520C-8285-8440-87F5-85CD762B24AA}" srcOrd="2" destOrd="0" parTransId="{F80334C1-6AF9-9249-AABF-0FFC1916DC85}" sibTransId="{4BE0127F-9B93-F24D-A6E0-5CDD849F6B7D}"/>
    <dgm:cxn modelId="{B95E77C3-4EC2-8442-93DE-5E91317BE33A}" type="presOf" srcId="{87EAA275-6C88-314B-8A3B-3DCA0528034A}" destId="{86EBAED5-F072-0A4D-91B5-663C9B998C61}" srcOrd="0" destOrd="6" presId="urn:microsoft.com/office/officeart/2005/8/layout/arrow4"/>
    <dgm:cxn modelId="{5EBF52D1-CF3A-0A4B-A959-7F8E953F10BA}" type="presOf" srcId="{74D4A06C-2169-F344-ABAC-12C691FF1980}" destId="{86EBAED5-F072-0A4D-91B5-663C9B998C61}" srcOrd="0" destOrd="2" presId="urn:microsoft.com/office/officeart/2005/8/layout/arrow4"/>
    <dgm:cxn modelId="{930126D2-F6BA-2A4D-B7D8-100B64979A83}" type="presOf" srcId="{CD676C30-F4AB-9F4F-8875-4A97C1FB402E}" destId="{86EBAED5-F072-0A4D-91B5-663C9B998C61}" srcOrd="0" destOrd="4" presId="urn:microsoft.com/office/officeart/2005/8/layout/arrow4"/>
    <dgm:cxn modelId="{F47F5CDA-4DDA-8343-BDF7-C0E254A64EE6}" srcId="{3AAAA782-AE3A-7B42-AB01-2A15A7D99570}" destId="{CD676C30-F4AB-9F4F-8875-4A97C1FB402E}" srcOrd="3" destOrd="0" parTransId="{5DC3BE56-2AB3-4349-B718-1A969AD3F900}" sibTransId="{CE3B80D7-B091-DC4B-89F6-6911E19D0FF6}"/>
    <dgm:cxn modelId="{B1CF8BE9-F78A-1847-8BDE-A11D8A98C18F}" srcId="{3AAAA782-AE3A-7B42-AB01-2A15A7D99570}" destId="{87EAA275-6C88-314B-8A3B-3DCA0528034A}" srcOrd="5" destOrd="0" parTransId="{5B269FBC-5AD4-DE4B-A6D5-E4C56689814F}" sibTransId="{735D5F39-CF2A-E448-8353-09FE72CC253F}"/>
    <dgm:cxn modelId="{54EC03EC-7C1C-0C41-9243-20D0F726F2B0}" type="presOf" srcId="{3AAAA782-AE3A-7B42-AB01-2A15A7D99570}" destId="{86EBAED5-F072-0A4D-91B5-663C9B998C61}" srcOrd="0" destOrd="0" presId="urn:microsoft.com/office/officeart/2005/8/layout/arrow4"/>
    <dgm:cxn modelId="{A9669CF6-FFD7-1747-944D-02987BA94E8E}" srcId="{3AAAA782-AE3A-7B42-AB01-2A15A7D99570}" destId="{DFE67E6C-142A-7448-9861-363CE3580517}" srcOrd="0" destOrd="0" parTransId="{B9CE2A79-5776-DB4E-B40C-F51387220349}" sibTransId="{C7973AAE-CC73-7D42-99B2-E95E28206D4A}"/>
    <dgm:cxn modelId="{2B27534A-D9DD-6D4C-9D69-220D8E85F244}" type="presParOf" srcId="{FD9928D0-50C8-6C46-84D0-9ADEF795600E}" destId="{D05986C6-E1B6-2048-A5C3-600FF1F8317B}" srcOrd="0" destOrd="0" presId="urn:microsoft.com/office/officeart/2005/8/layout/arrow4"/>
    <dgm:cxn modelId="{1FAA024A-C701-A04D-9B45-0E3A889B54BD}" type="presParOf" srcId="{FD9928D0-50C8-6C46-84D0-9ADEF795600E}" destId="{659E17C5-A367-E54B-89B9-40BFFAD41A41}" srcOrd="1" destOrd="0" presId="urn:microsoft.com/office/officeart/2005/8/layout/arrow4"/>
    <dgm:cxn modelId="{7F6E9B21-3403-1142-94D6-91EC5EE4B9E3}" type="presParOf" srcId="{FD9928D0-50C8-6C46-84D0-9ADEF795600E}" destId="{A9A72B9A-2708-E545-B17C-B898BE48A71D}" srcOrd="2" destOrd="0" presId="urn:microsoft.com/office/officeart/2005/8/layout/arrow4"/>
    <dgm:cxn modelId="{6C916E51-D257-0546-A227-C8B20DC74DAA}" type="presParOf" srcId="{FD9928D0-50C8-6C46-84D0-9ADEF795600E}" destId="{86EBAED5-F072-0A4D-91B5-663C9B998C6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9CCBF348-BAED-334A-865E-741135A53B52}" type="doc">
      <dgm:prSet loTypeId="urn:microsoft.com/office/officeart/2005/8/layout/arrow4" loCatId="" qsTypeId="urn:microsoft.com/office/officeart/2005/8/quickstyle/simple1" qsCatId="simple" csTypeId="urn:microsoft.com/office/officeart/2005/8/colors/colorful1" csCatId="colorful" phldr="1"/>
      <dgm:spPr/>
      <dgm:t>
        <a:bodyPr/>
        <a:lstStyle/>
        <a:p>
          <a:endParaRPr lang="en-GB"/>
        </a:p>
      </dgm:t>
    </dgm:pt>
    <dgm:pt modelId="{C32CB944-67C5-D64C-8ADB-564A7BFD1686}">
      <dgm:prSet phldrT="[Text]"/>
      <dgm:spPr/>
      <dgm:t>
        <a:bodyPr/>
        <a:lstStyle/>
        <a:p>
          <a:r>
            <a:rPr lang="en-GB" b="1" i="1">
              <a:solidFill>
                <a:schemeClr val="tx1"/>
              </a:solidFill>
            </a:rPr>
            <a:t>With Normalization</a:t>
          </a:r>
          <a:endParaRPr lang="en-GB" b="1" i="1" dirty="0">
            <a:solidFill>
              <a:schemeClr val="tx1"/>
            </a:solidFill>
          </a:endParaRPr>
        </a:p>
      </dgm:t>
    </dgm:pt>
    <dgm:pt modelId="{42242C12-DCB9-5848-904F-67A20423F925}" type="parTrans" cxnId="{3E776863-4CDA-8948-9E8A-674D2C109E36}">
      <dgm:prSet/>
      <dgm:spPr/>
      <dgm:t>
        <a:bodyPr/>
        <a:lstStyle/>
        <a:p>
          <a:endParaRPr lang="en-GB" b="1" i="1"/>
        </a:p>
      </dgm:t>
    </dgm:pt>
    <dgm:pt modelId="{2705D06A-9FDB-5F45-AFEA-758F9683DDD7}" type="sibTrans" cxnId="{3E776863-4CDA-8948-9E8A-674D2C109E36}">
      <dgm:prSet/>
      <dgm:spPr/>
      <dgm:t>
        <a:bodyPr/>
        <a:lstStyle/>
        <a:p>
          <a:endParaRPr lang="en-GB" b="1" i="1"/>
        </a:p>
      </dgm:t>
    </dgm:pt>
    <dgm:pt modelId="{3AAAA782-AE3A-7B42-AB01-2A15A7D99570}">
      <dgm:prSet phldrT="[Text]"/>
      <dgm:spPr/>
      <dgm:t>
        <a:bodyPr/>
        <a:lstStyle/>
        <a:p>
          <a:r>
            <a:rPr lang="en-GB" b="1" i="1">
              <a:solidFill>
                <a:schemeClr val="tx1"/>
              </a:solidFill>
            </a:rPr>
            <a:t>With-out Normalization</a:t>
          </a:r>
          <a:endParaRPr lang="en-GB" b="1" i="1" dirty="0">
            <a:solidFill>
              <a:schemeClr val="tx1"/>
            </a:solidFill>
          </a:endParaRPr>
        </a:p>
      </dgm:t>
    </dgm:pt>
    <dgm:pt modelId="{9F234B77-0D87-0948-B977-C6EEF39B2945}" type="parTrans" cxnId="{BF11BC8A-A0C2-3246-A8B5-7710534262FF}">
      <dgm:prSet/>
      <dgm:spPr/>
      <dgm:t>
        <a:bodyPr/>
        <a:lstStyle/>
        <a:p>
          <a:endParaRPr lang="en-GB" b="1" i="1"/>
        </a:p>
      </dgm:t>
    </dgm:pt>
    <dgm:pt modelId="{CD92A0B4-62D7-1644-9AE3-FBA5C204F7F8}" type="sibTrans" cxnId="{BF11BC8A-A0C2-3246-A8B5-7710534262FF}">
      <dgm:prSet/>
      <dgm:spPr/>
      <dgm:t>
        <a:bodyPr/>
        <a:lstStyle/>
        <a:p>
          <a:endParaRPr lang="en-GB" b="1" i="1"/>
        </a:p>
      </dgm:t>
    </dgm:pt>
    <dgm:pt modelId="{E51F5CA6-7B73-D34C-957F-5F93A54C0C23}">
      <dgm:prSet phldrT="[Text]"/>
      <dgm:spPr/>
      <dgm:t>
        <a:bodyPr/>
        <a:lstStyle/>
        <a:p>
          <a:r>
            <a:rPr lang="en-US" b="1" i="0" dirty="0">
              <a:solidFill>
                <a:schemeClr val="tx1"/>
              </a:solidFill>
            </a:rPr>
            <a:t>Data Integrity</a:t>
          </a:r>
          <a:endParaRPr lang="en-GB" b="1" i="0" dirty="0">
            <a:solidFill>
              <a:schemeClr val="tx1"/>
            </a:solidFill>
          </a:endParaRPr>
        </a:p>
      </dgm:t>
    </dgm:pt>
    <dgm:pt modelId="{57C31593-5EF7-F846-BC28-5FF6FC9A41FB}" type="parTrans" cxnId="{96326A35-0B3B-144C-ADF8-20A57A6D7E67}">
      <dgm:prSet/>
      <dgm:spPr/>
      <dgm:t>
        <a:bodyPr/>
        <a:lstStyle/>
        <a:p>
          <a:endParaRPr lang="en-GB" b="1" i="1"/>
        </a:p>
      </dgm:t>
    </dgm:pt>
    <dgm:pt modelId="{28F312F8-2B1B-4949-AA8C-98D6D5FCA18A}" type="sibTrans" cxnId="{96326A35-0B3B-144C-ADF8-20A57A6D7E67}">
      <dgm:prSet/>
      <dgm:spPr/>
      <dgm:t>
        <a:bodyPr/>
        <a:lstStyle/>
        <a:p>
          <a:endParaRPr lang="en-GB" b="1" i="1"/>
        </a:p>
      </dgm:t>
    </dgm:pt>
    <dgm:pt modelId="{DFE67E6C-142A-7448-9861-363CE3580517}">
      <dgm:prSet phldrT="[Text]"/>
      <dgm:spPr/>
      <dgm:t>
        <a:bodyPr/>
        <a:lstStyle/>
        <a:p>
          <a:r>
            <a:rPr lang="en-US" b="1" i="0" dirty="0">
              <a:solidFill>
                <a:schemeClr val="tx1"/>
              </a:solidFill>
            </a:rPr>
            <a:t>Data Redundancy</a:t>
          </a:r>
          <a:endParaRPr lang="en-GB" b="1" i="0" dirty="0">
            <a:solidFill>
              <a:schemeClr val="tx1"/>
            </a:solidFill>
          </a:endParaRPr>
        </a:p>
      </dgm:t>
    </dgm:pt>
    <dgm:pt modelId="{B9CE2A79-5776-DB4E-B40C-F51387220349}" type="parTrans" cxnId="{A9669CF6-FFD7-1747-944D-02987BA94E8E}">
      <dgm:prSet/>
      <dgm:spPr/>
      <dgm:t>
        <a:bodyPr/>
        <a:lstStyle/>
        <a:p>
          <a:endParaRPr lang="en-GB" b="1" i="1"/>
        </a:p>
      </dgm:t>
    </dgm:pt>
    <dgm:pt modelId="{C7973AAE-CC73-7D42-99B2-E95E28206D4A}" type="sibTrans" cxnId="{A9669CF6-FFD7-1747-944D-02987BA94E8E}">
      <dgm:prSet/>
      <dgm:spPr/>
      <dgm:t>
        <a:bodyPr/>
        <a:lstStyle/>
        <a:p>
          <a:endParaRPr lang="en-GB" b="1" i="1"/>
        </a:p>
      </dgm:t>
    </dgm:pt>
    <dgm:pt modelId="{74D4A06C-2169-F344-ABAC-12C691FF1980}">
      <dgm:prSet/>
      <dgm:spPr/>
      <dgm:t>
        <a:bodyPr/>
        <a:lstStyle/>
        <a:p>
          <a:r>
            <a:rPr lang="en-US" b="1" i="0" dirty="0">
              <a:solidFill>
                <a:schemeClr val="tx1"/>
              </a:solidFill>
            </a:rPr>
            <a:t>Inconsistencies and Anomalies</a:t>
          </a:r>
        </a:p>
      </dgm:t>
    </dgm:pt>
    <dgm:pt modelId="{ED727931-4E25-6244-912E-0F20B18504E1}" type="parTrans" cxnId="{7BBE2673-DB68-CC44-BB7A-560EA53EE25D}">
      <dgm:prSet/>
      <dgm:spPr/>
      <dgm:t>
        <a:bodyPr/>
        <a:lstStyle/>
        <a:p>
          <a:endParaRPr lang="en-GB" b="1" i="1"/>
        </a:p>
      </dgm:t>
    </dgm:pt>
    <dgm:pt modelId="{BC0DA0A1-5C57-2049-ABCF-BBF58F120995}" type="sibTrans" cxnId="{7BBE2673-DB68-CC44-BB7A-560EA53EE25D}">
      <dgm:prSet/>
      <dgm:spPr/>
      <dgm:t>
        <a:bodyPr/>
        <a:lstStyle/>
        <a:p>
          <a:endParaRPr lang="en-GB" b="1" i="1"/>
        </a:p>
      </dgm:t>
    </dgm:pt>
    <dgm:pt modelId="{FECE520C-8285-8440-87F5-85CD762B24AA}">
      <dgm:prSet/>
      <dgm:spPr/>
      <dgm:t>
        <a:bodyPr/>
        <a:lstStyle/>
        <a:p>
          <a:r>
            <a:rPr lang="en-US" b="1" i="0" dirty="0">
              <a:solidFill>
                <a:schemeClr val="tx1"/>
              </a:solidFill>
            </a:rPr>
            <a:t>Update Anomalies</a:t>
          </a:r>
        </a:p>
      </dgm:t>
    </dgm:pt>
    <dgm:pt modelId="{F80334C1-6AF9-9249-AABF-0FFC1916DC85}" type="parTrans" cxnId="{095375C3-5D64-C040-88AB-74E683FCE631}">
      <dgm:prSet/>
      <dgm:spPr/>
      <dgm:t>
        <a:bodyPr/>
        <a:lstStyle/>
        <a:p>
          <a:endParaRPr lang="en-GB" b="1" i="1"/>
        </a:p>
      </dgm:t>
    </dgm:pt>
    <dgm:pt modelId="{4BE0127F-9B93-F24D-A6E0-5CDD849F6B7D}" type="sibTrans" cxnId="{095375C3-5D64-C040-88AB-74E683FCE631}">
      <dgm:prSet/>
      <dgm:spPr/>
      <dgm:t>
        <a:bodyPr/>
        <a:lstStyle/>
        <a:p>
          <a:endParaRPr lang="en-GB" b="1" i="1"/>
        </a:p>
      </dgm:t>
    </dgm:pt>
    <dgm:pt modelId="{CD676C30-F4AB-9F4F-8875-4A97C1FB402E}">
      <dgm:prSet/>
      <dgm:spPr/>
      <dgm:t>
        <a:bodyPr/>
        <a:lstStyle/>
        <a:p>
          <a:r>
            <a:rPr lang="en-US" b="1" i="0" dirty="0">
              <a:solidFill>
                <a:schemeClr val="tx1"/>
              </a:solidFill>
            </a:rPr>
            <a:t>Poor Performance</a:t>
          </a:r>
        </a:p>
      </dgm:t>
    </dgm:pt>
    <dgm:pt modelId="{5DC3BE56-2AB3-4349-B718-1A969AD3F900}" type="parTrans" cxnId="{F47F5CDA-4DDA-8343-BDF7-C0E254A64EE6}">
      <dgm:prSet/>
      <dgm:spPr/>
      <dgm:t>
        <a:bodyPr/>
        <a:lstStyle/>
        <a:p>
          <a:endParaRPr lang="en-GB" b="1" i="1"/>
        </a:p>
      </dgm:t>
    </dgm:pt>
    <dgm:pt modelId="{CE3B80D7-B091-DC4B-89F6-6911E19D0FF6}" type="sibTrans" cxnId="{F47F5CDA-4DDA-8343-BDF7-C0E254A64EE6}">
      <dgm:prSet/>
      <dgm:spPr/>
      <dgm:t>
        <a:bodyPr/>
        <a:lstStyle/>
        <a:p>
          <a:endParaRPr lang="en-GB" b="1" i="1"/>
        </a:p>
      </dgm:t>
    </dgm:pt>
    <dgm:pt modelId="{509EA12E-6BA0-404E-A670-65DA31991720}">
      <dgm:prSet/>
      <dgm:spPr/>
      <dgm:t>
        <a:bodyPr/>
        <a:lstStyle/>
        <a:p>
          <a:r>
            <a:rPr lang="en-US" b="1" i="0" dirty="0">
              <a:solidFill>
                <a:schemeClr val="tx1"/>
              </a:solidFill>
            </a:rPr>
            <a:t>Difficult Maintenance</a:t>
          </a:r>
        </a:p>
      </dgm:t>
    </dgm:pt>
    <dgm:pt modelId="{51FC751C-E7D0-4442-8A7C-F4862C46662D}" type="parTrans" cxnId="{91AFA190-455C-7C48-A2D7-587DC13EA3D0}">
      <dgm:prSet/>
      <dgm:spPr/>
      <dgm:t>
        <a:bodyPr/>
        <a:lstStyle/>
        <a:p>
          <a:endParaRPr lang="en-GB" b="1" i="1"/>
        </a:p>
      </dgm:t>
    </dgm:pt>
    <dgm:pt modelId="{234D3229-30E0-C34C-BFA6-2A78B904CF94}" type="sibTrans" cxnId="{91AFA190-455C-7C48-A2D7-587DC13EA3D0}">
      <dgm:prSet/>
      <dgm:spPr/>
      <dgm:t>
        <a:bodyPr/>
        <a:lstStyle/>
        <a:p>
          <a:endParaRPr lang="en-GB" b="1" i="1"/>
        </a:p>
      </dgm:t>
    </dgm:pt>
    <dgm:pt modelId="{87EAA275-6C88-314B-8A3B-3DCA0528034A}">
      <dgm:prSet/>
      <dgm:spPr/>
      <dgm:t>
        <a:bodyPr/>
        <a:lstStyle/>
        <a:p>
          <a:r>
            <a:rPr lang="en-US" b="1" i="0" dirty="0">
              <a:solidFill>
                <a:schemeClr val="tx1"/>
              </a:solidFill>
            </a:rPr>
            <a:t>Limited Scalability</a:t>
          </a:r>
        </a:p>
      </dgm:t>
    </dgm:pt>
    <dgm:pt modelId="{5B269FBC-5AD4-DE4B-A6D5-E4C56689814F}" type="parTrans" cxnId="{B1CF8BE9-F78A-1847-8BDE-A11D8A98C18F}">
      <dgm:prSet/>
      <dgm:spPr/>
      <dgm:t>
        <a:bodyPr/>
        <a:lstStyle/>
        <a:p>
          <a:endParaRPr lang="en-GB" b="1" i="1"/>
        </a:p>
      </dgm:t>
    </dgm:pt>
    <dgm:pt modelId="{735D5F39-CF2A-E448-8353-09FE72CC253F}" type="sibTrans" cxnId="{B1CF8BE9-F78A-1847-8BDE-A11D8A98C18F}">
      <dgm:prSet/>
      <dgm:spPr/>
      <dgm:t>
        <a:bodyPr/>
        <a:lstStyle/>
        <a:p>
          <a:endParaRPr lang="en-GB" b="1" i="1"/>
        </a:p>
      </dgm:t>
    </dgm:pt>
    <dgm:pt modelId="{56BD90D2-EDE6-C94E-8354-CF0FD1E14102}">
      <dgm:prSet/>
      <dgm:spPr/>
      <dgm:t>
        <a:bodyPr/>
        <a:lstStyle/>
        <a:p>
          <a:r>
            <a:rPr lang="en-US" b="1" i="0" dirty="0">
              <a:solidFill>
                <a:schemeClr val="tx1"/>
              </a:solidFill>
            </a:rPr>
            <a:t>Storage Efficiency</a:t>
          </a:r>
        </a:p>
      </dgm:t>
    </dgm:pt>
    <dgm:pt modelId="{83713271-26D7-7D4A-9A6B-FE36B5503F0B}" type="parTrans" cxnId="{19D8DB04-CE65-0C4D-8AE3-5269C20D4803}">
      <dgm:prSet/>
      <dgm:spPr/>
      <dgm:t>
        <a:bodyPr/>
        <a:lstStyle/>
        <a:p>
          <a:endParaRPr lang="en-GB" b="1" i="1"/>
        </a:p>
      </dgm:t>
    </dgm:pt>
    <dgm:pt modelId="{4D58DEDF-2AC6-8848-8649-4B1F228B111C}" type="sibTrans" cxnId="{19D8DB04-CE65-0C4D-8AE3-5269C20D4803}">
      <dgm:prSet/>
      <dgm:spPr/>
      <dgm:t>
        <a:bodyPr/>
        <a:lstStyle/>
        <a:p>
          <a:endParaRPr lang="en-GB" b="1" i="1"/>
        </a:p>
      </dgm:t>
    </dgm:pt>
    <dgm:pt modelId="{00EC7088-6592-B44F-A7FA-0E8B0D613B5F}">
      <dgm:prSet/>
      <dgm:spPr/>
      <dgm:t>
        <a:bodyPr/>
        <a:lstStyle/>
        <a:p>
          <a:r>
            <a:rPr lang="en-US" b="1" i="0" dirty="0">
              <a:solidFill>
                <a:schemeClr val="tx1"/>
              </a:solidFill>
            </a:rPr>
            <a:t>Data Consistency</a:t>
          </a:r>
        </a:p>
      </dgm:t>
    </dgm:pt>
    <dgm:pt modelId="{BE5608D9-17C3-E44A-8B94-07CD092182EC}" type="parTrans" cxnId="{AD15CD4E-446E-814D-82FD-517E1B8C93F5}">
      <dgm:prSet/>
      <dgm:spPr/>
      <dgm:t>
        <a:bodyPr/>
        <a:lstStyle/>
        <a:p>
          <a:endParaRPr lang="en-GB" b="1" i="1"/>
        </a:p>
      </dgm:t>
    </dgm:pt>
    <dgm:pt modelId="{E68CC82D-EF8D-EC43-A4B5-00CFFEFF3D5A}" type="sibTrans" cxnId="{AD15CD4E-446E-814D-82FD-517E1B8C93F5}">
      <dgm:prSet/>
      <dgm:spPr/>
      <dgm:t>
        <a:bodyPr/>
        <a:lstStyle/>
        <a:p>
          <a:endParaRPr lang="en-GB" b="1" i="1"/>
        </a:p>
      </dgm:t>
    </dgm:pt>
    <dgm:pt modelId="{9FC552C1-D097-D542-89D9-21496BACB576}">
      <dgm:prSet/>
      <dgm:spPr/>
      <dgm:t>
        <a:bodyPr/>
        <a:lstStyle/>
        <a:p>
          <a:r>
            <a:rPr lang="en-US" b="1" i="0" dirty="0">
              <a:solidFill>
                <a:schemeClr val="tx1"/>
              </a:solidFill>
            </a:rPr>
            <a:t>Query Optimization</a:t>
          </a:r>
        </a:p>
      </dgm:t>
    </dgm:pt>
    <dgm:pt modelId="{CAED6F37-6232-4D4D-8EED-331DE382D30F}" type="parTrans" cxnId="{DC79BA74-854B-2844-91CF-7EBC3BC22450}">
      <dgm:prSet/>
      <dgm:spPr/>
      <dgm:t>
        <a:bodyPr/>
        <a:lstStyle/>
        <a:p>
          <a:endParaRPr lang="en-GB" b="1" i="1"/>
        </a:p>
      </dgm:t>
    </dgm:pt>
    <dgm:pt modelId="{B8E41A07-CC7D-F044-9692-72DB4B75A023}" type="sibTrans" cxnId="{DC79BA74-854B-2844-91CF-7EBC3BC22450}">
      <dgm:prSet/>
      <dgm:spPr/>
      <dgm:t>
        <a:bodyPr/>
        <a:lstStyle/>
        <a:p>
          <a:endParaRPr lang="en-GB" b="1" i="1"/>
        </a:p>
      </dgm:t>
    </dgm:pt>
    <dgm:pt modelId="{B120DDD0-025D-0B42-9907-B8C36F348FE7}">
      <dgm:prSet/>
      <dgm:spPr/>
      <dgm:t>
        <a:bodyPr/>
        <a:lstStyle/>
        <a:p>
          <a:r>
            <a:rPr lang="en-US" b="1" i="0" dirty="0">
              <a:solidFill>
                <a:schemeClr val="tx1"/>
              </a:solidFill>
            </a:rPr>
            <a:t>Flexibility and Scalability</a:t>
          </a:r>
        </a:p>
      </dgm:t>
    </dgm:pt>
    <dgm:pt modelId="{A0388624-23E8-6F4A-9A2F-4511FB9D677B}" type="parTrans" cxnId="{B69CB159-F2F3-4E4B-BDFD-4615C9FDD226}">
      <dgm:prSet/>
      <dgm:spPr/>
      <dgm:t>
        <a:bodyPr/>
        <a:lstStyle/>
        <a:p>
          <a:endParaRPr lang="en-GB" b="1" i="1"/>
        </a:p>
      </dgm:t>
    </dgm:pt>
    <dgm:pt modelId="{0C0EEB12-3334-324F-A20D-14141AB0D5B7}" type="sibTrans" cxnId="{B69CB159-F2F3-4E4B-BDFD-4615C9FDD226}">
      <dgm:prSet/>
      <dgm:spPr/>
      <dgm:t>
        <a:bodyPr/>
        <a:lstStyle/>
        <a:p>
          <a:endParaRPr lang="en-GB" b="1" i="1"/>
        </a:p>
      </dgm:t>
    </dgm:pt>
    <dgm:pt modelId="{677C1E93-2F40-3D4D-A4FD-DC795F1D2D12}">
      <dgm:prSet/>
      <dgm:spPr/>
      <dgm:t>
        <a:bodyPr/>
        <a:lstStyle/>
        <a:p>
          <a:r>
            <a:rPr lang="en-US" b="1" i="0" dirty="0">
              <a:solidFill>
                <a:schemeClr val="tx1"/>
              </a:solidFill>
            </a:rPr>
            <a:t>Simplified Maintenance</a:t>
          </a:r>
        </a:p>
      </dgm:t>
    </dgm:pt>
    <dgm:pt modelId="{1E23EAFA-2600-0441-9312-2C477D7761C1}" type="parTrans" cxnId="{306A5300-D551-4F49-8E7F-E8842636F117}">
      <dgm:prSet/>
      <dgm:spPr/>
      <dgm:t>
        <a:bodyPr/>
        <a:lstStyle/>
        <a:p>
          <a:endParaRPr lang="en-GB" b="1" i="1"/>
        </a:p>
      </dgm:t>
    </dgm:pt>
    <dgm:pt modelId="{35BF91B3-DD90-D24C-86B1-F68BBB391CBA}" type="sibTrans" cxnId="{306A5300-D551-4F49-8E7F-E8842636F117}">
      <dgm:prSet/>
      <dgm:spPr/>
      <dgm:t>
        <a:bodyPr/>
        <a:lstStyle/>
        <a:p>
          <a:endParaRPr lang="en-GB" b="1" i="1"/>
        </a:p>
      </dgm:t>
    </dgm:pt>
    <dgm:pt modelId="{FD9928D0-50C8-6C46-84D0-9ADEF795600E}" type="pres">
      <dgm:prSet presAssocID="{9CCBF348-BAED-334A-865E-741135A53B52}" presName="compositeShape" presStyleCnt="0">
        <dgm:presLayoutVars>
          <dgm:chMax val="2"/>
          <dgm:dir/>
          <dgm:resizeHandles val="exact"/>
        </dgm:presLayoutVars>
      </dgm:prSet>
      <dgm:spPr/>
    </dgm:pt>
    <dgm:pt modelId="{D05986C6-E1B6-2048-A5C3-600FF1F8317B}" type="pres">
      <dgm:prSet presAssocID="{C32CB944-67C5-D64C-8ADB-564A7BFD1686}" presName="upArrow" presStyleLbl="node1" presStyleIdx="0" presStyleCnt="2" custScaleX="51293" custScaleY="141651" custLinFactNeighborX="-28749" custLinFactNeighborY="26367"/>
      <dgm:spPr/>
    </dgm:pt>
    <dgm:pt modelId="{659E17C5-A367-E54B-89B9-40BFFAD41A41}" type="pres">
      <dgm:prSet presAssocID="{C32CB944-67C5-D64C-8ADB-564A7BFD1686}" presName="upArrowText" presStyleLbl="revTx" presStyleIdx="0" presStyleCnt="2" custLinFactNeighborX="-18547">
        <dgm:presLayoutVars>
          <dgm:chMax val="0"/>
          <dgm:bulletEnabled val="1"/>
        </dgm:presLayoutVars>
      </dgm:prSet>
      <dgm:spPr/>
    </dgm:pt>
    <dgm:pt modelId="{A9A72B9A-2708-E545-B17C-B898BE48A71D}" type="pres">
      <dgm:prSet presAssocID="{3AAAA782-AE3A-7B42-AB01-2A15A7D99570}" presName="downArrow" presStyleLbl="node1" presStyleIdx="1" presStyleCnt="2" custScaleX="51293" custScaleY="135494" custLinFactX="100000" custLinFactNeighborX="164939" custLinFactNeighborY="-14498"/>
      <dgm:spPr/>
    </dgm:pt>
    <dgm:pt modelId="{86EBAED5-F072-0A4D-91B5-663C9B998C61}" type="pres">
      <dgm:prSet presAssocID="{3AAAA782-AE3A-7B42-AB01-2A15A7D99570}" presName="downArrowText" presStyleLbl="revTx" presStyleIdx="1" presStyleCnt="2" custScaleX="68646" custLinFactNeighborX="44908">
        <dgm:presLayoutVars>
          <dgm:chMax val="0"/>
          <dgm:bulletEnabled val="1"/>
        </dgm:presLayoutVars>
      </dgm:prSet>
      <dgm:spPr/>
    </dgm:pt>
  </dgm:ptLst>
  <dgm:cxnLst>
    <dgm:cxn modelId="{306A5300-D551-4F49-8E7F-E8842636F117}" srcId="{C32CB944-67C5-D64C-8ADB-564A7BFD1686}" destId="{677C1E93-2F40-3D4D-A4FD-DC795F1D2D12}" srcOrd="5" destOrd="0" parTransId="{1E23EAFA-2600-0441-9312-2C477D7761C1}" sibTransId="{35BF91B3-DD90-D24C-86B1-F68BBB391CBA}"/>
    <dgm:cxn modelId="{94369D04-4ED2-634D-93A0-6B7165CDEB74}" type="presOf" srcId="{9CCBF348-BAED-334A-865E-741135A53B52}" destId="{FD9928D0-50C8-6C46-84D0-9ADEF795600E}" srcOrd="0" destOrd="0" presId="urn:microsoft.com/office/officeart/2005/8/layout/arrow4"/>
    <dgm:cxn modelId="{19D8DB04-CE65-0C4D-8AE3-5269C20D4803}" srcId="{C32CB944-67C5-D64C-8ADB-564A7BFD1686}" destId="{56BD90D2-EDE6-C94E-8354-CF0FD1E14102}" srcOrd="1" destOrd="0" parTransId="{83713271-26D7-7D4A-9A6B-FE36B5503F0B}" sibTransId="{4D58DEDF-2AC6-8848-8649-4B1F228B111C}"/>
    <dgm:cxn modelId="{E0AE4C05-97A6-7741-8E8B-409DAD242518}" type="presOf" srcId="{B120DDD0-025D-0B42-9907-B8C36F348FE7}" destId="{659E17C5-A367-E54B-89B9-40BFFAD41A41}" srcOrd="0" destOrd="5" presId="urn:microsoft.com/office/officeart/2005/8/layout/arrow4"/>
    <dgm:cxn modelId="{EFE2ED0E-AF66-8F42-980D-F78FDA8156CC}" type="presOf" srcId="{56BD90D2-EDE6-C94E-8354-CF0FD1E14102}" destId="{659E17C5-A367-E54B-89B9-40BFFAD41A41}" srcOrd="0" destOrd="2" presId="urn:microsoft.com/office/officeart/2005/8/layout/arrow4"/>
    <dgm:cxn modelId="{70E9801F-E3D4-C246-BF31-62916215FE63}" type="presOf" srcId="{74D4A06C-2169-F344-ABAC-12C691FF1980}" destId="{86EBAED5-F072-0A4D-91B5-663C9B998C61}" srcOrd="0" destOrd="2" presId="urn:microsoft.com/office/officeart/2005/8/layout/arrow4"/>
    <dgm:cxn modelId="{FCB1F329-1979-6E42-B247-43F62A9E5A29}" type="presOf" srcId="{3AAAA782-AE3A-7B42-AB01-2A15A7D99570}" destId="{86EBAED5-F072-0A4D-91B5-663C9B998C61}" srcOrd="0" destOrd="0" presId="urn:microsoft.com/office/officeart/2005/8/layout/arrow4"/>
    <dgm:cxn modelId="{ADBCA02B-990E-A742-B765-3247C45CC0A4}" type="presOf" srcId="{00EC7088-6592-B44F-A7FA-0E8B0D613B5F}" destId="{659E17C5-A367-E54B-89B9-40BFFAD41A41}" srcOrd="0" destOrd="3" presId="urn:microsoft.com/office/officeart/2005/8/layout/arrow4"/>
    <dgm:cxn modelId="{96326A35-0B3B-144C-ADF8-20A57A6D7E67}" srcId="{C32CB944-67C5-D64C-8ADB-564A7BFD1686}" destId="{E51F5CA6-7B73-D34C-957F-5F93A54C0C23}" srcOrd="0" destOrd="0" parTransId="{57C31593-5EF7-F846-BC28-5FF6FC9A41FB}" sibTransId="{28F312F8-2B1B-4949-AA8C-98D6D5FCA18A}"/>
    <dgm:cxn modelId="{585AD846-451D-4D4A-8A69-B70F0D6E0B54}" type="presOf" srcId="{9FC552C1-D097-D542-89D9-21496BACB576}" destId="{659E17C5-A367-E54B-89B9-40BFFAD41A41}" srcOrd="0" destOrd="4" presId="urn:microsoft.com/office/officeart/2005/8/layout/arrow4"/>
    <dgm:cxn modelId="{AD15CD4E-446E-814D-82FD-517E1B8C93F5}" srcId="{C32CB944-67C5-D64C-8ADB-564A7BFD1686}" destId="{00EC7088-6592-B44F-A7FA-0E8B0D613B5F}" srcOrd="2" destOrd="0" parTransId="{BE5608D9-17C3-E44A-8B94-07CD092182EC}" sibTransId="{E68CC82D-EF8D-EC43-A4B5-00CFFEFF3D5A}"/>
    <dgm:cxn modelId="{B69CB159-F2F3-4E4B-BDFD-4615C9FDD226}" srcId="{C32CB944-67C5-D64C-8ADB-564A7BFD1686}" destId="{B120DDD0-025D-0B42-9907-B8C36F348FE7}" srcOrd="4" destOrd="0" parTransId="{A0388624-23E8-6F4A-9A2F-4511FB9D677B}" sibTransId="{0C0EEB12-3334-324F-A20D-14141AB0D5B7}"/>
    <dgm:cxn modelId="{3E776863-4CDA-8948-9E8A-674D2C109E36}" srcId="{9CCBF348-BAED-334A-865E-741135A53B52}" destId="{C32CB944-67C5-D64C-8ADB-564A7BFD1686}" srcOrd="0" destOrd="0" parTransId="{42242C12-DCB9-5848-904F-67A20423F925}" sibTransId="{2705D06A-9FDB-5F45-AFEA-758F9683DDD7}"/>
    <dgm:cxn modelId="{7BBE2673-DB68-CC44-BB7A-560EA53EE25D}" srcId="{3AAAA782-AE3A-7B42-AB01-2A15A7D99570}" destId="{74D4A06C-2169-F344-ABAC-12C691FF1980}" srcOrd="1" destOrd="0" parTransId="{ED727931-4E25-6244-912E-0F20B18504E1}" sibTransId="{BC0DA0A1-5C57-2049-ABCF-BBF58F120995}"/>
    <dgm:cxn modelId="{DC79BA74-854B-2844-91CF-7EBC3BC22450}" srcId="{C32CB944-67C5-D64C-8ADB-564A7BFD1686}" destId="{9FC552C1-D097-D542-89D9-21496BACB576}" srcOrd="3" destOrd="0" parTransId="{CAED6F37-6232-4D4D-8EED-331DE382D30F}" sibTransId="{B8E41A07-CC7D-F044-9692-72DB4B75A023}"/>
    <dgm:cxn modelId="{BF11BC8A-A0C2-3246-A8B5-7710534262FF}" srcId="{9CCBF348-BAED-334A-865E-741135A53B52}" destId="{3AAAA782-AE3A-7B42-AB01-2A15A7D99570}" srcOrd="1" destOrd="0" parTransId="{9F234B77-0D87-0948-B977-C6EEF39B2945}" sibTransId="{CD92A0B4-62D7-1644-9AE3-FBA5C204F7F8}"/>
    <dgm:cxn modelId="{91AFA190-455C-7C48-A2D7-587DC13EA3D0}" srcId="{3AAAA782-AE3A-7B42-AB01-2A15A7D99570}" destId="{509EA12E-6BA0-404E-A670-65DA31991720}" srcOrd="4" destOrd="0" parTransId="{51FC751C-E7D0-4442-8A7C-F4862C46662D}" sibTransId="{234D3229-30E0-C34C-BFA6-2A78B904CF94}"/>
    <dgm:cxn modelId="{32F085AA-7435-5346-8350-F2E9A23D0866}" type="presOf" srcId="{C32CB944-67C5-D64C-8ADB-564A7BFD1686}" destId="{659E17C5-A367-E54B-89B9-40BFFAD41A41}" srcOrd="0" destOrd="0" presId="urn:microsoft.com/office/officeart/2005/8/layout/arrow4"/>
    <dgm:cxn modelId="{E1957AB9-A2E1-494F-BAF6-F74D29946921}" type="presOf" srcId="{509EA12E-6BA0-404E-A670-65DA31991720}" destId="{86EBAED5-F072-0A4D-91B5-663C9B998C61}" srcOrd="0" destOrd="5" presId="urn:microsoft.com/office/officeart/2005/8/layout/arrow4"/>
    <dgm:cxn modelId="{095375C3-5D64-C040-88AB-74E683FCE631}" srcId="{3AAAA782-AE3A-7B42-AB01-2A15A7D99570}" destId="{FECE520C-8285-8440-87F5-85CD762B24AA}" srcOrd="2" destOrd="0" parTransId="{F80334C1-6AF9-9249-AABF-0FFC1916DC85}" sibTransId="{4BE0127F-9B93-F24D-A6E0-5CDD849F6B7D}"/>
    <dgm:cxn modelId="{81B51EC4-A96F-5F41-9EE4-273C9488B528}" type="presOf" srcId="{E51F5CA6-7B73-D34C-957F-5F93A54C0C23}" destId="{659E17C5-A367-E54B-89B9-40BFFAD41A41}" srcOrd="0" destOrd="1" presId="urn:microsoft.com/office/officeart/2005/8/layout/arrow4"/>
    <dgm:cxn modelId="{B08576C7-0955-A247-A1D0-6F60E2D97626}" type="presOf" srcId="{87EAA275-6C88-314B-8A3B-3DCA0528034A}" destId="{86EBAED5-F072-0A4D-91B5-663C9B998C61}" srcOrd="0" destOrd="6" presId="urn:microsoft.com/office/officeart/2005/8/layout/arrow4"/>
    <dgm:cxn modelId="{B4EBF1CA-9C38-7442-816A-4568FE94FFD5}" type="presOf" srcId="{CD676C30-F4AB-9F4F-8875-4A97C1FB402E}" destId="{86EBAED5-F072-0A4D-91B5-663C9B998C61}" srcOrd="0" destOrd="4" presId="urn:microsoft.com/office/officeart/2005/8/layout/arrow4"/>
    <dgm:cxn modelId="{F47F5CDA-4DDA-8343-BDF7-C0E254A64EE6}" srcId="{3AAAA782-AE3A-7B42-AB01-2A15A7D99570}" destId="{CD676C30-F4AB-9F4F-8875-4A97C1FB402E}" srcOrd="3" destOrd="0" parTransId="{5DC3BE56-2AB3-4349-B718-1A969AD3F900}" sibTransId="{CE3B80D7-B091-DC4B-89F6-6911E19D0FF6}"/>
    <dgm:cxn modelId="{B71CAFE1-0C7F-F14D-AD06-A93E7D45FB0E}" type="presOf" srcId="{677C1E93-2F40-3D4D-A4FD-DC795F1D2D12}" destId="{659E17C5-A367-E54B-89B9-40BFFAD41A41}" srcOrd="0" destOrd="6" presId="urn:microsoft.com/office/officeart/2005/8/layout/arrow4"/>
    <dgm:cxn modelId="{FB8339E6-32AB-6846-A358-B4ECFDA889BB}" type="presOf" srcId="{FECE520C-8285-8440-87F5-85CD762B24AA}" destId="{86EBAED5-F072-0A4D-91B5-663C9B998C61}" srcOrd="0" destOrd="3" presId="urn:microsoft.com/office/officeart/2005/8/layout/arrow4"/>
    <dgm:cxn modelId="{B1CF8BE9-F78A-1847-8BDE-A11D8A98C18F}" srcId="{3AAAA782-AE3A-7B42-AB01-2A15A7D99570}" destId="{87EAA275-6C88-314B-8A3B-3DCA0528034A}" srcOrd="5" destOrd="0" parTransId="{5B269FBC-5AD4-DE4B-A6D5-E4C56689814F}" sibTransId="{735D5F39-CF2A-E448-8353-09FE72CC253F}"/>
    <dgm:cxn modelId="{6BFEB8EA-111F-CB4A-B058-12ACAA29A9EE}" type="presOf" srcId="{DFE67E6C-142A-7448-9861-363CE3580517}" destId="{86EBAED5-F072-0A4D-91B5-663C9B998C61}" srcOrd="0" destOrd="1" presId="urn:microsoft.com/office/officeart/2005/8/layout/arrow4"/>
    <dgm:cxn modelId="{A9669CF6-FFD7-1747-944D-02987BA94E8E}" srcId="{3AAAA782-AE3A-7B42-AB01-2A15A7D99570}" destId="{DFE67E6C-142A-7448-9861-363CE3580517}" srcOrd="0" destOrd="0" parTransId="{B9CE2A79-5776-DB4E-B40C-F51387220349}" sibTransId="{C7973AAE-CC73-7D42-99B2-E95E28206D4A}"/>
    <dgm:cxn modelId="{320863A5-472F-4B40-B4C8-90DCF9C87F36}" type="presParOf" srcId="{FD9928D0-50C8-6C46-84D0-9ADEF795600E}" destId="{D05986C6-E1B6-2048-A5C3-600FF1F8317B}" srcOrd="0" destOrd="0" presId="urn:microsoft.com/office/officeart/2005/8/layout/arrow4"/>
    <dgm:cxn modelId="{92439AF6-330A-6342-A4C3-0A9A62A787D8}" type="presParOf" srcId="{FD9928D0-50C8-6C46-84D0-9ADEF795600E}" destId="{659E17C5-A367-E54B-89B9-40BFFAD41A41}" srcOrd="1" destOrd="0" presId="urn:microsoft.com/office/officeart/2005/8/layout/arrow4"/>
    <dgm:cxn modelId="{5EF9AB7F-3594-F046-84CB-37FA58CD3516}" type="presParOf" srcId="{FD9928D0-50C8-6C46-84D0-9ADEF795600E}" destId="{A9A72B9A-2708-E545-B17C-B898BE48A71D}" srcOrd="2" destOrd="0" presId="urn:microsoft.com/office/officeart/2005/8/layout/arrow4"/>
    <dgm:cxn modelId="{805D852F-FBEF-EA41-B145-8341EA3233B6}" type="presParOf" srcId="{FD9928D0-50C8-6C46-84D0-9ADEF795600E}" destId="{86EBAED5-F072-0A4D-91B5-663C9B998C6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9CCBF348-BAED-334A-865E-741135A53B52}" type="doc">
      <dgm:prSet loTypeId="urn:microsoft.com/office/officeart/2005/8/layout/arrow4" loCatId="" qsTypeId="urn:microsoft.com/office/officeart/2005/8/quickstyle/simple1" qsCatId="simple" csTypeId="urn:microsoft.com/office/officeart/2005/8/colors/colorful1" csCatId="colorful" phldr="1"/>
      <dgm:spPr/>
      <dgm:t>
        <a:bodyPr/>
        <a:lstStyle/>
        <a:p>
          <a:endParaRPr lang="en-GB"/>
        </a:p>
      </dgm:t>
    </dgm:pt>
    <dgm:pt modelId="{C32CB944-67C5-D64C-8ADB-564A7BFD1686}">
      <dgm:prSet phldrT="[Text]"/>
      <dgm:spPr/>
      <dgm:t>
        <a:bodyPr/>
        <a:lstStyle/>
        <a:p>
          <a:r>
            <a:rPr lang="en-GB" b="1" i="1" dirty="0">
              <a:solidFill>
                <a:schemeClr val="tx1"/>
              </a:solidFill>
            </a:rPr>
            <a:t>With Normalization</a:t>
          </a:r>
        </a:p>
      </dgm:t>
    </dgm:pt>
    <dgm:pt modelId="{42242C12-DCB9-5848-904F-67A20423F925}" type="parTrans" cxnId="{3E776863-4CDA-8948-9E8A-674D2C109E36}">
      <dgm:prSet/>
      <dgm:spPr/>
      <dgm:t>
        <a:bodyPr/>
        <a:lstStyle/>
        <a:p>
          <a:endParaRPr lang="en-GB" b="1" i="1"/>
        </a:p>
      </dgm:t>
    </dgm:pt>
    <dgm:pt modelId="{2705D06A-9FDB-5F45-AFEA-758F9683DDD7}" type="sibTrans" cxnId="{3E776863-4CDA-8948-9E8A-674D2C109E36}">
      <dgm:prSet/>
      <dgm:spPr/>
      <dgm:t>
        <a:bodyPr/>
        <a:lstStyle/>
        <a:p>
          <a:endParaRPr lang="en-GB" b="1" i="1"/>
        </a:p>
      </dgm:t>
    </dgm:pt>
    <dgm:pt modelId="{3AAAA782-AE3A-7B42-AB01-2A15A7D99570}">
      <dgm:prSet phldrT="[Text]"/>
      <dgm:spPr/>
      <dgm:t>
        <a:bodyPr/>
        <a:lstStyle/>
        <a:p>
          <a:r>
            <a:rPr lang="en-GB" b="1" i="1" dirty="0">
              <a:solidFill>
                <a:schemeClr val="tx1"/>
              </a:solidFill>
            </a:rPr>
            <a:t>With-out Normalization</a:t>
          </a:r>
        </a:p>
      </dgm:t>
    </dgm:pt>
    <dgm:pt modelId="{9F234B77-0D87-0948-B977-C6EEF39B2945}" type="parTrans" cxnId="{BF11BC8A-A0C2-3246-A8B5-7710534262FF}">
      <dgm:prSet/>
      <dgm:spPr/>
      <dgm:t>
        <a:bodyPr/>
        <a:lstStyle/>
        <a:p>
          <a:endParaRPr lang="en-GB" b="1" i="1"/>
        </a:p>
      </dgm:t>
    </dgm:pt>
    <dgm:pt modelId="{CD92A0B4-62D7-1644-9AE3-FBA5C204F7F8}" type="sibTrans" cxnId="{BF11BC8A-A0C2-3246-A8B5-7710534262FF}">
      <dgm:prSet/>
      <dgm:spPr/>
      <dgm:t>
        <a:bodyPr/>
        <a:lstStyle/>
        <a:p>
          <a:endParaRPr lang="en-GB" b="1" i="1"/>
        </a:p>
      </dgm:t>
    </dgm:pt>
    <dgm:pt modelId="{E51F5CA6-7B73-D34C-957F-5F93A54C0C23}">
      <dgm:prSet phldrT="[Text]"/>
      <dgm:spPr/>
      <dgm:t>
        <a:bodyPr/>
        <a:lstStyle/>
        <a:p>
          <a:r>
            <a:rPr lang="en-US" b="1" i="0" dirty="0">
              <a:solidFill>
                <a:schemeClr val="tx1"/>
              </a:solidFill>
            </a:rPr>
            <a:t>Data Integrity</a:t>
          </a:r>
          <a:endParaRPr lang="en-GB" b="1" i="0" dirty="0">
            <a:solidFill>
              <a:schemeClr val="tx1"/>
            </a:solidFill>
          </a:endParaRPr>
        </a:p>
      </dgm:t>
    </dgm:pt>
    <dgm:pt modelId="{57C31593-5EF7-F846-BC28-5FF6FC9A41FB}" type="parTrans" cxnId="{96326A35-0B3B-144C-ADF8-20A57A6D7E67}">
      <dgm:prSet/>
      <dgm:spPr/>
      <dgm:t>
        <a:bodyPr/>
        <a:lstStyle/>
        <a:p>
          <a:endParaRPr lang="en-GB" b="1" i="1"/>
        </a:p>
      </dgm:t>
    </dgm:pt>
    <dgm:pt modelId="{28F312F8-2B1B-4949-AA8C-98D6D5FCA18A}" type="sibTrans" cxnId="{96326A35-0B3B-144C-ADF8-20A57A6D7E67}">
      <dgm:prSet/>
      <dgm:spPr/>
      <dgm:t>
        <a:bodyPr/>
        <a:lstStyle/>
        <a:p>
          <a:endParaRPr lang="en-GB" b="1" i="1"/>
        </a:p>
      </dgm:t>
    </dgm:pt>
    <dgm:pt modelId="{DFE67E6C-142A-7448-9861-363CE3580517}">
      <dgm:prSet phldrT="[Text]"/>
      <dgm:spPr/>
      <dgm:t>
        <a:bodyPr/>
        <a:lstStyle/>
        <a:p>
          <a:r>
            <a:rPr lang="en-US" b="1" i="0" dirty="0">
              <a:solidFill>
                <a:schemeClr val="tx1"/>
              </a:solidFill>
            </a:rPr>
            <a:t>Data Redundancy</a:t>
          </a:r>
          <a:endParaRPr lang="en-GB" b="1" i="0" dirty="0">
            <a:solidFill>
              <a:schemeClr val="tx1"/>
            </a:solidFill>
          </a:endParaRPr>
        </a:p>
      </dgm:t>
    </dgm:pt>
    <dgm:pt modelId="{B9CE2A79-5776-DB4E-B40C-F51387220349}" type="parTrans" cxnId="{A9669CF6-FFD7-1747-944D-02987BA94E8E}">
      <dgm:prSet/>
      <dgm:spPr/>
      <dgm:t>
        <a:bodyPr/>
        <a:lstStyle/>
        <a:p>
          <a:endParaRPr lang="en-GB" b="1" i="1"/>
        </a:p>
      </dgm:t>
    </dgm:pt>
    <dgm:pt modelId="{C7973AAE-CC73-7D42-99B2-E95E28206D4A}" type="sibTrans" cxnId="{A9669CF6-FFD7-1747-944D-02987BA94E8E}">
      <dgm:prSet/>
      <dgm:spPr/>
      <dgm:t>
        <a:bodyPr/>
        <a:lstStyle/>
        <a:p>
          <a:endParaRPr lang="en-GB" b="1" i="1"/>
        </a:p>
      </dgm:t>
    </dgm:pt>
    <dgm:pt modelId="{74D4A06C-2169-F344-ABAC-12C691FF1980}">
      <dgm:prSet/>
      <dgm:spPr/>
      <dgm:t>
        <a:bodyPr/>
        <a:lstStyle/>
        <a:p>
          <a:r>
            <a:rPr lang="en-US" b="1" i="0" dirty="0">
              <a:solidFill>
                <a:schemeClr val="tx1"/>
              </a:solidFill>
            </a:rPr>
            <a:t>Inconsistencies and Anomalies</a:t>
          </a:r>
        </a:p>
      </dgm:t>
    </dgm:pt>
    <dgm:pt modelId="{ED727931-4E25-6244-912E-0F20B18504E1}" type="parTrans" cxnId="{7BBE2673-DB68-CC44-BB7A-560EA53EE25D}">
      <dgm:prSet/>
      <dgm:spPr/>
      <dgm:t>
        <a:bodyPr/>
        <a:lstStyle/>
        <a:p>
          <a:endParaRPr lang="en-GB" b="1" i="1"/>
        </a:p>
      </dgm:t>
    </dgm:pt>
    <dgm:pt modelId="{BC0DA0A1-5C57-2049-ABCF-BBF58F120995}" type="sibTrans" cxnId="{7BBE2673-DB68-CC44-BB7A-560EA53EE25D}">
      <dgm:prSet/>
      <dgm:spPr/>
      <dgm:t>
        <a:bodyPr/>
        <a:lstStyle/>
        <a:p>
          <a:endParaRPr lang="en-GB" b="1" i="1"/>
        </a:p>
      </dgm:t>
    </dgm:pt>
    <dgm:pt modelId="{FECE520C-8285-8440-87F5-85CD762B24AA}">
      <dgm:prSet/>
      <dgm:spPr/>
      <dgm:t>
        <a:bodyPr/>
        <a:lstStyle/>
        <a:p>
          <a:r>
            <a:rPr lang="en-US" b="1" i="0" dirty="0">
              <a:solidFill>
                <a:schemeClr val="tx1"/>
              </a:solidFill>
            </a:rPr>
            <a:t>Update Anomalies</a:t>
          </a:r>
        </a:p>
      </dgm:t>
    </dgm:pt>
    <dgm:pt modelId="{F80334C1-6AF9-9249-AABF-0FFC1916DC85}" type="parTrans" cxnId="{095375C3-5D64-C040-88AB-74E683FCE631}">
      <dgm:prSet/>
      <dgm:spPr/>
      <dgm:t>
        <a:bodyPr/>
        <a:lstStyle/>
        <a:p>
          <a:endParaRPr lang="en-GB" b="1" i="1"/>
        </a:p>
      </dgm:t>
    </dgm:pt>
    <dgm:pt modelId="{4BE0127F-9B93-F24D-A6E0-5CDD849F6B7D}" type="sibTrans" cxnId="{095375C3-5D64-C040-88AB-74E683FCE631}">
      <dgm:prSet/>
      <dgm:spPr/>
      <dgm:t>
        <a:bodyPr/>
        <a:lstStyle/>
        <a:p>
          <a:endParaRPr lang="en-GB" b="1" i="1"/>
        </a:p>
      </dgm:t>
    </dgm:pt>
    <dgm:pt modelId="{CD676C30-F4AB-9F4F-8875-4A97C1FB402E}">
      <dgm:prSet/>
      <dgm:spPr/>
      <dgm:t>
        <a:bodyPr/>
        <a:lstStyle/>
        <a:p>
          <a:r>
            <a:rPr lang="en-US" b="1" i="0" dirty="0">
              <a:solidFill>
                <a:schemeClr val="tx1"/>
              </a:solidFill>
            </a:rPr>
            <a:t>Poor Performance</a:t>
          </a:r>
        </a:p>
      </dgm:t>
    </dgm:pt>
    <dgm:pt modelId="{5DC3BE56-2AB3-4349-B718-1A969AD3F900}" type="parTrans" cxnId="{F47F5CDA-4DDA-8343-BDF7-C0E254A64EE6}">
      <dgm:prSet/>
      <dgm:spPr/>
      <dgm:t>
        <a:bodyPr/>
        <a:lstStyle/>
        <a:p>
          <a:endParaRPr lang="en-GB" b="1" i="1"/>
        </a:p>
      </dgm:t>
    </dgm:pt>
    <dgm:pt modelId="{CE3B80D7-B091-DC4B-89F6-6911E19D0FF6}" type="sibTrans" cxnId="{F47F5CDA-4DDA-8343-BDF7-C0E254A64EE6}">
      <dgm:prSet/>
      <dgm:spPr/>
      <dgm:t>
        <a:bodyPr/>
        <a:lstStyle/>
        <a:p>
          <a:endParaRPr lang="en-GB" b="1" i="1"/>
        </a:p>
      </dgm:t>
    </dgm:pt>
    <dgm:pt modelId="{509EA12E-6BA0-404E-A670-65DA31991720}">
      <dgm:prSet/>
      <dgm:spPr/>
      <dgm:t>
        <a:bodyPr/>
        <a:lstStyle/>
        <a:p>
          <a:r>
            <a:rPr lang="en-US" b="1" i="0" dirty="0">
              <a:solidFill>
                <a:schemeClr val="tx1"/>
              </a:solidFill>
            </a:rPr>
            <a:t>Difficult Maintenance</a:t>
          </a:r>
        </a:p>
      </dgm:t>
    </dgm:pt>
    <dgm:pt modelId="{51FC751C-E7D0-4442-8A7C-F4862C46662D}" type="parTrans" cxnId="{91AFA190-455C-7C48-A2D7-587DC13EA3D0}">
      <dgm:prSet/>
      <dgm:spPr/>
      <dgm:t>
        <a:bodyPr/>
        <a:lstStyle/>
        <a:p>
          <a:endParaRPr lang="en-GB" b="1" i="1"/>
        </a:p>
      </dgm:t>
    </dgm:pt>
    <dgm:pt modelId="{234D3229-30E0-C34C-BFA6-2A78B904CF94}" type="sibTrans" cxnId="{91AFA190-455C-7C48-A2D7-587DC13EA3D0}">
      <dgm:prSet/>
      <dgm:spPr/>
      <dgm:t>
        <a:bodyPr/>
        <a:lstStyle/>
        <a:p>
          <a:endParaRPr lang="en-GB" b="1" i="1"/>
        </a:p>
      </dgm:t>
    </dgm:pt>
    <dgm:pt modelId="{87EAA275-6C88-314B-8A3B-3DCA0528034A}">
      <dgm:prSet/>
      <dgm:spPr/>
      <dgm:t>
        <a:bodyPr/>
        <a:lstStyle/>
        <a:p>
          <a:r>
            <a:rPr lang="en-US" b="1" i="0" dirty="0">
              <a:solidFill>
                <a:schemeClr val="tx1"/>
              </a:solidFill>
            </a:rPr>
            <a:t>Limited Scalability</a:t>
          </a:r>
        </a:p>
      </dgm:t>
    </dgm:pt>
    <dgm:pt modelId="{5B269FBC-5AD4-DE4B-A6D5-E4C56689814F}" type="parTrans" cxnId="{B1CF8BE9-F78A-1847-8BDE-A11D8A98C18F}">
      <dgm:prSet/>
      <dgm:spPr/>
      <dgm:t>
        <a:bodyPr/>
        <a:lstStyle/>
        <a:p>
          <a:endParaRPr lang="en-GB" b="1" i="1"/>
        </a:p>
      </dgm:t>
    </dgm:pt>
    <dgm:pt modelId="{735D5F39-CF2A-E448-8353-09FE72CC253F}" type="sibTrans" cxnId="{B1CF8BE9-F78A-1847-8BDE-A11D8A98C18F}">
      <dgm:prSet/>
      <dgm:spPr/>
      <dgm:t>
        <a:bodyPr/>
        <a:lstStyle/>
        <a:p>
          <a:endParaRPr lang="en-GB" b="1" i="1"/>
        </a:p>
      </dgm:t>
    </dgm:pt>
    <dgm:pt modelId="{56BD90D2-EDE6-C94E-8354-CF0FD1E14102}">
      <dgm:prSet/>
      <dgm:spPr/>
      <dgm:t>
        <a:bodyPr/>
        <a:lstStyle/>
        <a:p>
          <a:r>
            <a:rPr lang="en-US" b="1" i="0" dirty="0">
              <a:solidFill>
                <a:schemeClr val="tx1"/>
              </a:solidFill>
            </a:rPr>
            <a:t>Storage Efficiency</a:t>
          </a:r>
        </a:p>
      </dgm:t>
    </dgm:pt>
    <dgm:pt modelId="{83713271-26D7-7D4A-9A6B-FE36B5503F0B}" type="parTrans" cxnId="{19D8DB04-CE65-0C4D-8AE3-5269C20D4803}">
      <dgm:prSet/>
      <dgm:spPr/>
      <dgm:t>
        <a:bodyPr/>
        <a:lstStyle/>
        <a:p>
          <a:endParaRPr lang="en-GB" b="1" i="1"/>
        </a:p>
      </dgm:t>
    </dgm:pt>
    <dgm:pt modelId="{4D58DEDF-2AC6-8848-8649-4B1F228B111C}" type="sibTrans" cxnId="{19D8DB04-CE65-0C4D-8AE3-5269C20D4803}">
      <dgm:prSet/>
      <dgm:spPr/>
      <dgm:t>
        <a:bodyPr/>
        <a:lstStyle/>
        <a:p>
          <a:endParaRPr lang="en-GB" b="1" i="1"/>
        </a:p>
      </dgm:t>
    </dgm:pt>
    <dgm:pt modelId="{00EC7088-6592-B44F-A7FA-0E8B0D613B5F}">
      <dgm:prSet/>
      <dgm:spPr/>
      <dgm:t>
        <a:bodyPr/>
        <a:lstStyle/>
        <a:p>
          <a:r>
            <a:rPr lang="en-US" b="1" i="0" dirty="0">
              <a:solidFill>
                <a:schemeClr val="tx1"/>
              </a:solidFill>
            </a:rPr>
            <a:t>Data Consistency</a:t>
          </a:r>
        </a:p>
      </dgm:t>
    </dgm:pt>
    <dgm:pt modelId="{BE5608D9-17C3-E44A-8B94-07CD092182EC}" type="parTrans" cxnId="{AD15CD4E-446E-814D-82FD-517E1B8C93F5}">
      <dgm:prSet/>
      <dgm:spPr/>
      <dgm:t>
        <a:bodyPr/>
        <a:lstStyle/>
        <a:p>
          <a:endParaRPr lang="en-GB" b="1" i="1"/>
        </a:p>
      </dgm:t>
    </dgm:pt>
    <dgm:pt modelId="{E68CC82D-EF8D-EC43-A4B5-00CFFEFF3D5A}" type="sibTrans" cxnId="{AD15CD4E-446E-814D-82FD-517E1B8C93F5}">
      <dgm:prSet/>
      <dgm:spPr/>
      <dgm:t>
        <a:bodyPr/>
        <a:lstStyle/>
        <a:p>
          <a:endParaRPr lang="en-GB" b="1" i="1"/>
        </a:p>
      </dgm:t>
    </dgm:pt>
    <dgm:pt modelId="{9FC552C1-D097-D542-89D9-21496BACB576}">
      <dgm:prSet/>
      <dgm:spPr/>
      <dgm:t>
        <a:bodyPr/>
        <a:lstStyle/>
        <a:p>
          <a:r>
            <a:rPr lang="en-US" b="1" i="0" dirty="0">
              <a:solidFill>
                <a:schemeClr val="tx1"/>
              </a:solidFill>
            </a:rPr>
            <a:t>Query Optimization</a:t>
          </a:r>
        </a:p>
      </dgm:t>
    </dgm:pt>
    <dgm:pt modelId="{CAED6F37-6232-4D4D-8EED-331DE382D30F}" type="parTrans" cxnId="{DC79BA74-854B-2844-91CF-7EBC3BC22450}">
      <dgm:prSet/>
      <dgm:spPr/>
      <dgm:t>
        <a:bodyPr/>
        <a:lstStyle/>
        <a:p>
          <a:endParaRPr lang="en-GB" b="1" i="1"/>
        </a:p>
      </dgm:t>
    </dgm:pt>
    <dgm:pt modelId="{B8E41A07-CC7D-F044-9692-72DB4B75A023}" type="sibTrans" cxnId="{DC79BA74-854B-2844-91CF-7EBC3BC22450}">
      <dgm:prSet/>
      <dgm:spPr/>
      <dgm:t>
        <a:bodyPr/>
        <a:lstStyle/>
        <a:p>
          <a:endParaRPr lang="en-GB" b="1" i="1"/>
        </a:p>
      </dgm:t>
    </dgm:pt>
    <dgm:pt modelId="{B120DDD0-025D-0B42-9907-B8C36F348FE7}">
      <dgm:prSet/>
      <dgm:spPr/>
      <dgm:t>
        <a:bodyPr/>
        <a:lstStyle/>
        <a:p>
          <a:r>
            <a:rPr lang="en-US" b="1" i="0" dirty="0">
              <a:solidFill>
                <a:schemeClr val="tx1"/>
              </a:solidFill>
            </a:rPr>
            <a:t>Flexibility and Scalability</a:t>
          </a:r>
        </a:p>
      </dgm:t>
    </dgm:pt>
    <dgm:pt modelId="{A0388624-23E8-6F4A-9A2F-4511FB9D677B}" type="parTrans" cxnId="{B69CB159-F2F3-4E4B-BDFD-4615C9FDD226}">
      <dgm:prSet/>
      <dgm:spPr/>
      <dgm:t>
        <a:bodyPr/>
        <a:lstStyle/>
        <a:p>
          <a:endParaRPr lang="en-GB" b="1" i="1"/>
        </a:p>
      </dgm:t>
    </dgm:pt>
    <dgm:pt modelId="{0C0EEB12-3334-324F-A20D-14141AB0D5B7}" type="sibTrans" cxnId="{B69CB159-F2F3-4E4B-BDFD-4615C9FDD226}">
      <dgm:prSet/>
      <dgm:spPr/>
      <dgm:t>
        <a:bodyPr/>
        <a:lstStyle/>
        <a:p>
          <a:endParaRPr lang="en-GB" b="1" i="1"/>
        </a:p>
      </dgm:t>
    </dgm:pt>
    <dgm:pt modelId="{677C1E93-2F40-3D4D-A4FD-DC795F1D2D12}">
      <dgm:prSet/>
      <dgm:spPr/>
      <dgm:t>
        <a:bodyPr/>
        <a:lstStyle/>
        <a:p>
          <a:r>
            <a:rPr lang="en-US" b="1" i="0" dirty="0">
              <a:solidFill>
                <a:schemeClr val="tx1"/>
              </a:solidFill>
            </a:rPr>
            <a:t>Simplified Maintenance</a:t>
          </a:r>
        </a:p>
      </dgm:t>
    </dgm:pt>
    <dgm:pt modelId="{1E23EAFA-2600-0441-9312-2C477D7761C1}" type="parTrans" cxnId="{306A5300-D551-4F49-8E7F-E8842636F117}">
      <dgm:prSet/>
      <dgm:spPr/>
      <dgm:t>
        <a:bodyPr/>
        <a:lstStyle/>
        <a:p>
          <a:endParaRPr lang="en-GB" b="1" i="1"/>
        </a:p>
      </dgm:t>
    </dgm:pt>
    <dgm:pt modelId="{35BF91B3-DD90-D24C-86B1-F68BBB391CBA}" type="sibTrans" cxnId="{306A5300-D551-4F49-8E7F-E8842636F117}">
      <dgm:prSet/>
      <dgm:spPr/>
      <dgm:t>
        <a:bodyPr/>
        <a:lstStyle/>
        <a:p>
          <a:endParaRPr lang="en-GB" b="1" i="1"/>
        </a:p>
      </dgm:t>
    </dgm:pt>
    <dgm:pt modelId="{FD9928D0-50C8-6C46-84D0-9ADEF795600E}" type="pres">
      <dgm:prSet presAssocID="{9CCBF348-BAED-334A-865E-741135A53B52}" presName="compositeShape" presStyleCnt="0">
        <dgm:presLayoutVars>
          <dgm:chMax val="2"/>
          <dgm:dir/>
          <dgm:resizeHandles val="exact"/>
        </dgm:presLayoutVars>
      </dgm:prSet>
      <dgm:spPr/>
    </dgm:pt>
    <dgm:pt modelId="{D05986C6-E1B6-2048-A5C3-600FF1F8317B}" type="pres">
      <dgm:prSet presAssocID="{C32CB944-67C5-D64C-8ADB-564A7BFD1686}" presName="upArrow" presStyleLbl="node1" presStyleIdx="0" presStyleCnt="2" custScaleX="51293" custScaleY="141681" custLinFactX="10372" custLinFactNeighborX="100000" custLinFactNeighborY="26590"/>
      <dgm:spPr/>
    </dgm:pt>
    <dgm:pt modelId="{659E17C5-A367-E54B-89B9-40BFFAD41A41}" type="pres">
      <dgm:prSet presAssocID="{C32CB944-67C5-D64C-8ADB-564A7BFD1686}" presName="upArrowText" presStyleLbl="revTx" presStyleIdx="0" presStyleCnt="2" custScaleX="63200" custLinFactNeighborX="-50342">
        <dgm:presLayoutVars>
          <dgm:chMax val="0"/>
          <dgm:bulletEnabled val="1"/>
        </dgm:presLayoutVars>
      </dgm:prSet>
      <dgm:spPr/>
    </dgm:pt>
    <dgm:pt modelId="{A9A72B9A-2708-E545-B17C-B898BE48A71D}" type="pres">
      <dgm:prSet presAssocID="{3AAAA782-AE3A-7B42-AB01-2A15A7D99570}" presName="downArrow" presStyleLbl="node1" presStyleIdx="1" presStyleCnt="2" custScaleX="51293" custScaleY="135494" custLinFactX="11382" custLinFactNeighborX="100000" custLinFactNeighborY="-14498"/>
      <dgm:spPr/>
    </dgm:pt>
    <dgm:pt modelId="{86EBAED5-F072-0A4D-91B5-663C9B998C61}" type="pres">
      <dgm:prSet presAssocID="{3AAAA782-AE3A-7B42-AB01-2A15A7D99570}" presName="downArrowText" presStyleLbl="revTx" presStyleIdx="1" presStyleCnt="2" custScaleX="64715" custLinFactNeighborX="55494">
        <dgm:presLayoutVars>
          <dgm:chMax val="0"/>
          <dgm:bulletEnabled val="1"/>
        </dgm:presLayoutVars>
      </dgm:prSet>
      <dgm:spPr/>
    </dgm:pt>
  </dgm:ptLst>
  <dgm:cxnLst>
    <dgm:cxn modelId="{306A5300-D551-4F49-8E7F-E8842636F117}" srcId="{C32CB944-67C5-D64C-8ADB-564A7BFD1686}" destId="{677C1E93-2F40-3D4D-A4FD-DC795F1D2D12}" srcOrd="5" destOrd="0" parTransId="{1E23EAFA-2600-0441-9312-2C477D7761C1}" sibTransId="{35BF91B3-DD90-D24C-86B1-F68BBB391CBA}"/>
    <dgm:cxn modelId="{70255001-2719-F849-A7F2-93733181FF1E}" type="presOf" srcId="{509EA12E-6BA0-404E-A670-65DA31991720}" destId="{86EBAED5-F072-0A4D-91B5-663C9B998C61}" srcOrd="0" destOrd="5" presId="urn:microsoft.com/office/officeart/2005/8/layout/arrow4"/>
    <dgm:cxn modelId="{4C2C0603-51A6-CF42-9469-E8E6F5616EF4}" type="presOf" srcId="{B120DDD0-025D-0B42-9907-B8C36F348FE7}" destId="{659E17C5-A367-E54B-89B9-40BFFAD41A41}" srcOrd="0" destOrd="5" presId="urn:microsoft.com/office/officeart/2005/8/layout/arrow4"/>
    <dgm:cxn modelId="{19D8DB04-CE65-0C4D-8AE3-5269C20D4803}" srcId="{C32CB944-67C5-D64C-8ADB-564A7BFD1686}" destId="{56BD90D2-EDE6-C94E-8354-CF0FD1E14102}" srcOrd="1" destOrd="0" parTransId="{83713271-26D7-7D4A-9A6B-FE36B5503F0B}" sibTransId="{4D58DEDF-2AC6-8848-8649-4B1F228B111C}"/>
    <dgm:cxn modelId="{3B13BE06-C67B-4E47-804B-BDD05EC4D995}" type="presOf" srcId="{677C1E93-2F40-3D4D-A4FD-DC795F1D2D12}" destId="{659E17C5-A367-E54B-89B9-40BFFAD41A41}" srcOrd="0" destOrd="6" presId="urn:microsoft.com/office/officeart/2005/8/layout/arrow4"/>
    <dgm:cxn modelId="{CB154410-499F-C34F-89E1-33A2C33EB93F}" type="presOf" srcId="{DFE67E6C-142A-7448-9861-363CE3580517}" destId="{86EBAED5-F072-0A4D-91B5-663C9B998C61}" srcOrd="0" destOrd="1" presId="urn:microsoft.com/office/officeart/2005/8/layout/arrow4"/>
    <dgm:cxn modelId="{F6318E10-CFF7-FC4E-87D7-1377982D275C}" type="presOf" srcId="{9CCBF348-BAED-334A-865E-741135A53B52}" destId="{FD9928D0-50C8-6C46-84D0-9ADEF795600E}" srcOrd="0" destOrd="0" presId="urn:microsoft.com/office/officeart/2005/8/layout/arrow4"/>
    <dgm:cxn modelId="{313F9620-9F4A-594E-ACC2-98C4BB280AB0}" type="presOf" srcId="{FECE520C-8285-8440-87F5-85CD762B24AA}" destId="{86EBAED5-F072-0A4D-91B5-663C9B998C61}" srcOrd="0" destOrd="3" presId="urn:microsoft.com/office/officeart/2005/8/layout/arrow4"/>
    <dgm:cxn modelId="{CE9C3B28-8B7D-4C4E-B9F5-87A2020216B8}" type="presOf" srcId="{E51F5CA6-7B73-D34C-957F-5F93A54C0C23}" destId="{659E17C5-A367-E54B-89B9-40BFFAD41A41}" srcOrd="0" destOrd="1" presId="urn:microsoft.com/office/officeart/2005/8/layout/arrow4"/>
    <dgm:cxn modelId="{96326A35-0B3B-144C-ADF8-20A57A6D7E67}" srcId="{C32CB944-67C5-D64C-8ADB-564A7BFD1686}" destId="{E51F5CA6-7B73-D34C-957F-5F93A54C0C23}" srcOrd="0" destOrd="0" parTransId="{57C31593-5EF7-F846-BC28-5FF6FC9A41FB}" sibTransId="{28F312F8-2B1B-4949-AA8C-98D6D5FCA18A}"/>
    <dgm:cxn modelId="{AD15CD4E-446E-814D-82FD-517E1B8C93F5}" srcId="{C32CB944-67C5-D64C-8ADB-564A7BFD1686}" destId="{00EC7088-6592-B44F-A7FA-0E8B0D613B5F}" srcOrd="2" destOrd="0" parTransId="{BE5608D9-17C3-E44A-8B94-07CD092182EC}" sibTransId="{E68CC82D-EF8D-EC43-A4B5-00CFFEFF3D5A}"/>
    <dgm:cxn modelId="{B69CB159-F2F3-4E4B-BDFD-4615C9FDD226}" srcId="{C32CB944-67C5-D64C-8ADB-564A7BFD1686}" destId="{B120DDD0-025D-0B42-9907-B8C36F348FE7}" srcOrd="4" destOrd="0" parTransId="{A0388624-23E8-6F4A-9A2F-4511FB9D677B}" sibTransId="{0C0EEB12-3334-324F-A20D-14141AB0D5B7}"/>
    <dgm:cxn modelId="{3E776863-4CDA-8948-9E8A-674D2C109E36}" srcId="{9CCBF348-BAED-334A-865E-741135A53B52}" destId="{C32CB944-67C5-D64C-8ADB-564A7BFD1686}" srcOrd="0" destOrd="0" parTransId="{42242C12-DCB9-5848-904F-67A20423F925}" sibTransId="{2705D06A-9FDB-5F45-AFEA-758F9683DDD7}"/>
    <dgm:cxn modelId="{7BBE2673-DB68-CC44-BB7A-560EA53EE25D}" srcId="{3AAAA782-AE3A-7B42-AB01-2A15A7D99570}" destId="{74D4A06C-2169-F344-ABAC-12C691FF1980}" srcOrd="1" destOrd="0" parTransId="{ED727931-4E25-6244-912E-0F20B18504E1}" sibTransId="{BC0DA0A1-5C57-2049-ABCF-BBF58F120995}"/>
    <dgm:cxn modelId="{DC79BA74-854B-2844-91CF-7EBC3BC22450}" srcId="{C32CB944-67C5-D64C-8ADB-564A7BFD1686}" destId="{9FC552C1-D097-D542-89D9-21496BACB576}" srcOrd="3" destOrd="0" parTransId="{CAED6F37-6232-4D4D-8EED-331DE382D30F}" sibTransId="{B8E41A07-CC7D-F044-9692-72DB4B75A023}"/>
    <dgm:cxn modelId="{0CA97F87-2BB8-B349-A6F5-988402C1599F}" type="presOf" srcId="{56BD90D2-EDE6-C94E-8354-CF0FD1E14102}" destId="{659E17C5-A367-E54B-89B9-40BFFAD41A41}" srcOrd="0" destOrd="2" presId="urn:microsoft.com/office/officeart/2005/8/layout/arrow4"/>
    <dgm:cxn modelId="{BF11BC8A-A0C2-3246-A8B5-7710534262FF}" srcId="{9CCBF348-BAED-334A-865E-741135A53B52}" destId="{3AAAA782-AE3A-7B42-AB01-2A15A7D99570}" srcOrd="1" destOrd="0" parTransId="{9F234B77-0D87-0948-B977-C6EEF39B2945}" sibTransId="{CD92A0B4-62D7-1644-9AE3-FBA5C204F7F8}"/>
    <dgm:cxn modelId="{91AFA190-455C-7C48-A2D7-587DC13EA3D0}" srcId="{3AAAA782-AE3A-7B42-AB01-2A15A7D99570}" destId="{509EA12E-6BA0-404E-A670-65DA31991720}" srcOrd="4" destOrd="0" parTransId="{51FC751C-E7D0-4442-8A7C-F4862C46662D}" sibTransId="{234D3229-30E0-C34C-BFA6-2A78B904CF94}"/>
    <dgm:cxn modelId="{873A1EA0-83A4-504F-966E-397BD0743291}" type="presOf" srcId="{C32CB944-67C5-D64C-8ADB-564A7BFD1686}" destId="{659E17C5-A367-E54B-89B9-40BFFAD41A41}" srcOrd="0" destOrd="0" presId="urn:microsoft.com/office/officeart/2005/8/layout/arrow4"/>
    <dgm:cxn modelId="{180FD4A8-574E-8444-A8BA-261555DDBA3A}" type="presOf" srcId="{9FC552C1-D097-D542-89D9-21496BACB576}" destId="{659E17C5-A367-E54B-89B9-40BFFAD41A41}" srcOrd="0" destOrd="4" presId="urn:microsoft.com/office/officeart/2005/8/layout/arrow4"/>
    <dgm:cxn modelId="{1ADB81AF-88F6-9F4F-9234-71FC476D53D0}" type="presOf" srcId="{00EC7088-6592-B44F-A7FA-0E8B0D613B5F}" destId="{659E17C5-A367-E54B-89B9-40BFFAD41A41}" srcOrd="0" destOrd="3" presId="urn:microsoft.com/office/officeart/2005/8/layout/arrow4"/>
    <dgm:cxn modelId="{095375C3-5D64-C040-88AB-74E683FCE631}" srcId="{3AAAA782-AE3A-7B42-AB01-2A15A7D99570}" destId="{FECE520C-8285-8440-87F5-85CD762B24AA}" srcOrd="2" destOrd="0" parTransId="{F80334C1-6AF9-9249-AABF-0FFC1916DC85}" sibTransId="{4BE0127F-9B93-F24D-A6E0-5CDD849F6B7D}"/>
    <dgm:cxn modelId="{B95E77C3-4EC2-8442-93DE-5E91317BE33A}" type="presOf" srcId="{87EAA275-6C88-314B-8A3B-3DCA0528034A}" destId="{86EBAED5-F072-0A4D-91B5-663C9B998C61}" srcOrd="0" destOrd="6" presId="urn:microsoft.com/office/officeart/2005/8/layout/arrow4"/>
    <dgm:cxn modelId="{5EBF52D1-CF3A-0A4B-A959-7F8E953F10BA}" type="presOf" srcId="{74D4A06C-2169-F344-ABAC-12C691FF1980}" destId="{86EBAED5-F072-0A4D-91B5-663C9B998C61}" srcOrd="0" destOrd="2" presId="urn:microsoft.com/office/officeart/2005/8/layout/arrow4"/>
    <dgm:cxn modelId="{930126D2-F6BA-2A4D-B7D8-100B64979A83}" type="presOf" srcId="{CD676C30-F4AB-9F4F-8875-4A97C1FB402E}" destId="{86EBAED5-F072-0A4D-91B5-663C9B998C61}" srcOrd="0" destOrd="4" presId="urn:microsoft.com/office/officeart/2005/8/layout/arrow4"/>
    <dgm:cxn modelId="{F47F5CDA-4DDA-8343-BDF7-C0E254A64EE6}" srcId="{3AAAA782-AE3A-7B42-AB01-2A15A7D99570}" destId="{CD676C30-F4AB-9F4F-8875-4A97C1FB402E}" srcOrd="3" destOrd="0" parTransId="{5DC3BE56-2AB3-4349-B718-1A969AD3F900}" sibTransId="{CE3B80D7-B091-DC4B-89F6-6911E19D0FF6}"/>
    <dgm:cxn modelId="{B1CF8BE9-F78A-1847-8BDE-A11D8A98C18F}" srcId="{3AAAA782-AE3A-7B42-AB01-2A15A7D99570}" destId="{87EAA275-6C88-314B-8A3B-3DCA0528034A}" srcOrd="5" destOrd="0" parTransId="{5B269FBC-5AD4-DE4B-A6D5-E4C56689814F}" sibTransId="{735D5F39-CF2A-E448-8353-09FE72CC253F}"/>
    <dgm:cxn modelId="{54EC03EC-7C1C-0C41-9243-20D0F726F2B0}" type="presOf" srcId="{3AAAA782-AE3A-7B42-AB01-2A15A7D99570}" destId="{86EBAED5-F072-0A4D-91B5-663C9B998C61}" srcOrd="0" destOrd="0" presId="urn:microsoft.com/office/officeart/2005/8/layout/arrow4"/>
    <dgm:cxn modelId="{A9669CF6-FFD7-1747-944D-02987BA94E8E}" srcId="{3AAAA782-AE3A-7B42-AB01-2A15A7D99570}" destId="{DFE67E6C-142A-7448-9861-363CE3580517}" srcOrd="0" destOrd="0" parTransId="{B9CE2A79-5776-DB4E-B40C-F51387220349}" sibTransId="{C7973AAE-CC73-7D42-99B2-E95E28206D4A}"/>
    <dgm:cxn modelId="{2B27534A-D9DD-6D4C-9D69-220D8E85F244}" type="presParOf" srcId="{FD9928D0-50C8-6C46-84D0-9ADEF795600E}" destId="{D05986C6-E1B6-2048-A5C3-600FF1F8317B}" srcOrd="0" destOrd="0" presId="urn:microsoft.com/office/officeart/2005/8/layout/arrow4"/>
    <dgm:cxn modelId="{1FAA024A-C701-A04D-9B45-0E3A889B54BD}" type="presParOf" srcId="{FD9928D0-50C8-6C46-84D0-9ADEF795600E}" destId="{659E17C5-A367-E54B-89B9-40BFFAD41A41}" srcOrd="1" destOrd="0" presId="urn:microsoft.com/office/officeart/2005/8/layout/arrow4"/>
    <dgm:cxn modelId="{7F6E9B21-3403-1142-94D6-91EC5EE4B9E3}" type="presParOf" srcId="{FD9928D0-50C8-6C46-84D0-9ADEF795600E}" destId="{A9A72B9A-2708-E545-B17C-B898BE48A71D}" srcOrd="2" destOrd="0" presId="urn:microsoft.com/office/officeart/2005/8/layout/arrow4"/>
    <dgm:cxn modelId="{6C916E51-D257-0546-A227-C8B20DC74DAA}" type="presParOf" srcId="{FD9928D0-50C8-6C46-84D0-9ADEF795600E}" destId="{86EBAED5-F072-0A4D-91B5-663C9B998C6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9CCBF348-BAED-334A-865E-741135A53B52}" type="doc">
      <dgm:prSet loTypeId="urn:microsoft.com/office/officeart/2005/8/layout/arrow4" loCatId="" qsTypeId="urn:microsoft.com/office/officeart/2005/8/quickstyle/simple1" qsCatId="simple" csTypeId="urn:microsoft.com/office/officeart/2005/8/colors/colorful1" csCatId="colorful" phldr="1"/>
      <dgm:spPr/>
      <dgm:t>
        <a:bodyPr/>
        <a:lstStyle/>
        <a:p>
          <a:endParaRPr lang="en-GB"/>
        </a:p>
      </dgm:t>
    </dgm:pt>
    <dgm:pt modelId="{C32CB944-67C5-D64C-8ADB-564A7BFD1686}">
      <dgm:prSet phldrT="[Text]"/>
      <dgm:spPr/>
      <dgm:t>
        <a:bodyPr/>
        <a:lstStyle/>
        <a:p>
          <a:r>
            <a:rPr lang="en-GB" b="1" i="1" dirty="0">
              <a:solidFill>
                <a:schemeClr val="tx1"/>
              </a:solidFill>
            </a:rPr>
            <a:t>With Normalization</a:t>
          </a:r>
        </a:p>
      </dgm:t>
    </dgm:pt>
    <dgm:pt modelId="{42242C12-DCB9-5848-904F-67A20423F925}" type="parTrans" cxnId="{3E776863-4CDA-8948-9E8A-674D2C109E36}">
      <dgm:prSet/>
      <dgm:spPr/>
      <dgm:t>
        <a:bodyPr/>
        <a:lstStyle/>
        <a:p>
          <a:endParaRPr lang="en-GB" b="1" i="1"/>
        </a:p>
      </dgm:t>
    </dgm:pt>
    <dgm:pt modelId="{2705D06A-9FDB-5F45-AFEA-758F9683DDD7}" type="sibTrans" cxnId="{3E776863-4CDA-8948-9E8A-674D2C109E36}">
      <dgm:prSet/>
      <dgm:spPr/>
      <dgm:t>
        <a:bodyPr/>
        <a:lstStyle/>
        <a:p>
          <a:endParaRPr lang="en-GB" b="1" i="1"/>
        </a:p>
      </dgm:t>
    </dgm:pt>
    <dgm:pt modelId="{3AAAA782-AE3A-7B42-AB01-2A15A7D99570}">
      <dgm:prSet phldrT="[Text]"/>
      <dgm:spPr/>
      <dgm:t>
        <a:bodyPr/>
        <a:lstStyle/>
        <a:p>
          <a:r>
            <a:rPr lang="en-GB" b="1" i="1" dirty="0">
              <a:solidFill>
                <a:schemeClr val="tx1"/>
              </a:solidFill>
            </a:rPr>
            <a:t>With-out Normalization</a:t>
          </a:r>
        </a:p>
      </dgm:t>
    </dgm:pt>
    <dgm:pt modelId="{9F234B77-0D87-0948-B977-C6EEF39B2945}" type="parTrans" cxnId="{BF11BC8A-A0C2-3246-A8B5-7710534262FF}">
      <dgm:prSet/>
      <dgm:spPr/>
      <dgm:t>
        <a:bodyPr/>
        <a:lstStyle/>
        <a:p>
          <a:endParaRPr lang="en-GB" b="1" i="1"/>
        </a:p>
      </dgm:t>
    </dgm:pt>
    <dgm:pt modelId="{CD92A0B4-62D7-1644-9AE3-FBA5C204F7F8}" type="sibTrans" cxnId="{BF11BC8A-A0C2-3246-A8B5-7710534262FF}">
      <dgm:prSet/>
      <dgm:spPr/>
      <dgm:t>
        <a:bodyPr/>
        <a:lstStyle/>
        <a:p>
          <a:endParaRPr lang="en-GB" b="1" i="1"/>
        </a:p>
      </dgm:t>
    </dgm:pt>
    <dgm:pt modelId="{E51F5CA6-7B73-D34C-957F-5F93A54C0C23}">
      <dgm:prSet phldrT="[Text]"/>
      <dgm:spPr/>
      <dgm:t>
        <a:bodyPr/>
        <a:lstStyle/>
        <a:p>
          <a:r>
            <a:rPr lang="en-US" b="1" i="0" dirty="0">
              <a:solidFill>
                <a:schemeClr val="tx1"/>
              </a:solidFill>
            </a:rPr>
            <a:t>Data Integrity</a:t>
          </a:r>
          <a:endParaRPr lang="en-GB" b="1" i="0" dirty="0">
            <a:solidFill>
              <a:schemeClr val="tx1"/>
            </a:solidFill>
          </a:endParaRPr>
        </a:p>
      </dgm:t>
    </dgm:pt>
    <dgm:pt modelId="{57C31593-5EF7-F846-BC28-5FF6FC9A41FB}" type="parTrans" cxnId="{96326A35-0B3B-144C-ADF8-20A57A6D7E67}">
      <dgm:prSet/>
      <dgm:spPr/>
      <dgm:t>
        <a:bodyPr/>
        <a:lstStyle/>
        <a:p>
          <a:endParaRPr lang="en-GB" b="1" i="1"/>
        </a:p>
      </dgm:t>
    </dgm:pt>
    <dgm:pt modelId="{28F312F8-2B1B-4949-AA8C-98D6D5FCA18A}" type="sibTrans" cxnId="{96326A35-0B3B-144C-ADF8-20A57A6D7E67}">
      <dgm:prSet/>
      <dgm:spPr/>
      <dgm:t>
        <a:bodyPr/>
        <a:lstStyle/>
        <a:p>
          <a:endParaRPr lang="en-GB" b="1" i="1"/>
        </a:p>
      </dgm:t>
    </dgm:pt>
    <dgm:pt modelId="{DFE67E6C-142A-7448-9861-363CE3580517}">
      <dgm:prSet phldrT="[Text]"/>
      <dgm:spPr/>
      <dgm:t>
        <a:bodyPr/>
        <a:lstStyle/>
        <a:p>
          <a:r>
            <a:rPr lang="en-US" b="1" i="0" dirty="0">
              <a:solidFill>
                <a:schemeClr val="tx1"/>
              </a:solidFill>
            </a:rPr>
            <a:t>Data Redundancy</a:t>
          </a:r>
          <a:endParaRPr lang="en-GB" b="1" i="0" dirty="0">
            <a:solidFill>
              <a:schemeClr val="tx1"/>
            </a:solidFill>
          </a:endParaRPr>
        </a:p>
      </dgm:t>
    </dgm:pt>
    <dgm:pt modelId="{B9CE2A79-5776-DB4E-B40C-F51387220349}" type="parTrans" cxnId="{A9669CF6-FFD7-1747-944D-02987BA94E8E}">
      <dgm:prSet/>
      <dgm:spPr/>
      <dgm:t>
        <a:bodyPr/>
        <a:lstStyle/>
        <a:p>
          <a:endParaRPr lang="en-GB" b="1" i="1"/>
        </a:p>
      </dgm:t>
    </dgm:pt>
    <dgm:pt modelId="{C7973AAE-CC73-7D42-99B2-E95E28206D4A}" type="sibTrans" cxnId="{A9669CF6-FFD7-1747-944D-02987BA94E8E}">
      <dgm:prSet/>
      <dgm:spPr/>
      <dgm:t>
        <a:bodyPr/>
        <a:lstStyle/>
        <a:p>
          <a:endParaRPr lang="en-GB" b="1" i="1"/>
        </a:p>
      </dgm:t>
    </dgm:pt>
    <dgm:pt modelId="{74D4A06C-2169-F344-ABAC-12C691FF1980}">
      <dgm:prSet/>
      <dgm:spPr/>
      <dgm:t>
        <a:bodyPr/>
        <a:lstStyle/>
        <a:p>
          <a:r>
            <a:rPr lang="en-US" b="1" i="0" dirty="0">
              <a:solidFill>
                <a:schemeClr val="tx1"/>
              </a:solidFill>
            </a:rPr>
            <a:t>Inconsistencies and Anomalies</a:t>
          </a:r>
        </a:p>
      </dgm:t>
    </dgm:pt>
    <dgm:pt modelId="{ED727931-4E25-6244-912E-0F20B18504E1}" type="parTrans" cxnId="{7BBE2673-DB68-CC44-BB7A-560EA53EE25D}">
      <dgm:prSet/>
      <dgm:spPr/>
      <dgm:t>
        <a:bodyPr/>
        <a:lstStyle/>
        <a:p>
          <a:endParaRPr lang="en-GB" b="1" i="1"/>
        </a:p>
      </dgm:t>
    </dgm:pt>
    <dgm:pt modelId="{BC0DA0A1-5C57-2049-ABCF-BBF58F120995}" type="sibTrans" cxnId="{7BBE2673-DB68-CC44-BB7A-560EA53EE25D}">
      <dgm:prSet/>
      <dgm:spPr/>
      <dgm:t>
        <a:bodyPr/>
        <a:lstStyle/>
        <a:p>
          <a:endParaRPr lang="en-GB" b="1" i="1"/>
        </a:p>
      </dgm:t>
    </dgm:pt>
    <dgm:pt modelId="{FECE520C-8285-8440-87F5-85CD762B24AA}">
      <dgm:prSet/>
      <dgm:spPr/>
      <dgm:t>
        <a:bodyPr/>
        <a:lstStyle/>
        <a:p>
          <a:r>
            <a:rPr lang="en-US" b="1" i="0" dirty="0">
              <a:solidFill>
                <a:schemeClr val="tx1"/>
              </a:solidFill>
            </a:rPr>
            <a:t>Update Anomalies</a:t>
          </a:r>
        </a:p>
      </dgm:t>
    </dgm:pt>
    <dgm:pt modelId="{F80334C1-6AF9-9249-AABF-0FFC1916DC85}" type="parTrans" cxnId="{095375C3-5D64-C040-88AB-74E683FCE631}">
      <dgm:prSet/>
      <dgm:spPr/>
      <dgm:t>
        <a:bodyPr/>
        <a:lstStyle/>
        <a:p>
          <a:endParaRPr lang="en-GB" b="1" i="1"/>
        </a:p>
      </dgm:t>
    </dgm:pt>
    <dgm:pt modelId="{4BE0127F-9B93-F24D-A6E0-5CDD849F6B7D}" type="sibTrans" cxnId="{095375C3-5D64-C040-88AB-74E683FCE631}">
      <dgm:prSet/>
      <dgm:spPr/>
      <dgm:t>
        <a:bodyPr/>
        <a:lstStyle/>
        <a:p>
          <a:endParaRPr lang="en-GB" b="1" i="1"/>
        </a:p>
      </dgm:t>
    </dgm:pt>
    <dgm:pt modelId="{CD676C30-F4AB-9F4F-8875-4A97C1FB402E}">
      <dgm:prSet/>
      <dgm:spPr/>
      <dgm:t>
        <a:bodyPr/>
        <a:lstStyle/>
        <a:p>
          <a:r>
            <a:rPr lang="en-US" b="1" i="0" dirty="0">
              <a:solidFill>
                <a:schemeClr val="tx1"/>
              </a:solidFill>
            </a:rPr>
            <a:t>Poor Performance</a:t>
          </a:r>
        </a:p>
      </dgm:t>
    </dgm:pt>
    <dgm:pt modelId="{5DC3BE56-2AB3-4349-B718-1A969AD3F900}" type="parTrans" cxnId="{F47F5CDA-4DDA-8343-BDF7-C0E254A64EE6}">
      <dgm:prSet/>
      <dgm:spPr/>
      <dgm:t>
        <a:bodyPr/>
        <a:lstStyle/>
        <a:p>
          <a:endParaRPr lang="en-GB" b="1" i="1"/>
        </a:p>
      </dgm:t>
    </dgm:pt>
    <dgm:pt modelId="{CE3B80D7-B091-DC4B-89F6-6911E19D0FF6}" type="sibTrans" cxnId="{F47F5CDA-4DDA-8343-BDF7-C0E254A64EE6}">
      <dgm:prSet/>
      <dgm:spPr/>
      <dgm:t>
        <a:bodyPr/>
        <a:lstStyle/>
        <a:p>
          <a:endParaRPr lang="en-GB" b="1" i="1"/>
        </a:p>
      </dgm:t>
    </dgm:pt>
    <dgm:pt modelId="{509EA12E-6BA0-404E-A670-65DA31991720}">
      <dgm:prSet/>
      <dgm:spPr/>
      <dgm:t>
        <a:bodyPr/>
        <a:lstStyle/>
        <a:p>
          <a:r>
            <a:rPr lang="en-US" b="1" i="0" dirty="0">
              <a:solidFill>
                <a:schemeClr val="tx1"/>
              </a:solidFill>
            </a:rPr>
            <a:t>Difficult Maintenance</a:t>
          </a:r>
        </a:p>
      </dgm:t>
    </dgm:pt>
    <dgm:pt modelId="{51FC751C-E7D0-4442-8A7C-F4862C46662D}" type="parTrans" cxnId="{91AFA190-455C-7C48-A2D7-587DC13EA3D0}">
      <dgm:prSet/>
      <dgm:spPr/>
      <dgm:t>
        <a:bodyPr/>
        <a:lstStyle/>
        <a:p>
          <a:endParaRPr lang="en-GB" b="1" i="1"/>
        </a:p>
      </dgm:t>
    </dgm:pt>
    <dgm:pt modelId="{234D3229-30E0-C34C-BFA6-2A78B904CF94}" type="sibTrans" cxnId="{91AFA190-455C-7C48-A2D7-587DC13EA3D0}">
      <dgm:prSet/>
      <dgm:spPr/>
      <dgm:t>
        <a:bodyPr/>
        <a:lstStyle/>
        <a:p>
          <a:endParaRPr lang="en-GB" b="1" i="1"/>
        </a:p>
      </dgm:t>
    </dgm:pt>
    <dgm:pt modelId="{87EAA275-6C88-314B-8A3B-3DCA0528034A}">
      <dgm:prSet/>
      <dgm:spPr/>
      <dgm:t>
        <a:bodyPr/>
        <a:lstStyle/>
        <a:p>
          <a:r>
            <a:rPr lang="en-US" b="1" i="0" dirty="0">
              <a:solidFill>
                <a:schemeClr val="tx1"/>
              </a:solidFill>
            </a:rPr>
            <a:t>Limited Scalability</a:t>
          </a:r>
        </a:p>
      </dgm:t>
    </dgm:pt>
    <dgm:pt modelId="{5B269FBC-5AD4-DE4B-A6D5-E4C56689814F}" type="parTrans" cxnId="{B1CF8BE9-F78A-1847-8BDE-A11D8A98C18F}">
      <dgm:prSet/>
      <dgm:spPr/>
      <dgm:t>
        <a:bodyPr/>
        <a:lstStyle/>
        <a:p>
          <a:endParaRPr lang="en-GB" b="1" i="1"/>
        </a:p>
      </dgm:t>
    </dgm:pt>
    <dgm:pt modelId="{735D5F39-CF2A-E448-8353-09FE72CC253F}" type="sibTrans" cxnId="{B1CF8BE9-F78A-1847-8BDE-A11D8A98C18F}">
      <dgm:prSet/>
      <dgm:spPr/>
      <dgm:t>
        <a:bodyPr/>
        <a:lstStyle/>
        <a:p>
          <a:endParaRPr lang="en-GB" b="1" i="1"/>
        </a:p>
      </dgm:t>
    </dgm:pt>
    <dgm:pt modelId="{56BD90D2-EDE6-C94E-8354-CF0FD1E14102}">
      <dgm:prSet/>
      <dgm:spPr/>
      <dgm:t>
        <a:bodyPr/>
        <a:lstStyle/>
        <a:p>
          <a:r>
            <a:rPr lang="en-US" b="1" i="0" dirty="0">
              <a:solidFill>
                <a:schemeClr val="tx1"/>
              </a:solidFill>
            </a:rPr>
            <a:t>Storage Efficiency</a:t>
          </a:r>
        </a:p>
      </dgm:t>
    </dgm:pt>
    <dgm:pt modelId="{83713271-26D7-7D4A-9A6B-FE36B5503F0B}" type="parTrans" cxnId="{19D8DB04-CE65-0C4D-8AE3-5269C20D4803}">
      <dgm:prSet/>
      <dgm:spPr/>
      <dgm:t>
        <a:bodyPr/>
        <a:lstStyle/>
        <a:p>
          <a:endParaRPr lang="en-GB" b="1" i="1"/>
        </a:p>
      </dgm:t>
    </dgm:pt>
    <dgm:pt modelId="{4D58DEDF-2AC6-8848-8649-4B1F228B111C}" type="sibTrans" cxnId="{19D8DB04-CE65-0C4D-8AE3-5269C20D4803}">
      <dgm:prSet/>
      <dgm:spPr/>
      <dgm:t>
        <a:bodyPr/>
        <a:lstStyle/>
        <a:p>
          <a:endParaRPr lang="en-GB" b="1" i="1"/>
        </a:p>
      </dgm:t>
    </dgm:pt>
    <dgm:pt modelId="{00EC7088-6592-B44F-A7FA-0E8B0D613B5F}">
      <dgm:prSet/>
      <dgm:spPr/>
      <dgm:t>
        <a:bodyPr/>
        <a:lstStyle/>
        <a:p>
          <a:r>
            <a:rPr lang="en-US" b="1" i="0" dirty="0">
              <a:solidFill>
                <a:schemeClr val="tx1"/>
              </a:solidFill>
            </a:rPr>
            <a:t>Data Consistency</a:t>
          </a:r>
        </a:p>
      </dgm:t>
    </dgm:pt>
    <dgm:pt modelId="{BE5608D9-17C3-E44A-8B94-07CD092182EC}" type="parTrans" cxnId="{AD15CD4E-446E-814D-82FD-517E1B8C93F5}">
      <dgm:prSet/>
      <dgm:spPr/>
      <dgm:t>
        <a:bodyPr/>
        <a:lstStyle/>
        <a:p>
          <a:endParaRPr lang="en-GB" b="1" i="1"/>
        </a:p>
      </dgm:t>
    </dgm:pt>
    <dgm:pt modelId="{E68CC82D-EF8D-EC43-A4B5-00CFFEFF3D5A}" type="sibTrans" cxnId="{AD15CD4E-446E-814D-82FD-517E1B8C93F5}">
      <dgm:prSet/>
      <dgm:spPr/>
      <dgm:t>
        <a:bodyPr/>
        <a:lstStyle/>
        <a:p>
          <a:endParaRPr lang="en-GB" b="1" i="1"/>
        </a:p>
      </dgm:t>
    </dgm:pt>
    <dgm:pt modelId="{9FC552C1-D097-D542-89D9-21496BACB576}">
      <dgm:prSet/>
      <dgm:spPr/>
      <dgm:t>
        <a:bodyPr/>
        <a:lstStyle/>
        <a:p>
          <a:r>
            <a:rPr lang="en-US" b="1" i="0" dirty="0">
              <a:solidFill>
                <a:schemeClr val="tx1"/>
              </a:solidFill>
            </a:rPr>
            <a:t>Query Optimization</a:t>
          </a:r>
        </a:p>
      </dgm:t>
    </dgm:pt>
    <dgm:pt modelId="{CAED6F37-6232-4D4D-8EED-331DE382D30F}" type="parTrans" cxnId="{DC79BA74-854B-2844-91CF-7EBC3BC22450}">
      <dgm:prSet/>
      <dgm:spPr/>
      <dgm:t>
        <a:bodyPr/>
        <a:lstStyle/>
        <a:p>
          <a:endParaRPr lang="en-GB" b="1" i="1"/>
        </a:p>
      </dgm:t>
    </dgm:pt>
    <dgm:pt modelId="{B8E41A07-CC7D-F044-9692-72DB4B75A023}" type="sibTrans" cxnId="{DC79BA74-854B-2844-91CF-7EBC3BC22450}">
      <dgm:prSet/>
      <dgm:spPr/>
      <dgm:t>
        <a:bodyPr/>
        <a:lstStyle/>
        <a:p>
          <a:endParaRPr lang="en-GB" b="1" i="1"/>
        </a:p>
      </dgm:t>
    </dgm:pt>
    <dgm:pt modelId="{B120DDD0-025D-0B42-9907-B8C36F348FE7}">
      <dgm:prSet/>
      <dgm:spPr/>
      <dgm:t>
        <a:bodyPr/>
        <a:lstStyle/>
        <a:p>
          <a:r>
            <a:rPr lang="en-US" b="1" i="0" dirty="0">
              <a:solidFill>
                <a:schemeClr val="tx1"/>
              </a:solidFill>
            </a:rPr>
            <a:t>Flexibility and Scalability</a:t>
          </a:r>
        </a:p>
      </dgm:t>
    </dgm:pt>
    <dgm:pt modelId="{A0388624-23E8-6F4A-9A2F-4511FB9D677B}" type="parTrans" cxnId="{B69CB159-F2F3-4E4B-BDFD-4615C9FDD226}">
      <dgm:prSet/>
      <dgm:spPr/>
      <dgm:t>
        <a:bodyPr/>
        <a:lstStyle/>
        <a:p>
          <a:endParaRPr lang="en-GB" b="1" i="1"/>
        </a:p>
      </dgm:t>
    </dgm:pt>
    <dgm:pt modelId="{0C0EEB12-3334-324F-A20D-14141AB0D5B7}" type="sibTrans" cxnId="{B69CB159-F2F3-4E4B-BDFD-4615C9FDD226}">
      <dgm:prSet/>
      <dgm:spPr/>
      <dgm:t>
        <a:bodyPr/>
        <a:lstStyle/>
        <a:p>
          <a:endParaRPr lang="en-GB" b="1" i="1"/>
        </a:p>
      </dgm:t>
    </dgm:pt>
    <dgm:pt modelId="{677C1E93-2F40-3D4D-A4FD-DC795F1D2D12}">
      <dgm:prSet/>
      <dgm:spPr/>
      <dgm:t>
        <a:bodyPr/>
        <a:lstStyle/>
        <a:p>
          <a:r>
            <a:rPr lang="en-US" b="1" i="0" dirty="0">
              <a:solidFill>
                <a:schemeClr val="tx1"/>
              </a:solidFill>
            </a:rPr>
            <a:t>Simplified Maintenance</a:t>
          </a:r>
        </a:p>
      </dgm:t>
    </dgm:pt>
    <dgm:pt modelId="{1E23EAFA-2600-0441-9312-2C477D7761C1}" type="parTrans" cxnId="{306A5300-D551-4F49-8E7F-E8842636F117}">
      <dgm:prSet/>
      <dgm:spPr/>
      <dgm:t>
        <a:bodyPr/>
        <a:lstStyle/>
        <a:p>
          <a:endParaRPr lang="en-GB" b="1" i="1"/>
        </a:p>
      </dgm:t>
    </dgm:pt>
    <dgm:pt modelId="{35BF91B3-DD90-D24C-86B1-F68BBB391CBA}" type="sibTrans" cxnId="{306A5300-D551-4F49-8E7F-E8842636F117}">
      <dgm:prSet/>
      <dgm:spPr/>
      <dgm:t>
        <a:bodyPr/>
        <a:lstStyle/>
        <a:p>
          <a:endParaRPr lang="en-GB" b="1" i="1"/>
        </a:p>
      </dgm:t>
    </dgm:pt>
    <dgm:pt modelId="{FD9928D0-50C8-6C46-84D0-9ADEF795600E}" type="pres">
      <dgm:prSet presAssocID="{9CCBF348-BAED-334A-865E-741135A53B52}" presName="compositeShape" presStyleCnt="0">
        <dgm:presLayoutVars>
          <dgm:chMax val="2"/>
          <dgm:dir/>
          <dgm:resizeHandles val="exact"/>
        </dgm:presLayoutVars>
      </dgm:prSet>
      <dgm:spPr/>
    </dgm:pt>
    <dgm:pt modelId="{D05986C6-E1B6-2048-A5C3-600FF1F8317B}" type="pres">
      <dgm:prSet presAssocID="{C32CB944-67C5-D64C-8ADB-564A7BFD1686}" presName="upArrow" presStyleLbl="node1" presStyleIdx="0" presStyleCnt="2" custScaleX="51293" custScaleY="141681" custLinFactX="10372" custLinFactNeighborX="100000" custLinFactNeighborY="26590"/>
      <dgm:spPr/>
    </dgm:pt>
    <dgm:pt modelId="{659E17C5-A367-E54B-89B9-40BFFAD41A41}" type="pres">
      <dgm:prSet presAssocID="{C32CB944-67C5-D64C-8ADB-564A7BFD1686}" presName="upArrowText" presStyleLbl="revTx" presStyleIdx="0" presStyleCnt="2" custScaleX="63200" custLinFactNeighborX="-50342">
        <dgm:presLayoutVars>
          <dgm:chMax val="0"/>
          <dgm:bulletEnabled val="1"/>
        </dgm:presLayoutVars>
      </dgm:prSet>
      <dgm:spPr/>
    </dgm:pt>
    <dgm:pt modelId="{A9A72B9A-2708-E545-B17C-B898BE48A71D}" type="pres">
      <dgm:prSet presAssocID="{3AAAA782-AE3A-7B42-AB01-2A15A7D99570}" presName="downArrow" presStyleLbl="node1" presStyleIdx="1" presStyleCnt="2" custScaleX="51293" custScaleY="135494" custLinFactX="11382" custLinFactNeighborX="100000" custLinFactNeighborY="-14498"/>
      <dgm:spPr/>
    </dgm:pt>
    <dgm:pt modelId="{86EBAED5-F072-0A4D-91B5-663C9B998C61}" type="pres">
      <dgm:prSet presAssocID="{3AAAA782-AE3A-7B42-AB01-2A15A7D99570}" presName="downArrowText" presStyleLbl="revTx" presStyleIdx="1" presStyleCnt="2" custScaleX="64715" custLinFactNeighborX="55494">
        <dgm:presLayoutVars>
          <dgm:chMax val="0"/>
          <dgm:bulletEnabled val="1"/>
        </dgm:presLayoutVars>
      </dgm:prSet>
      <dgm:spPr/>
    </dgm:pt>
  </dgm:ptLst>
  <dgm:cxnLst>
    <dgm:cxn modelId="{306A5300-D551-4F49-8E7F-E8842636F117}" srcId="{C32CB944-67C5-D64C-8ADB-564A7BFD1686}" destId="{677C1E93-2F40-3D4D-A4FD-DC795F1D2D12}" srcOrd="5" destOrd="0" parTransId="{1E23EAFA-2600-0441-9312-2C477D7761C1}" sibTransId="{35BF91B3-DD90-D24C-86B1-F68BBB391CBA}"/>
    <dgm:cxn modelId="{70255001-2719-F849-A7F2-93733181FF1E}" type="presOf" srcId="{509EA12E-6BA0-404E-A670-65DA31991720}" destId="{86EBAED5-F072-0A4D-91B5-663C9B998C61}" srcOrd="0" destOrd="5" presId="urn:microsoft.com/office/officeart/2005/8/layout/arrow4"/>
    <dgm:cxn modelId="{4C2C0603-51A6-CF42-9469-E8E6F5616EF4}" type="presOf" srcId="{B120DDD0-025D-0B42-9907-B8C36F348FE7}" destId="{659E17C5-A367-E54B-89B9-40BFFAD41A41}" srcOrd="0" destOrd="5" presId="urn:microsoft.com/office/officeart/2005/8/layout/arrow4"/>
    <dgm:cxn modelId="{19D8DB04-CE65-0C4D-8AE3-5269C20D4803}" srcId="{C32CB944-67C5-D64C-8ADB-564A7BFD1686}" destId="{56BD90D2-EDE6-C94E-8354-CF0FD1E14102}" srcOrd="1" destOrd="0" parTransId="{83713271-26D7-7D4A-9A6B-FE36B5503F0B}" sibTransId="{4D58DEDF-2AC6-8848-8649-4B1F228B111C}"/>
    <dgm:cxn modelId="{3B13BE06-C67B-4E47-804B-BDD05EC4D995}" type="presOf" srcId="{677C1E93-2F40-3D4D-A4FD-DC795F1D2D12}" destId="{659E17C5-A367-E54B-89B9-40BFFAD41A41}" srcOrd="0" destOrd="6" presId="urn:microsoft.com/office/officeart/2005/8/layout/arrow4"/>
    <dgm:cxn modelId="{CB154410-499F-C34F-89E1-33A2C33EB93F}" type="presOf" srcId="{DFE67E6C-142A-7448-9861-363CE3580517}" destId="{86EBAED5-F072-0A4D-91B5-663C9B998C61}" srcOrd="0" destOrd="1" presId="urn:microsoft.com/office/officeart/2005/8/layout/arrow4"/>
    <dgm:cxn modelId="{F6318E10-CFF7-FC4E-87D7-1377982D275C}" type="presOf" srcId="{9CCBF348-BAED-334A-865E-741135A53B52}" destId="{FD9928D0-50C8-6C46-84D0-9ADEF795600E}" srcOrd="0" destOrd="0" presId="urn:microsoft.com/office/officeart/2005/8/layout/arrow4"/>
    <dgm:cxn modelId="{313F9620-9F4A-594E-ACC2-98C4BB280AB0}" type="presOf" srcId="{FECE520C-8285-8440-87F5-85CD762B24AA}" destId="{86EBAED5-F072-0A4D-91B5-663C9B998C61}" srcOrd="0" destOrd="3" presId="urn:microsoft.com/office/officeart/2005/8/layout/arrow4"/>
    <dgm:cxn modelId="{CE9C3B28-8B7D-4C4E-B9F5-87A2020216B8}" type="presOf" srcId="{E51F5CA6-7B73-D34C-957F-5F93A54C0C23}" destId="{659E17C5-A367-E54B-89B9-40BFFAD41A41}" srcOrd="0" destOrd="1" presId="urn:microsoft.com/office/officeart/2005/8/layout/arrow4"/>
    <dgm:cxn modelId="{96326A35-0B3B-144C-ADF8-20A57A6D7E67}" srcId="{C32CB944-67C5-D64C-8ADB-564A7BFD1686}" destId="{E51F5CA6-7B73-D34C-957F-5F93A54C0C23}" srcOrd="0" destOrd="0" parTransId="{57C31593-5EF7-F846-BC28-5FF6FC9A41FB}" sibTransId="{28F312F8-2B1B-4949-AA8C-98D6D5FCA18A}"/>
    <dgm:cxn modelId="{AD15CD4E-446E-814D-82FD-517E1B8C93F5}" srcId="{C32CB944-67C5-D64C-8ADB-564A7BFD1686}" destId="{00EC7088-6592-B44F-A7FA-0E8B0D613B5F}" srcOrd="2" destOrd="0" parTransId="{BE5608D9-17C3-E44A-8B94-07CD092182EC}" sibTransId="{E68CC82D-EF8D-EC43-A4B5-00CFFEFF3D5A}"/>
    <dgm:cxn modelId="{B69CB159-F2F3-4E4B-BDFD-4615C9FDD226}" srcId="{C32CB944-67C5-D64C-8ADB-564A7BFD1686}" destId="{B120DDD0-025D-0B42-9907-B8C36F348FE7}" srcOrd="4" destOrd="0" parTransId="{A0388624-23E8-6F4A-9A2F-4511FB9D677B}" sibTransId="{0C0EEB12-3334-324F-A20D-14141AB0D5B7}"/>
    <dgm:cxn modelId="{3E776863-4CDA-8948-9E8A-674D2C109E36}" srcId="{9CCBF348-BAED-334A-865E-741135A53B52}" destId="{C32CB944-67C5-D64C-8ADB-564A7BFD1686}" srcOrd="0" destOrd="0" parTransId="{42242C12-DCB9-5848-904F-67A20423F925}" sibTransId="{2705D06A-9FDB-5F45-AFEA-758F9683DDD7}"/>
    <dgm:cxn modelId="{7BBE2673-DB68-CC44-BB7A-560EA53EE25D}" srcId="{3AAAA782-AE3A-7B42-AB01-2A15A7D99570}" destId="{74D4A06C-2169-F344-ABAC-12C691FF1980}" srcOrd="1" destOrd="0" parTransId="{ED727931-4E25-6244-912E-0F20B18504E1}" sibTransId="{BC0DA0A1-5C57-2049-ABCF-BBF58F120995}"/>
    <dgm:cxn modelId="{DC79BA74-854B-2844-91CF-7EBC3BC22450}" srcId="{C32CB944-67C5-D64C-8ADB-564A7BFD1686}" destId="{9FC552C1-D097-D542-89D9-21496BACB576}" srcOrd="3" destOrd="0" parTransId="{CAED6F37-6232-4D4D-8EED-331DE382D30F}" sibTransId="{B8E41A07-CC7D-F044-9692-72DB4B75A023}"/>
    <dgm:cxn modelId="{0CA97F87-2BB8-B349-A6F5-988402C1599F}" type="presOf" srcId="{56BD90D2-EDE6-C94E-8354-CF0FD1E14102}" destId="{659E17C5-A367-E54B-89B9-40BFFAD41A41}" srcOrd="0" destOrd="2" presId="urn:microsoft.com/office/officeart/2005/8/layout/arrow4"/>
    <dgm:cxn modelId="{BF11BC8A-A0C2-3246-A8B5-7710534262FF}" srcId="{9CCBF348-BAED-334A-865E-741135A53B52}" destId="{3AAAA782-AE3A-7B42-AB01-2A15A7D99570}" srcOrd="1" destOrd="0" parTransId="{9F234B77-0D87-0948-B977-C6EEF39B2945}" sibTransId="{CD92A0B4-62D7-1644-9AE3-FBA5C204F7F8}"/>
    <dgm:cxn modelId="{91AFA190-455C-7C48-A2D7-587DC13EA3D0}" srcId="{3AAAA782-AE3A-7B42-AB01-2A15A7D99570}" destId="{509EA12E-6BA0-404E-A670-65DA31991720}" srcOrd="4" destOrd="0" parTransId="{51FC751C-E7D0-4442-8A7C-F4862C46662D}" sibTransId="{234D3229-30E0-C34C-BFA6-2A78B904CF94}"/>
    <dgm:cxn modelId="{873A1EA0-83A4-504F-966E-397BD0743291}" type="presOf" srcId="{C32CB944-67C5-D64C-8ADB-564A7BFD1686}" destId="{659E17C5-A367-E54B-89B9-40BFFAD41A41}" srcOrd="0" destOrd="0" presId="urn:microsoft.com/office/officeart/2005/8/layout/arrow4"/>
    <dgm:cxn modelId="{180FD4A8-574E-8444-A8BA-261555DDBA3A}" type="presOf" srcId="{9FC552C1-D097-D542-89D9-21496BACB576}" destId="{659E17C5-A367-E54B-89B9-40BFFAD41A41}" srcOrd="0" destOrd="4" presId="urn:microsoft.com/office/officeart/2005/8/layout/arrow4"/>
    <dgm:cxn modelId="{1ADB81AF-88F6-9F4F-9234-71FC476D53D0}" type="presOf" srcId="{00EC7088-6592-B44F-A7FA-0E8B0D613B5F}" destId="{659E17C5-A367-E54B-89B9-40BFFAD41A41}" srcOrd="0" destOrd="3" presId="urn:microsoft.com/office/officeart/2005/8/layout/arrow4"/>
    <dgm:cxn modelId="{095375C3-5D64-C040-88AB-74E683FCE631}" srcId="{3AAAA782-AE3A-7B42-AB01-2A15A7D99570}" destId="{FECE520C-8285-8440-87F5-85CD762B24AA}" srcOrd="2" destOrd="0" parTransId="{F80334C1-6AF9-9249-AABF-0FFC1916DC85}" sibTransId="{4BE0127F-9B93-F24D-A6E0-5CDD849F6B7D}"/>
    <dgm:cxn modelId="{B95E77C3-4EC2-8442-93DE-5E91317BE33A}" type="presOf" srcId="{87EAA275-6C88-314B-8A3B-3DCA0528034A}" destId="{86EBAED5-F072-0A4D-91B5-663C9B998C61}" srcOrd="0" destOrd="6" presId="urn:microsoft.com/office/officeart/2005/8/layout/arrow4"/>
    <dgm:cxn modelId="{5EBF52D1-CF3A-0A4B-A959-7F8E953F10BA}" type="presOf" srcId="{74D4A06C-2169-F344-ABAC-12C691FF1980}" destId="{86EBAED5-F072-0A4D-91B5-663C9B998C61}" srcOrd="0" destOrd="2" presId="urn:microsoft.com/office/officeart/2005/8/layout/arrow4"/>
    <dgm:cxn modelId="{930126D2-F6BA-2A4D-B7D8-100B64979A83}" type="presOf" srcId="{CD676C30-F4AB-9F4F-8875-4A97C1FB402E}" destId="{86EBAED5-F072-0A4D-91B5-663C9B998C61}" srcOrd="0" destOrd="4" presId="urn:microsoft.com/office/officeart/2005/8/layout/arrow4"/>
    <dgm:cxn modelId="{F47F5CDA-4DDA-8343-BDF7-C0E254A64EE6}" srcId="{3AAAA782-AE3A-7B42-AB01-2A15A7D99570}" destId="{CD676C30-F4AB-9F4F-8875-4A97C1FB402E}" srcOrd="3" destOrd="0" parTransId="{5DC3BE56-2AB3-4349-B718-1A969AD3F900}" sibTransId="{CE3B80D7-B091-DC4B-89F6-6911E19D0FF6}"/>
    <dgm:cxn modelId="{B1CF8BE9-F78A-1847-8BDE-A11D8A98C18F}" srcId="{3AAAA782-AE3A-7B42-AB01-2A15A7D99570}" destId="{87EAA275-6C88-314B-8A3B-3DCA0528034A}" srcOrd="5" destOrd="0" parTransId="{5B269FBC-5AD4-DE4B-A6D5-E4C56689814F}" sibTransId="{735D5F39-CF2A-E448-8353-09FE72CC253F}"/>
    <dgm:cxn modelId="{54EC03EC-7C1C-0C41-9243-20D0F726F2B0}" type="presOf" srcId="{3AAAA782-AE3A-7B42-AB01-2A15A7D99570}" destId="{86EBAED5-F072-0A4D-91B5-663C9B998C61}" srcOrd="0" destOrd="0" presId="urn:microsoft.com/office/officeart/2005/8/layout/arrow4"/>
    <dgm:cxn modelId="{A9669CF6-FFD7-1747-944D-02987BA94E8E}" srcId="{3AAAA782-AE3A-7B42-AB01-2A15A7D99570}" destId="{DFE67E6C-142A-7448-9861-363CE3580517}" srcOrd="0" destOrd="0" parTransId="{B9CE2A79-5776-DB4E-B40C-F51387220349}" sibTransId="{C7973AAE-CC73-7D42-99B2-E95E28206D4A}"/>
    <dgm:cxn modelId="{2B27534A-D9DD-6D4C-9D69-220D8E85F244}" type="presParOf" srcId="{FD9928D0-50C8-6C46-84D0-9ADEF795600E}" destId="{D05986C6-E1B6-2048-A5C3-600FF1F8317B}" srcOrd="0" destOrd="0" presId="urn:microsoft.com/office/officeart/2005/8/layout/arrow4"/>
    <dgm:cxn modelId="{1FAA024A-C701-A04D-9B45-0E3A889B54BD}" type="presParOf" srcId="{FD9928D0-50C8-6C46-84D0-9ADEF795600E}" destId="{659E17C5-A367-E54B-89B9-40BFFAD41A41}" srcOrd="1" destOrd="0" presId="urn:microsoft.com/office/officeart/2005/8/layout/arrow4"/>
    <dgm:cxn modelId="{7F6E9B21-3403-1142-94D6-91EC5EE4B9E3}" type="presParOf" srcId="{FD9928D0-50C8-6C46-84D0-9ADEF795600E}" destId="{A9A72B9A-2708-E545-B17C-B898BE48A71D}" srcOrd="2" destOrd="0" presId="urn:microsoft.com/office/officeart/2005/8/layout/arrow4"/>
    <dgm:cxn modelId="{6C916E51-D257-0546-A227-C8B20DC74DAA}" type="presParOf" srcId="{FD9928D0-50C8-6C46-84D0-9ADEF795600E}" destId="{86EBAED5-F072-0A4D-91B5-663C9B998C6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a:t>Data Integrity</a:t>
          </a:r>
        </a:p>
      </dgm:t>
    </dgm:pt>
    <dgm:pt modelId="{27E8F575-F03F-45CB-A251-F88F756C29C4}" type="parTrans" cxnId="{3D2D43B9-FAE0-40EA-9A98-5173EBF98DFF}">
      <dgm:prSet/>
      <dgm:spPr/>
      <dgm:t>
        <a:bodyPr/>
        <a:lstStyle/>
        <a:p>
          <a:endParaRPr lang="en-US"/>
        </a:p>
      </dgm:t>
    </dgm:pt>
    <dgm:pt modelId="{C6D6026A-D3AD-4927-808C-3BCB66C5288B}" type="sibTrans" cxnId="{3D2D43B9-FAE0-40EA-9A98-5173EBF98DFF}">
      <dgm:prSet/>
      <dgm:spPr/>
      <dgm:t>
        <a:bodyPr/>
        <a:lstStyle/>
        <a:p>
          <a:endParaRPr lang="en-US"/>
        </a:p>
      </dgm:t>
    </dgm:pt>
    <dgm:pt modelId="{039D0CEC-F5E8-41E0-917E-FBBE6BE1AD6C}">
      <dgm:prSet/>
      <dgm:spPr/>
      <dgm:t>
        <a:bodyPr/>
        <a:lstStyle/>
        <a:p>
          <a:r>
            <a:rPr lang="en-US"/>
            <a:t>Storage Efficiency</a:t>
          </a:r>
        </a:p>
      </dgm:t>
    </dgm:pt>
    <dgm:pt modelId="{E5D48A15-198A-42FE-96C4-D493751134FD}" type="parTrans" cxnId="{D0EE3BE9-301E-42D2-99AB-C242CC06CA82}">
      <dgm:prSet/>
      <dgm:spPr/>
      <dgm:t>
        <a:bodyPr/>
        <a:lstStyle/>
        <a:p>
          <a:endParaRPr lang="en-US"/>
        </a:p>
      </dgm:t>
    </dgm:pt>
    <dgm:pt modelId="{1FD9D2A1-CBFE-48BD-A295-58707BD0D9EE}" type="sibTrans" cxnId="{D0EE3BE9-301E-42D2-99AB-C242CC06CA82}">
      <dgm:prSet/>
      <dgm:spPr/>
      <dgm:t>
        <a:bodyPr/>
        <a:lstStyle/>
        <a:p>
          <a:endParaRPr lang="en-US"/>
        </a:p>
      </dgm:t>
    </dgm:pt>
    <dgm:pt modelId="{1C288213-70E3-4F9B-BCF6-2F3E0E006276}">
      <dgm:prSet/>
      <dgm:spPr/>
      <dgm:t>
        <a:bodyPr/>
        <a:lstStyle/>
        <a:p>
          <a:r>
            <a:rPr lang="en-US"/>
            <a:t>Data Consistency</a:t>
          </a:r>
        </a:p>
      </dgm:t>
    </dgm:pt>
    <dgm:pt modelId="{002F2F83-2888-425E-9D40-DFD838B2364E}" type="parTrans" cxnId="{F463B8C7-DAE3-4591-95D3-89A8EB37D820}">
      <dgm:prSet/>
      <dgm:spPr/>
      <dgm:t>
        <a:bodyPr/>
        <a:lstStyle/>
        <a:p>
          <a:endParaRPr lang="en-US"/>
        </a:p>
      </dgm:t>
    </dgm:pt>
    <dgm:pt modelId="{F63A4E89-8B77-479A-8562-E7D672994DCF}" type="sibTrans" cxnId="{F463B8C7-DAE3-4591-95D3-89A8EB37D820}">
      <dgm:prSet/>
      <dgm:spPr/>
      <dgm:t>
        <a:bodyPr/>
        <a:lstStyle/>
        <a:p>
          <a:endParaRPr lang="en-US"/>
        </a:p>
      </dgm:t>
    </dgm:pt>
    <dgm:pt modelId="{E6D78C07-9B69-4797-A254-A8412F044042}">
      <dgm:prSet/>
      <dgm:spPr/>
      <dgm:t>
        <a:bodyPr/>
        <a:lstStyle/>
        <a:p>
          <a:r>
            <a:rPr lang="en-US"/>
            <a:t>Query Optimization</a:t>
          </a:r>
        </a:p>
      </dgm:t>
    </dgm:pt>
    <dgm:pt modelId="{69E84E16-0371-4B70-81CF-A4CE661B44EB}" type="parTrans" cxnId="{8C495B8D-3026-457C-857A-79D7ECB4C13D}">
      <dgm:prSet/>
      <dgm:spPr/>
      <dgm:t>
        <a:bodyPr/>
        <a:lstStyle/>
        <a:p>
          <a:endParaRPr lang="en-US"/>
        </a:p>
      </dgm:t>
    </dgm:pt>
    <dgm:pt modelId="{3D7AB976-6A88-4E74-91B1-4A9D632D75EB}" type="sibTrans" cxnId="{8C495B8D-3026-457C-857A-79D7ECB4C13D}">
      <dgm:prSet/>
      <dgm:spPr/>
      <dgm:t>
        <a:bodyPr/>
        <a:lstStyle/>
        <a:p>
          <a:endParaRPr lang="en-US"/>
        </a:p>
      </dgm:t>
    </dgm:pt>
    <dgm:pt modelId="{3A41BA4C-FC4A-4618-AFC5-63C1D349BB97}">
      <dgm:prSet/>
      <dgm:spPr/>
      <dgm:t>
        <a:bodyPr/>
        <a:lstStyle/>
        <a:p>
          <a:r>
            <a:rPr lang="en-US"/>
            <a:t>Flexibility and Scalability</a:t>
          </a:r>
        </a:p>
      </dgm:t>
    </dgm:pt>
    <dgm:pt modelId="{5A9C88B0-8D2F-4991-AB64-D464418CFFF3}" type="parTrans" cxnId="{656C0DF8-F96D-4B1A-9302-EA8A0D58DA32}">
      <dgm:prSet/>
      <dgm:spPr/>
      <dgm:t>
        <a:bodyPr/>
        <a:lstStyle/>
        <a:p>
          <a:endParaRPr lang="en-US"/>
        </a:p>
      </dgm:t>
    </dgm:pt>
    <dgm:pt modelId="{766DCFB5-F2C9-4A59-A019-E3DD1314091B}" type="sibTrans" cxnId="{656C0DF8-F96D-4B1A-9302-EA8A0D58DA32}">
      <dgm:prSet/>
      <dgm:spPr/>
      <dgm:t>
        <a:bodyPr/>
        <a:lstStyle/>
        <a:p>
          <a:endParaRPr lang="en-US"/>
        </a:p>
      </dgm:t>
    </dgm:pt>
    <dgm:pt modelId="{0C03B212-FD4E-4BCB-A58F-FF4DADBBBA83}">
      <dgm:prSet/>
      <dgm:spPr/>
      <dgm:t>
        <a:bodyPr/>
        <a:lstStyle/>
        <a:p>
          <a:r>
            <a:rPr lang="en-US"/>
            <a:t>Simplified Maintenance</a:t>
          </a:r>
        </a:p>
      </dgm:t>
    </dgm:pt>
    <dgm:pt modelId="{CD12DB81-BF00-4B5B-BE37-ED1EE5439723}" type="parTrans" cxnId="{C21F4AC9-65BC-4D5D-A645-E2083C033903}">
      <dgm:prSet/>
      <dgm:spPr/>
      <dgm:t>
        <a:bodyPr/>
        <a:lstStyle/>
        <a:p>
          <a:endParaRPr lang="en-US"/>
        </a:p>
      </dgm:t>
    </dgm:pt>
    <dgm:pt modelId="{67C10271-9C6B-4B68-80C5-040044B7645F}" type="sibTrans" cxnId="{C21F4AC9-65BC-4D5D-A645-E2083C033903}">
      <dgm:prSet/>
      <dgm:spPr/>
      <dgm:t>
        <a:bodyPr/>
        <a:lstStyle/>
        <a:p>
          <a:endParaRPr lang="en-US"/>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dirty="0"/>
            <a:t>Determine the Primary Key</a:t>
          </a:r>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endParaRPr lang="en-GB" b="1" i="1" dirty="0"/>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dirty="0"/>
            <a:t>Determine the Primary Key</a:t>
          </a:r>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endParaRPr lang="en-GB" b="1" i="1" dirty="0"/>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dirty="0"/>
            <a:t>Determine the Primary Key</a:t>
          </a:r>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endParaRPr lang="en-GB" b="1" i="1" dirty="0"/>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F8D9D7-C880-1249-A321-1E4A39FE79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1B97CB49-6153-CD40-8639-037423312EF2}">
      <dgm:prSet phldrT="[Text]"/>
      <dgm:spPr/>
      <dgm:t>
        <a:bodyPr/>
        <a:lstStyle/>
        <a:p>
          <a:r>
            <a:rPr lang="en-US" b="1"/>
            <a:t>NORMALIZATION</a:t>
          </a:r>
          <a:endParaRPr lang="en-GB" dirty="0"/>
        </a:p>
      </dgm:t>
    </dgm:pt>
    <dgm:pt modelId="{B3330280-22C5-DC49-A888-A18B0668BCD9}" type="parTrans" cxnId="{82073F2B-4119-0D4A-87E5-E2F5BE336CE7}">
      <dgm:prSet/>
      <dgm:spPr/>
      <dgm:t>
        <a:bodyPr/>
        <a:lstStyle/>
        <a:p>
          <a:endParaRPr lang="en-GB"/>
        </a:p>
      </dgm:t>
    </dgm:pt>
    <dgm:pt modelId="{660BCE5B-D37D-DE4E-A179-2DFEDC07D3C5}" type="sibTrans" cxnId="{82073F2B-4119-0D4A-87E5-E2F5BE336CE7}">
      <dgm:prSet/>
      <dgm:spPr/>
      <dgm:t>
        <a:bodyPr/>
        <a:lstStyle/>
        <a:p>
          <a:endParaRPr lang="en-GB"/>
        </a:p>
      </dgm:t>
    </dgm:pt>
    <dgm:pt modelId="{AEADDA4E-ACEE-E04C-AA7A-A56248F9C335}">
      <dgm:prSet/>
      <dgm:spPr/>
      <dgm:t>
        <a:bodyPr/>
        <a:lstStyle/>
        <a:p>
          <a:r>
            <a:rPr lang="en-US" b="1"/>
            <a:t>NORMAL FORMS</a:t>
          </a:r>
          <a:endParaRPr lang="en-US" b="1" dirty="0"/>
        </a:p>
      </dgm:t>
    </dgm:pt>
    <dgm:pt modelId="{4D646528-B441-7748-8A61-995F50AD89CD}" type="parTrans" cxnId="{BA3681EF-1070-F347-A384-34783CA7CD54}">
      <dgm:prSet/>
      <dgm:spPr/>
      <dgm:t>
        <a:bodyPr/>
        <a:lstStyle/>
        <a:p>
          <a:endParaRPr lang="en-GB"/>
        </a:p>
      </dgm:t>
    </dgm:pt>
    <dgm:pt modelId="{1A7FBBDA-B865-C84C-9E51-972DA74C90D8}" type="sibTrans" cxnId="{BA3681EF-1070-F347-A384-34783CA7CD54}">
      <dgm:prSet/>
      <dgm:spPr/>
      <dgm:t>
        <a:bodyPr/>
        <a:lstStyle/>
        <a:p>
          <a:endParaRPr lang="en-GB"/>
        </a:p>
      </dgm:t>
    </dgm:pt>
    <dgm:pt modelId="{BD9C748E-FE5A-EB4A-ABBD-32FB7457053E}">
      <dgm:prSet/>
      <dgm:spPr/>
      <dgm:t>
        <a:bodyPr/>
        <a:lstStyle/>
        <a:p>
          <a:r>
            <a:rPr lang="en-US" b="1"/>
            <a:t>RELATIONS</a:t>
          </a:r>
          <a:endParaRPr lang="en-US" b="1" dirty="0"/>
        </a:p>
      </dgm:t>
    </dgm:pt>
    <dgm:pt modelId="{D25F102A-CF0D-C545-826D-EF9EA5118955}" type="parTrans" cxnId="{3A6B6F07-E746-9B46-A4E6-07B5151F803B}">
      <dgm:prSet/>
      <dgm:spPr/>
      <dgm:t>
        <a:bodyPr/>
        <a:lstStyle/>
        <a:p>
          <a:endParaRPr lang="en-GB"/>
        </a:p>
      </dgm:t>
    </dgm:pt>
    <dgm:pt modelId="{60568ADB-B166-884E-A779-3BB914062586}" type="sibTrans" cxnId="{3A6B6F07-E746-9B46-A4E6-07B5151F803B}">
      <dgm:prSet/>
      <dgm:spPr/>
      <dgm:t>
        <a:bodyPr/>
        <a:lstStyle/>
        <a:p>
          <a:endParaRPr lang="en-GB"/>
        </a:p>
      </dgm:t>
    </dgm:pt>
    <dgm:pt modelId="{5831B445-2213-0742-833D-46D2FDC6CD85}">
      <dgm:prSet/>
      <dgm:spPr/>
      <dgm:t>
        <a:bodyPr/>
        <a:lstStyle/>
        <a:p>
          <a:r>
            <a:rPr lang="en-US" b="1" dirty="0"/>
            <a:t>ER-DIAGRAM</a:t>
          </a:r>
        </a:p>
      </dgm:t>
    </dgm:pt>
    <dgm:pt modelId="{FB0D8A20-AEA7-5642-B1EE-CAC3DE75F902}" type="parTrans" cxnId="{212BD970-750F-644B-AC96-139F8FF69E47}">
      <dgm:prSet/>
      <dgm:spPr/>
      <dgm:t>
        <a:bodyPr/>
        <a:lstStyle/>
        <a:p>
          <a:endParaRPr lang="en-GB"/>
        </a:p>
      </dgm:t>
    </dgm:pt>
    <dgm:pt modelId="{0001EFBD-D301-1F4C-BE2D-AAC89D2C87BE}" type="sibTrans" cxnId="{212BD970-750F-644B-AC96-139F8FF69E47}">
      <dgm:prSet/>
      <dgm:spPr/>
      <dgm:t>
        <a:bodyPr/>
        <a:lstStyle/>
        <a:p>
          <a:endParaRPr lang="en-GB"/>
        </a:p>
      </dgm:t>
    </dgm:pt>
    <dgm:pt modelId="{AAF142E8-1D22-2742-91BE-B4DD9F539107}" type="pres">
      <dgm:prSet presAssocID="{ACF8D9D7-C880-1249-A321-1E4A39FE79F2}" presName="vert0" presStyleCnt="0">
        <dgm:presLayoutVars>
          <dgm:dir/>
          <dgm:animOne val="branch"/>
          <dgm:animLvl val="lvl"/>
        </dgm:presLayoutVars>
      </dgm:prSet>
      <dgm:spPr/>
    </dgm:pt>
    <dgm:pt modelId="{DAFB92A8-B1CE-EC43-A19C-975CDD8A6349}" type="pres">
      <dgm:prSet presAssocID="{1B97CB49-6153-CD40-8639-037423312EF2}" presName="thickLine" presStyleLbl="alignNode1" presStyleIdx="0" presStyleCnt="4"/>
      <dgm:spPr/>
    </dgm:pt>
    <dgm:pt modelId="{1970948F-8535-C043-BA39-BA545B27AE89}" type="pres">
      <dgm:prSet presAssocID="{1B97CB49-6153-CD40-8639-037423312EF2}" presName="horz1" presStyleCnt="0"/>
      <dgm:spPr/>
    </dgm:pt>
    <dgm:pt modelId="{DF4E89E9-3FF6-0F4F-A8C5-D3FC03EA2482}" type="pres">
      <dgm:prSet presAssocID="{1B97CB49-6153-CD40-8639-037423312EF2}" presName="tx1" presStyleLbl="revTx" presStyleIdx="0" presStyleCnt="4"/>
      <dgm:spPr/>
    </dgm:pt>
    <dgm:pt modelId="{85AE0B9D-D892-6F4D-9425-5AD0262EF2DE}" type="pres">
      <dgm:prSet presAssocID="{1B97CB49-6153-CD40-8639-037423312EF2}" presName="vert1" presStyleCnt="0"/>
      <dgm:spPr/>
    </dgm:pt>
    <dgm:pt modelId="{65362494-5EE4-7146-A4DB-D9674DF6AF40}" type="pres">
      <dgm:prSet presAssocID="{AEADDA4E-ACEE-E04C-AA7A-A56248F9C335}" presName="thickLine" presStyleLbl="alignNode1" presStyleIdx="1" presStyleCnt="4"/>
      <dgm:spPr/>
    </dgm:pt>
    <dgm:pt modelId="{8F033DCF-DB89-314B-864A-E5BEC6A450FE}" type="pres">
      <dgm:prSet presAssocID="{AEADDA4E-ACEE-E04C-AA7A-A56248F9C335}" presName="horz1" presStyleCnt="0"/>
      <dgm:spPr/>
    </dgm:pt>
    <dgm:pt modelId="{E44FF4B9-A695-C74E-8EE7-561F987694D4}" type="pres">
      <dgm:prSet presAssocID="{AEADDA4E-ACEE-E04C-AA7A-A56248F9C335}" presName="tx1" presStyleLbl="revTx" presStyleIdx="1" presStyleCnt="4"/>
      <dgm:spPr/>
    </dgm:pt>
    <dgm:pt modelId="{112BB4B2-C34A-6B48-BC27-24DCE398670A}" type="pres">
      <dgm:prSet presAssocID="{AEADDA4E-ACEE-E04C-AA7A-A56248F9C335}" presName="vert1" presStyleCnt="0"/>
      <dgm:spPr/>
    </dgm:pt>
    <dgm:pt modelId="{36F7A992-9FAC-294A-B7CC-90CC6ABF5F3E}" type="pres">
      <dgm:prSet presAssocID="{BD9C748E-FE5A-EB4A-ABBD-32FB7457053E}" presName="thickLine" presStyleLbl="alignNode1" presStyleIdx="2" presStyleCnt="4"/>
      <dgm:spPr/>
    </dgm:pt>
    <dgm:pt modelId="{7EA99E9C-3267-494C-BFB1-BD68851868DF}" type="pres">
      <dgm:prSet presAssocID="{BD9C748E-FE5A-EB4A-ABBD-32FB7457053E}" presName="horz1" presStyleCnt="0"/>
      <dgm:spPr/>
    </dgm:pt>
    <dgm:pt modelId="{9BD4271C-421D-4549-BF7C-B23B9C2C9B1B}" type="pres">
      <dgm:prSet presAssocID="{BD9C748E-FE5A-EB4A-ABBD-32FB7457053E}" presName="tx1" presStyleLbl="revTx" presStyleIdx="2" presStyleCnt="4"/>
      <dgm:spPr/>
    </dgm:pt>
    <dgm:pt modelId="{894044ED-F6C2-6644-98E8-CC59B2A648AD}" type="pres">
      <dgm:prSet presAssocID="{BD9C748E-FE5A-EB4A-ABBD-32FB7457053E}" presName="vert1" presStyleCnt="0"/>
      <dgm:spPr/>
    </dgm:pt>
    <dgm:pt modelId="{00AA012D-55BB-354F-8A4C-D526225F9445}" type="pres">
      <dgm:prSet presAssocID="{5831B445-2213-0742-833D-46D2FDC6CD85}" presName="thickLine" presStyleLbl="alignNode1" presStyleIdx="3" presStyleCnt="4"/>
      <dgm:spPr/>
    </dgm:pt>
    <dgm:pt modelId="{0DC27BED-57D0-6344-A727-0FC1B44F3A61}" type="pres">
      <dgm:prSet presAssocID="{5831B445-2213-0742-833D-46D2FDC6CD85}" presName="horz1" presStyleCnt="0"/>
      <dgm:spPr/>
    </dgm:pt>
    <dgm:pt modelId="{E31B71A3-2E41-EF45-8BB7-D9EB75AF35CD}" type="pres">
      <dgm:prSet presAssocID="{5831B445-2213-0742-833D-46D2FDC6CD85}" presName="tx1" presStyleLbl="revTx" presStyleIdx="3" presStyleCnt="4"/>
      <dgm:spPr/>
    </dgm:pt>
    <dgm:pt modelId="{6488ADED-A9B1-0D4C-A475-DEB7B98F5B90}" type="pres">
      <dgm:prSet presAssocID="{5831B445-2213-0742-833D-46D2FDC6CD85}" presName="vert1" presStyleCnt="0"/>
      <dgm:spPr/>
    </dgm:pt>
  </dgm:ptLst>
  <dgm:cxnLst>
    <dgm:cxn modelId="{3A6B6F07-E746-9B46-A4E6-07B5151F803B}" srcId="{ACF8D9D7-C880-1249-A321-1E4A39FE79F2}" destId="{BD9C748E-FE5A-EB4A-ABBD-32FB7457053E}" srcOrd="2" destOrd="0" parTransId="{D25F102A-CF0D-C545-826D-EF9EA5118955}" sibTransId="{60568ADB-B166-884E-A779-3BB914062586}"/>
    <dgm:cxn modelId="{A60FDA13-BB15-A84A-A643-66F3DA879580}" type="presOf" srcId="{ACF8D9D7-C880-1249-A321-1E4A39FE79F2}" destId="{AAF142E8-1D22-2742-91BE-B4DD9F539107}" srcOrd="0" destOrd="0" presId="urn:microsoft.com/office/officeart/2008/layout/LinedList"/>
    <dgm:cxn modelId="{82073F2B-4119-0D4A-87E5-E2F5BE336CE7}" srcId="{ACF8D9D7-C880-1249-A321-1E4A39FE79F2}" destId="{1B97CB49-6153-CD40-8639-037423312EF2}" srcOrd="0" destOrd="0" parTransId="{B3330280-22C5-DC49-A888-A18B0668BCD9}" sibTransId="{660BCE5B-D37D-DE4E-A179-2DFEDC07D3C5}"/>
    <dgm:cxn modelId="{70E1EE64-DA46-B64F-8CE6-6A1996AD7870}" type="presOf" srcId="{BD9C748E-FE5A-EB4A-ABBD-32FB7457053E}" destId="{9BD4271C-421D-4549-BF7C-B23B9C2C9B1B}" srcOrd="0" destOrd="0" presId="urn:microsoft.com/office/officeart/2008/layout/LinedList"/>
    <dgm:cxn modelId="{212BD970-750F-644B-AC96-139F8FF69E47}" srcId="{ACF8D9D7-C880-1249-A321-1E4A39FE79F2}" destId="{5831B445-2213-0742-833D-46D2FDC6CD85}" srcOrd="3" destOrd="0" parTransId="{FB0D8A20-AEA7-5642-B1EE-CAC3DE75F902}" sibTransId="{0001EFBD-D301-1F4C-BE2D-AAC89D2C87BE}"/>
    <dgm:cxn modelId="{1F5EF299-2E7A-ED4C-80FB-9FDCF84976C5}" type="presOf" srcId="{AEADDA4E-ACEE-E04C-AA7A-A56248F9C335}" destId="{E44FF4B9-A695-C74E-8EE7-561F987694D4}" srcOrd="0" destOrd="0" presId="urn:microsoft.com/office/officeart/2008/layout/LinedList"/>
    <dgm:cxn modelId="{97BD33BA-FA93-CC41-A6ED-32600F5B8FE9}" type="presOf" srcId="{1B97CB49-6153-CD40-8639-037423312EF2}" destId="{DF4E89E9-3FF6-0F4F-A8C5-D3FC03EA2482}" srcOrd="0" destOrd="0" presId="urn:microsoft.com/office/officeart/2008/layout/LinedList"/>
    <dgm:cxn modelId="{BA3681EF-1070-F347-A384-34783CA7CD54}" srcId="{ACF8D9D7-C880-1249-A321-1E4A39FE79F2}" destId="{AEADDA4E-ACEE-E04C-AA7A-A56248F9C335}" srcOrd="1" destOrd="0" parTransId="{4D646528-B441-7748-8A61-995F50AD89CD}" sibTransId="{1A7FBBDA-B865-C84C-9E51-972DA74C90D8}"/>
    <dgm:cxn modelId="{96508AFE-1929-A040-959C-6F1CE34DF688}" type="presOf" srcId="{5831B445-2213-0742-833D-46D2FDC6CD85}" destId="{E31B71A3-2E41-EF45-8BB7-D9EB75AF35CD}" srcOrd="0" destOrd="0" presId="urn:microsoft.com/office/officeart/2008/layout/LinedList"/>
    <dgm:cxn modelId="{DD235AA2-366A-E64B-A0DF-47006D8BB1DF}" type="presParOf" srcId="{AAF142E8-1D22-2742-91BE-B4DD9F539107}" destId="{DAFB92A8-B1CE-EC43-A19C-975CDD8A6349}" srcOrd="0" destOrd="0" presId="urn:microsoft.com/office/officeart/2008/layout/LinedList"/>
    <dgm:cxn modelId="{643867A2-363B-D540-9D90-601F608189F5}" type="presParOf" srcId="{AAF142E8-1D22-2742-91BE-B4DD9F539107}" destId="{1970948F-8535-C043-BA39-BA545B27AE89}" srcOrd="1" destOrd="0" presId="urn:microsoft.com/office/officeart/2008/layout/LinedList"/>
    <dgm:cxn modelId="{A03417D4-FB3B-6E41-A5D3-83596ADEB045}" type="presParOf" srcId="{1970948F-8535-C043-BA39-BA545B27AE89}" destId="{DF4E89E9-3FF6-0F4F-A8C5-D3FC03EA2482}" srcOrd="0" destOrd="0" presId="urn:microsoft.com/office/officeart/2008/layout/LinedList"/>
    <dgm:cxn modelId="{35C6FC58-7861-BE4F-95C2-A5AA6677BEC6}" type="presParOf" srcId="{1970948F-8535-C043-BA39-BA545B27AE89}" destId="{85AE0B9D-D892-6F4D-9425-5AD0262EF2DE}" srcOrd="1" destOrd="0" presId="urn:microsoft.com/office/officeart/2008/layout/LinedList"/>
    <dgm:cxn modelId="{0249B71A-3CF0-D641-9FBA-E704355CE81C}" type="presParOf" srcId="{AAF142E8-1D22-2742-91BE-B4DD9F539107}" destId="{65362494-5EE4-7146-A4DB-D9674DF6AF40}" srcOrd="2" destOrd="0" presId="urn:microsoft.com/office/officeart/2008/layout/LinedList"/>
    <dgm:cxn modelId="{036E37FB-C2A5-6C46-B9E5-643AA263E1B9}" type="presParOf" srcId="{AAF142E8-1D22-2742-91BE-B4DD9F539107}" destId="{8F033DCF-DB89-314B-864A-E5BEC6A450FE}" srcOrd="3" destOrd="0" presId="urn:microsoft.com/office/officeart/2008/layout/LinedList"/>
    <dgm:cxn modelId="{52C048B2-D561-1444-8601-5499AD7DEB29}" type="presParOf" srcId="{8F033DCF-DB89-314B-864A-E5BEC6A450FE}" destId="{E44FF4B9-A695-C74E-8EE7-561F987694D4}" srcOrd="0" destOrd="0" presId="urn:microsoft.com/office/officeart/2008/layout/LinedList"/>
    <dgm:cxn modelId="{CFBF4EFF-79FB-2841-AB21-9A4EF8688628}" type="presParOf" srcId="{8F033DCF-DB89-314B-864A-E5BEC6A450FE}" destId="{112BB4B2-C34A-6B48-BC27-24DCE398670A}" srcOrd="1" destOrd="0" presId="urn:microsoft.com/office/officeart/2008/layout/LinedList"/>
    <dgm:cxn modelId="{112ABE95-B221-4246-94AD-ACE340EA829F}" type="presParOf" srcId="{AAF142E8-1D22-2742-91BE-B4DD9F539107}" destId="{36F7A992-9FAC-294A-B7CC-90CC6ABF5F3E}" srcOrd="4" destOrd="0" presId="urn:microsoft.com/office/officeart/2008/layout/LinedList"/>
    <dgm:cxn modelId="{5376DBD9-57F9-CF40-B5D9-3FCE3AB8EDE1}" type="presParOf" srcId="{AAF142E8-1D22-2742-91BE-B4DD9F539107}" destId="{7EA99E9C-3267-494C-BFB1-BD68851868DF}" srcOrd="5" destOrd="0" presId="urn:microsoft.com/office/officeart/2008/layout/LinedList"/>
    <dgm:cxn modelId="{87465FCF-BD09-504C-8507-F347C8707112}" type="presParOf" srcId="{7EA99E9C-3267-494C-BFB1-BD68851868DF}" destId="{9BD4271C-421D-4549-BF7C-B23B9C2C9B1B}" srcOrd="0" destOrd="0" presId="urn:microsoft.com/office/officeart/2008/layout/LinedList"/>
    <dgm:cxn modelId="{5E6C077A-E450-8A47-BAED-77912B545358}" type="presParOf" srcId="{7EA99E9C-3267-494C-BFB1-BD68851868DF}" destId="{894044ED-F6C2-6644-98E8-CC59B2A648AD}" srcOrd="1" destOrd="0" presId="urn:microsoft.com/office/officeart/2008/layout/LinedList"/>
    <dgm:cxn modelId="{F46F598A-D626-EF47-AF12-AA2A1721484C}" type="presParOf" srcId="{AAF142E8-1D22-2742-91BE-B4DD9F539107}" destId="{00AA012D-55BB-354F-8A4C-D526225F9445}" srcOrd="6" destOrd="0" presId="urn:microsoft.com/office/officeart/2008/layout/LinedList"/>
    <dgm:cxn modelId="{01964EAF-C041-6D40-95FF-BE8DAC495109}" type="presParOf" srcId="{AAF142E8-1D22-2742-91BE-B4DD9F539107}" destId="{0DC27BED-57D0-6344-A727-0FC1B44F3A61}" srcOrd="7" destOrd="0" presId="urn:microsoft.com/office/officeart/2008/layout/LinedList"/>
    <dgm:cxn modelId="{1E222C73-4BDB-E745-8259-B4FDB36FF2D0}" type="presParOf" srcId="{0DC27BED-57D0-6344-A727-0FC1B44F3A61}" destId="{E31B71A3-2E41-EF45-8BB7-D9EB75AF35CD}" srcOrd="0" destOrd="0" presId="urn:microsoft.com/office/officeart/2008/layout/LinedList"/>
    <dgm:cxn modelId="{37D7AFA4-5928-6243-9B88-5D69BEEC2FA4}" type="presParOf" srcId="{0DC27BED-57D0-6344-A727-0FC1B44F3A61}" destId="{6488ADED-A9B1-0D4C-A475-DEB7B98F5B90}"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a:t>Identify the Attributes</a:t>
          </a:r>
          <a:endParaRPr lang="en-US" sz="2000" b="1" i="1" dirty="0"/>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p>
      </dgm:t>
    </dgm:pt>
    <dgm:pt modelId="{B9CDBCAE-39D8-4A4A-B4F8-78F37503B841}">
      <dgm:prSet custT="1"/>
      <dgm:spPr/>
      <dgm:t>
        <a:bodyPr/>
        <a:lstStyle/>
        <a:p>
          <a:r>
            <a:rPr lang="en-US" sz="2000" b="1" i="1"/>
            <a:t>Determine the Primary Key</a:t>
          </a:r>
          <a:endParaRPr lang="en-US" sz="2000" b="1" i="1" dirty="0"/>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a:t>Apply the First Normal Form (1NF)</a:t>
          </a:r>
          <a:endParaRPr lang="en-US" sz="2000" b="1" i="1" dirty="0"/>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a:t>Apply the Second Normal Form (2NF)</a:t>
          </a:r>
          <a:endParaRPr lang="en-US" sz="2000" b="1" i="1" dirty="0"/>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dirty="0"/>
            <a:t>Identify the Attributes</a:t>
          </a:r>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endParaRPr lang="en-GB" b="1" i="1" dirty="0"/>
        </a:p>
      </dgm:t>
    </dgm:pt>
    <dgm:pt modelId="{B9CDBCAE-39D8-4A4A-B4F8-78F37503B841}">
      <dgm:prSet custT="1"/>
      <dgm:spPr/>
      <dgm:t>
        <a:bodyPr/>
        <a:lstStyle/>
        <a:p>
          <a:r>
            <a:rPr lang="en-US" sz="2000" b="1" i="1" dirty="0"/>
            <a:t>Determine the Primary Key</a:t>
          </a:r>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dirty="0"/>
            <a:t>Apply the First Normal Form (1NF)</a:t>
          </a:r>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dirty="0"/>
            <a:t>Apply the Second Normal Form (2NF)</a:t>
          </a:r>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i="1" dirty="0"/>
            <a:t>Identify the Entities</a:t>
          </a:r>
          <a:endParaRPr lang="en-GB" sz="2000" b="1" i="1" dirty="0"/>
        </a:p>
      </dgm:t>
    </dgm:pt>
    <dgm:pt modelId="{0FEB172C-492B-384E-9D5A-E96F5145A1B6}" type="parTrans" cxnId="{4DED0089-9603-A345-9ABB-2F564931A694}">
      <dgm:prSet/>
      <dgm:spPr/>
      <dgm:t>
        <a:bodyPr/>
        <a:lstStyle/>
        <a:p>
          <a:endParaRPr lang="en-GB" b="1" i="1"/>
        </a:p>
      </dgm:t>
    </dgm:pt>
    <dgm:pt modelId="{A3EF4D47-A5D9-8C44-BF59-D1127F4ED417}" type="sibTrans" cxnId="{4DED0089-9603-A345-9ABB-2F564931A694}">
      <dgm:prSet phldrT="1" phldr="0"/>
      <dgm:spPr/>
      <dgm:t>
        <a:bodyPr/>
        <a:lstStyle/>
        <a:p>
          <a:r>
            <a:rPr lang="en-GB" b="1" i="1"/>
            <a:t>1</a:t>
          </a:r>
        </a:p>
      </dgm:t>
    </dgm:pt>
    <dgm:pt modelId="{079A29DB-C97A-EA40-A699-09FB675007F9}">
      <dgm:prSet custT="1"/>
      <dgm:spPr/>
      <dgm:t>
        <a:bodyPr/>
        <a:lstStyle/>
        <a:p>
          <a:r>
            <a:rPr lang="en-US" sz="2000" b="1" i="1" dirty="0"/>
            <a:t>Identify the Attributes</a:t>
          </a:r>
        </a:p>
      </dgm:t>
    </dgm:pt>
    <dgm:pt modelId="{F432C415-7780-4845-BFCD-F8D52778A85B}" type="parTrans" cxnId="{2EB5F29D-6F1C-6E4D-93E5-51D29DA6402E}">
      <dgm:prSet/>
      <dgm:spPr/>
      <dgm:t>
        <a:bodyPr/>
        <a:lstStyle/>
        <a:p>
          <a:endParaRPr lang="en-GB" b="1" i="1"/>
        </a:p>
      </dgm:t>
    </dgm:pt>
    <dgm:pt modelId="{9C328687-BA36-1441-8024-69830789411F}" type="sibTrans" cxnId="{2EB5F29D-6F1C-6E4D-93E5-51D29DA6402E}">
      <dgm:prSet phldrT="2" phldr="0"/>
      <dgm:spPr/>
      <dgm:t>
        <a:bodyPr/>
        <a:lstStyle/>
        <a:p>
          <a:r>
            <a:rPr lang="en-GB" b="1" i="1"/>
            <a:t>2</a:t>
          </a:r>
          <a:endParaRPr lang="en-GB" b="1" i="1" dirty="0"/>
        </a:p>
      </dgm:t>
    </dgm:pt>
    <dgm:pt modelId="{B9CDBCAE-39D8-4A4A-B4F8-78F37503B841}">
      <dgm:prSet custT="1"/>
      <dgm:spPr/>
      <dgm:t>
        <a:bodyPr/>
        <a:lstStyle/>
        <a:p>
          <a:r>
            <a:rPr lang="en-US" sz="2000" b="1" i="1" dirty="0"/>
            <a:t>Determine the Primary Key</a:t>
          </a:r>
        </a:p>
      </dgm:t>
    </dgm:pt>
    <dgm:pt modelId="{956E3DCF-060F-F741-87AA-63213570361F}" type="parTrans" cxnId="{C3C72EA2-2BAA-7A40-8AA2-BD98A9F26C34}">
      <dgm:prSet/>
      <dgm:spPr/>
      <dgm:t>
        <a:bodyPr/>
        <a:lstStyle/>
        <a:p>
          <a:endParaRPr lang="en-GB" b="1" i="1"/>
        </a:p>
      </dgm:t>
    </dgm:pt>
    <dgm:pt modelId="{A3CAA174-498D-C946-A50A-AC0F5198B7DE}" type="sibTrans" cxnId="{C3C72EA2-2BAA-7A40-8AA2-BD98A9F26C34}">
      <dgm:prSet phldrT="3" phldr="0"/>
      <dgm:spPr/>
      <dgm:t>
        <a:bodyPr/>
        <a:lstStyle/>
        <a:p>
          <a:r>
            <a:rPr lang="en-GB" b="1" i="1"/>
            <a:t>3</a:t>
          </a:r>
        </a:p>
      </dgm:t>
    </dgm:pt>
    <dgm:pt modelId="{8F30778C-96A9-9143-AC14-455E79933697}">
      <dgm:prSet custT="1"/>
      <dgm:spPr/>
      <dgm:t>
        <a:bodyPr/>
        <a:lstStyle/>
        <a:p>
          <a:r>
            <a:rPr lang="en-US" sz="2000" b="1" i="1" dirty="0"/>
            <a:t>Apply the First Normal Form (1NF)</a:t>
          </a:r>
        </a:p>
      </dgm:t>
    </dgm:pt>
    <dgm:pt modelId="{4672086F-1499-0C4B-A9DE-61EDADF521F0}" type="parTrans" cxnId="{65D037DF-0845-7E4F-8A72-9824B064F4DA}">
      <dgm:prSet/>
      <dgm:spPr/>
      <dgm:t>
        <a:bodyPr/>
        <a:lstStyle/>
        <a:p>
          <a:endParaRPr lang="en-GB" b="1" i="1"/>
        </a:p>
      </dgm:t>
    </dgm:pt>
    <dgm:pt modelId="{A2586AB5-11C3-EC49-9804-B27148F5D9CB}" type="sibTrans" cxnId="{65D037DF-0845-7E4F-8A72-9824B064F4DA}">
      <dgm:prSet phldrT="4" phldr="0"/>
      <dgm:spPr/>
      <dgm:t>
        <a:bodyPr/>
        <a:lstStyle/>
        <a:p>
          <a:r>
            <a:rPr lang="en-GB" b="1" i="1"/>
            <a:t>4</a:t>
          </a:r>
        </a:p>
      </dgm:t>
    </dgm:pt>
    <dgm:pt modelId="{D8498AEB-0814-CF44-88FE-D44B131606D4}">
      <dgm:prSet custT="1"/>
      <dgm:spPr/>
      <dgm:t>
        <a:bodyPr/>
        <a:lstStyle/>
        <a:p>
          <a:r>
            <a:rPr lang="en-US" sz="2000" b="1" i="1" dirty="0"/>
            <a:t>Apply the Second Normal Form (2NF)</a:t>
          </a:r>
        </a:p>
      </dgm:t>
    </dgm:pt>
    <dgm:pt modelId="{99E34A60-5AA8-7B4F-97E7-9383D58AB040}" type="parTrans" cxnId="{AFCF29D1-7EEF-6F4F-AC1C-9E122AFF14AB}">
      <dgm:prSet/>
      <dgm:spPr/>
      <dgm:t>
        <a:bodyPr/>
        <a:lstStyle/>
        <a:p>
          <a:endParaRPr lang="en-GB" b="1" i="1"/>
        </a:p>
      </dgm:t>
    </dgm:pt>
    <dgm:pt modelId="{ACDE940C-FE32-A442-AC40-EF23F306728C}" type="sibTrans" cxnId="{AFCF29D1-7EEF-6F4F-AC1C-9E122AFF14AB}">
      <dgm:prSet phldrT="5" phldr="0"/>
      <dgm:spPr/>
      <dgm:t>
        <a:bodyPr/>
        <a:lstStyle/>
        <a:p>
          <a:r>
            <a:rPr lang="en-GB" b="1" i="1"/>
            <a:t>5</a:t>
          </a:r>
        </a:p>
      </dgm:t>
    </dgm:pt>
    <dgm:pt modelId="{6C4E7822-F0B3-B141-9A5F-C2F2E1F8C98E}">
      <dgm:prSet custT="1"/>
      <dgm:spPr/>
      <dgm:t>
        <a:bodyPr/>
        <a:lstStyle/>
        <a:p>
          <a:r>
            <a:rPr lang="en-US" sz="2000" b="1" i="1" dirty="0"/>
            <a:t>Apply the Third Normal Form (3NF)</a:t>
          </a:r>
        </a:p>
      </dgm:t>
    </dgm:pt>
    <dgm:pt modelId="{509FA9CD-AEDC-274B-8776-57D94A175832}" type="parTrans" cxnId="{97B8B496-E617-5240-B138-68B3C4F97F48}">
      <dgm:prSet/>
      <dgm:spPr/>
      <dgm:t>
        <a:bodyPr/>
        <a:lstStyle/>
        <a:p>
          <a:endParaRPr lang="en-GB" b="1" i="1"/>
        </a:p>
      </dgm:t>
    </dgm:pt>
    <dgm:pt modelId="{782611CE-449F-0842-B32E-501F9B210303}" type="sibTrans" cxnId="{97B8B496-E617-5240-B138-68B3C4F97F48}">
      <dgm:prSet phldrT="6" phldr="0"/>
      <dgm:spPr/>
      <dgm:t>
        <a:bodyPr/>
        <a:lstStyle/>
        <a:p>
          <a:r>
            <a:rPr lang="en-GB" b="1" i="1"/>
            <a:t>6</a:t>
          </a:r>
        </a:p>
      </dgm:t>
    </dgm:pt>
    <dgm:pt modelId="{3A1B2569-370E-4346-99A6-2C24EC1E7808}">
      <dgm:prSet custT="1"/>
      <dgm:spPr/>
      <dgm:t>
        <a:bodyPr/>
        <a:lstStyle/>
        <a:p>
          <a:r>
            <a:rPr lang="en-US" sz="2000" b="1" i="1" dirty="0"/>
            <a:t>Establish Relationship</a:t>
          </a:r>
        </a:p>
      </dgm:t>
    </dgm:pt>
    <dgm:pt modelId="{885648AB-E83A-0A49-ABF9-507A1AA9D39C}" type="parTrans" cxnId="{323E7DA0-0DA7-F940-A953-D6118D9130D5}">
      <dgm:prSet/>
      <dgm:spPr/>
      <dgm:t>
        <a:bodyPr/>
        <a:lstStyle/>
        <a:p>
          <a:endParaRPr lang="en-GB" b="1" i="1"/>
        </a:p>
      </dgm:t>
    </dgm:pt>
    <dgm:pt modelId="{2B773A3E-BAF0-7A49-A74A-958C25A0B048}" type="sibTrans" cxnId="{323E7DA0-0DA7-F940-A953-D6118D9130D5}">
      <dgm:prSet phldrT="7" phldr="0"/>
      <dgm:spPr/>
      <dgm:t>
        <a:bodyPr/>
        <a:lstStyle/>
        <a:p>
          <a:r>
            <a:rPr lang="en-GB" b="1" i="1"/>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EE667C87-42E0-E94F-A27C-176D01B37A65}" type="doc">
      <dgm:prSet loTypeId="urn:microsoft.com/office/officeart/2016/7/layout/LinearArrowProcessNumbered" loCatId="process" qsTypeId="urn:microsoft.com/office/officeart/2005/8/quickstyle/simple1" qsCatId="simple" csTypeId="urn:microsoft.com/office/officeart/2005/8/colors/colorful1" csCatId="colorful" phldr="1"/>
      <dgm:spPr/>
    </dgm:pt>
    <dgm:pt modelId="{D1CB89F7-0414-154A-B271-4E1B94CCC572}">
      <dgm:prSet phldrT="[Text]" custT="1"/>
      <dgm:spPr/>
      <dgm:t>
        <a:bodyPr/>
        <a:lstStyle/>
        <a:p>
          <a:r>
            <a:rPr lang="en-US" sz="2000" b="1" dirty="0"/>
            <a:t>Identify the Entities</a:t>
          </a:r>
          <a:endParaRPr lang="en-GB" sz="2000" b="1" dirty="0"/>
        </a:p>
      </dgm:t>
    </dgm:pt>
    <dgm:pt modelId="{0FEB172C-492B-384E-9D5A-E96F5145A1B6}" type="parTrans" cxnId="{4DED0089-9603-A345-9ABB-2F564931A694}">
      <dgm:prSet/>
      <dgm:spPr/>
      <dgm:t>
        <a:bodyPr/>
        <a:lstStyle/>
        <a:p>
          <a:endParaRPr lang="en-GB"/>
        </a:p>
      </dgm:t>
    </dgm:pt>
    <dgm:pt modelId="{A3EF4D47-A5D9-8C44-BF59-D1127F4ED417}" type="sibTrans" cxnId="{4DED0089-9603-A345-9ABB-2F564931A694}">
      <dgm:prSet phldrT="1" phldr="0"/>
      <dgm:spPr/>
      <dgm:t>
        <a:bodyPr/>
        <a:lstStyle/>
        <a:p>
          <a:r>
            <a:rPr lang="en-GB"/>
            <a:t>1</a:t>
          </a:r>
        </a:p>
      </dgm:t>
    </dgm:pt>
    <dgm:pt modelId="{079A29DB-C97A-EA40-A699-09FB675007F9}">
      <dgm:prSet custT="1"/>
      <dgm:spPr/>
      <dgm:t>
        <a:bodyPr/>
        <a:lstStyle/>
        <a:p>
          <a:r>
            <a:rPr lang="en-US" sz="2000" b="1" dirty="0"/>
            <a:t>Identify the Attributes</a:t>
          </a:r>
        </a:p>
      </dgm:t>
    </dgm:pt>
    <dgm:pt modelId="{F432C415-7780-4845-BFCD-F8D52778A85B}" type="parTrans" cxnId="{2EB5F29D-6F1C-6E4D-93E5-51D29DA6402E}">
      <dgm:prSet/>
      <dgm:spPr/>
      <dgm:t>
        <a:bodyPr/>
        <a:lstStyle/>
        <a:p>
          <a:endParaRPr lang="en-GB"/>
        </a:p>
      </dgm:t>
    </dgm:pt>
    <dgm:pt modelId="{9C328687-BA36-1441-8024-69830789411F}" type="sibTrans" cxnId="{2EB5F29D-6F1C-6E4D-93E5-51D29DA6402E}">
      <dgm:prSet phldrT="2" phldr="0"/>
      <dgm:spPr/>
      <dgm:t>
        <a:bodyPr/>
        <a:lstStyle/>
        <a:p>
          <a:r>
            <a:rPr lang="en-GB"/>
            <a:t>2</a:t>
          </a:r>
          <a:endParaRPr lang="en-GB" dirty="0"/>
        </a:p>
      </dgm:t>
    </dgm:pt>
    <dgm:pt modelId="{B9CDBCAE-39D8-4A4A-B4F8-78F37503B841}">
      <dgm:prSet custT="1"/>
      <dgm:spPr/>
      <dgm:t>
        <a:bodyPr/>
        <a:lstStyle/>
        <a:p>
          <a:r>
            <a:rPr lang="en-US" sz="2000" b="1" dirty="0"/>
            <a:t>Determine the Primary Key</a:t>
          </a:r>
        </a:p>
      </dgm:t>
    </dgm:pt>
    <dgm:pt modelId="{956E3DCF-060F-F741-87AA-63213570361F}" type="parTrans" cxnId="{C3C72EA2-2BAA-7A40-8AA2-BD98A9F26C34}">
      <dgm:prSet/>
      <dgm:spPr/>
      <dgm:t>
        <a:bodyPr/>
        <a:lstStyle/>
        <a:p>
          <a:endParaRPr lang="en-GB"/>
        </a:p>
      </dgm:t>
    </dgm:pt>
    <dgm:pt modelId="{A3CAA174-498D-C946-A50A-AC0F5198B7DE}" type="sibTrans" cxnId="{C3C72EA2-2BAA-7A40-8AA2-BD98A9F26C34}">
      <dgm:prSet phldrT="3" phldr="0"/>
      <dgm:spPr/>
      <dgm:t>
        <a:bodyPr/>
        <a:lstStyle/>
        <a:p>
          <a:r>
            <a:rPr lang="en-GB"/>
            <a:t>3</a:t>
          </a:r>
        </a:p>
      </dgm:t>
    </dgm:pt>
    <dgm:pt modelId="{8F30778C-96A9-9143-AC14-455E79933697}">
      <dgm:prSet custT="1"/>
      <dgm:spPr/>
      <dgm:t>
        <a:bodyPr/>
        <a:lstStyle/>
        <a:p>
          <a:r>
            <a:rPr lang="en-US" sz="2000" b="1" dirty="0"/>
            <a:t>Apply the First Normal Form (1NF)</a:t>
          </a:r>
        </a:p>
      </dgm:t>
    </dgm:pt>
    <dgm:pt modelId="{4672086F-1499-0C4B-A9DE-61EDADF521F0}" type="parTrans" cxnId="{65D037DF-0845-7E4F-8A72-9824B064F4DA}">
      <dgm:prSet/>
      <dgm:spPr/>
      <dgm:t>
        <a:bodyPr/>
        <a:lstStyle/>
        <a:p>
          <a:endParaRPr lang="en-GB"/>
        </a:p>
      </dgm:t>
    </dgm:pt>
    <dgm:pt modelId="{A2586AB5-11C3-EC49-9804-B27148F5D9CB}" type="sibTrans" cxnId="{65D037DF-0845-7E4F-8A72-9824B064F4DA}">
      <dgm:prSet phldrT="4" phldr="0"/>
      <dgm:spPr/>
      <dgm:t>
        <a:bodyPr/>
        <a:lstStyle/>
        <a:p>
          <a:r>
            <a:rPr lang="en-GB"/>
            <a:t>4</a:t>
          </a:r>
        </a:p>
      </dgm:t>
    </dgm:pt>
    <dgm:pt modelId="{D8498AEB-0814-CF44-88FE-D44B131606D4}">
      <dgm:prSet custT="1"/>
      <dgm:spPr/>
      <dgm:t>
        <a:bodyPr/>
        <a:lstStyle/>
        <a:p>
          <a:r>
            <a:rPr lang="en-US" sz="2000" b="1" dirty="0"/>
            <a:t>Apply the Second Normal Form (2NF)</a:t>
          </a:r>
        </a:p>
      </dgm:t>
    </dgm:pt>
    <dgm:pt modelId="{99E34A60-5AA8-7B4F-97E7-9383D58AB040}" type="parTrans" cxnId="{AFCF29D1-7EEF-6F4F-AC1C-9E122AFF14AB}">
      <dgm:prSet/>
      <dgm:spPr/>
      <dgm:t>
        <a:bodyPr/>
        <a:lstStyle/>
        <a:p>
          <a:endParaRPr lang="en-GB"/>
        </a:p>
      </dgm:t>
    </dgm:pt>
    <dgm:pt modelId="{ACDE940C-FE32-A442-AC40-EF23F306728C}" type="sibTrans" cxnId="{AFCF29D1-7EEF-6F4F-AC1C-9E122AFF14AB}">
      <dgm:prSet phldrT="5" phldr="0"/>
      <dgm:spPr/>
      <dgm:t>
        <a:bodyPr/>
        <a:lstStyle/>
        <a:p>
          <a:r>
            <a:rPr lang="en-GB"/>
            <a:t>5</a:t>
          </a:r>
        </a:p>
      </dgm:t>
    </dgm:pt>
    <dgm:pt modelId="{6C4E7822-F0B3-B141-9A5F-C2F2E1F8C98E}">
      <dgm:prSet custT="1"/>
      <dgm:spPr/>
      <dgm:t>
        <a:bodyPr/>
        <a:lstStyle/>
        <a:p>
          <a:r>
            <a:rPr lang="en-US" sz="2000" b="1" dirty="0"/>
            <a:t>Apply the Third Normal Form (3NF)</a:t>
          </a:r>
        </a:p>
      </dgm:t>
    </dgm:pt>
    <dgm:pt modelId="{509FA9CD-AEDC-274B-8776-57D94A175832}" type="parTrans" cxnId="{97B8B496-E617-5240-B138-68B3C4F97F48}">
      <dgm:prSet/>
      <dgm:spPr/>
      <dgm:t>
        <a:bodyPr/>
        <a:lstStyle/>
        <a:p>
          <a:endParaRPr lang="en-GB"/>
        </a:p>
      </dgm:t>
    </dgm:pt>
    <dgm:pt modelId="{782611CE-449F-0842-B32E-501F9B210303}" type="sibTrans" cxnId="{97B8B496-E617-5240-B138-68B3C4F97F48}">
      <dgm:prSet phldrT="6" phldr="0"/>
      <dgm:spPr/>
      <dgm:t>
        <a:bodyPr/>
        <a:lstStyle/>
        <a:p>
          <a:r>
            <a:rPr lang="en-GB"/>
            <a:t>6</a:t>
          </a:r>
        </a:p>
      </dgm:t>
    </dgm:pt>
    <dgm:pt modelId="{3A1B2569-370E-4346-99A6-2C24EC1E7808}">
      <dgm:prSet custT="1"/>
      <dgm:spPr/>
      <dgm:t>
        <a:bodyPr/>
        <a:lstStyle/>
        <a:p>
          <a:r>
            <a:rPr lang="en-US" sz="2000" b="1" dirty="0"/>
            <a:t>Establish Relationship</a:t>
          </a:r>
        </a:p>
      </dgm:t>
    </dgm:pt>
    <dgm:pt modelId="{885648AB-E83A-0A49-ABF9-507A1AA9D39C}" type="parTrans" cxnId="{323E7DA0-0DA7-F940-A953-D6118D9130D5}">
      <dgm:prSet/>
      <dgm:spPr/>
      <dgm:t>
        <a:bodyPr/>
        <a:lstStyle/>
        <a:p>
          <a:endParaRPr lang="en-GB"/>
        </a:p>
      </dgm:t>
    </dgm:pt>
    <dgm:pt modelId="{2B773A3E-BAF0-7A49-A74A-958C25A0B048}" type="sibTrans" cxnId="{323E7DA0-0DA7-F940-A953-D6118D9130D5}">
      <dgm:prSet phldrT="7" phldr="0"/>
      <dgm:spPr/>
      <dgm:t>
        <a:bodyPr/>
        <a:lstStyle/>
        <a:p>
          <a:r>
            <a:rPr lang="en-GB"/>
            <a:t>7</a:t>
          </a:r>
        </a:p>
      </dgm:t>
    </dgm:pt>
    <dgm:pt modelId="{79D6DBCC-5915-C443-89D6-CDC56224412A}" type="pres">
      <dgm:prSet presAssocID="{EE667C87-42E0-E94F-A27C-176D01B37A65}" presName="linearFlow" presStyleCnt="0">
        <dgm:presLayoutVars>
          <dgm:dir/>
          <dgm:animLvl val="lvl"/>
          <dgm:resizeHandles val="exact"/>
        </dgm:presLayoutVars>
      </dgm:prSet>
      <dgm:spPr/>
    </dgm:pt>
    <dgm:pt modelId="{02AE36E1-C4FA-BF48-908C-902F0B5253EF}" type="pres">
      <dgm:prSet presAssocID="{D1CB89F7-0414-154A-B271-4E1B94CCC572}" presName="compositeNode" presStyleCnt="0"/>
      <dgm:spPr/>
    </dgm:pt>
    <dgm:pt modelId="{DF73F0A1-8A55-5D46-B75A-E5875491C4B2}" type="pres">
      <dgm:prSet presAssocID="{D1CB89F7-0414-154A-B271-4E1B94CCC572}" presName="parTx" presStyleLbl="node1" presStyleIdx="0" presStyleCnt="0">
        <dgm:presLayoutVars>
          <dgm:chMax val="0"/>
          <dgm:chPref val="0"/>
          <dgm:bulletEnabled val="1"/>
        </dgm:presLayoutVars>
      </dgm:prSet>
      <dgm:spPr/>
    </dgm:pt>
    <dgm:pt modelId="{8FC742B3-9F77-FA4C-B2BA-87E226F04792}" type="pres">
      <dgm:prSet presAssocID="{D1CB89F7-0414-154A-B271-4E1B94CCC572}" presName="parSh" presStyleCnt="0"/>
      <dgm:spPr/>
    </dgm:pt>
    <dgm:pt modelId="{4BC428E7-E66B-334C-A9CF-B51F50394EA6}" type="pres">
      <dgm:prSet presAssocID="{D1CB89F7-0414-154A-B271-4E1B94CCC572}" presName="lineNode" presStyleLbl="alignAccFollowNode1" presStyleIdx="0" presStyleCnt="21"/>
      <dgm:spPr/>
    </dgm:pt>
    <dgm:pt modelId="{1B83E4B7-EFC7-614F-874B-0D1B791C0879}" type="pres">
      <dgm:prSet presAssocID="{D1CB89F7-0414-154A-B271-4E1B94CCC572}" presName="lineArrowNode" presStyleLbl="alignAccFollowNode1" presStyleIdx="1" presStyleCnt="21"/>
      <dgm:spPr/>
    </dgm:pt>
    <dgm:pt modelId="{4E2C1FEC-5D1F-6C48-BB88-F771DDAC4BF5}" type="pres">
      <dgm:prSet presAssocID="{A3EF4D47-A5D9-8C44-BF59-D1127F4ED417}" presName="sibTransNodeCircle" presStyleLbl="alignNode1" presStyleIdx="0" presStyleCnt="7">
        <dgm:presLayoutVars>
          <dgm:chMax val="0"/>
          <dgm:bulletEnabled/>
        </dgm:presLayoutVars>
      </dgm:prSet>
      <dgm:spPr/>
    </dgm:pt>
    <dgm:pt modelId="{45D73FC9-11A6-CA4A-9EF5-F8D893704300}" type="pres">
      <dgm:prSet presAssocID="{A3EF4D47-A5D9-8C44-BF59-D1127F4ED417}" presName="spacerBetweenCircleAndCallout" presStyleCnt="0">
        <dgm:presLayoutVars/>
      </dgm:prSet>
      <dgm:spPr/>
    </dgm:pt>
    <dgm:pt modelId="{BF1383B4-7871-D944-8C17-04F7B198A0A0}" type="pres">
      <dgm:prSet presAssocID="{D1CB89F7-0414-154A-B271-4E1B94CCC572}" presName="nodeText" presStyleLbl="alignAccFollowNode1" presStyleIdx="2" presStyleCnt="21">
        <dgm:presLayoutVars>
          <dgm:bulletEnabled val="1"/>
        </dgm:presLayoutVars>
      </dgm:prSet>
      <dgm:spPr/>
    </dgm:pt>
    <dgm:pt modelId="{26293BE1-DC08-664F-AACC-E80C28B9F96F}" type="pres">
      <dgm:prSet presAssocID="{A3EF4D47-A5D9-8C44-BF59-D1127F4ED417}" presName="sibTransComposite" presStyleCnt="0"/>
      <dgm:spPr/>
    </dgm:pt>
    <dgm:pt modelId="{8A6C7EAA-6555-4F47-A974-C0493E1708C6}" type="pres">
      <dgm:prSet presAssocID="{079A29DB-C97A-EA40-A699-09FB675007F9}" presName="compositeNode" presStyleCnt="0"/>
      <dgm:spPr/>
    </dgm:pt>
    <dgm:pt modelId="{AAFA5DBD-A1ED-5346-B3DF-ABFD314D7886}" type="pres">
      <dgm:prSet presAssocID="{079A29DB-C97A-EA40-A699-09FB675007F9}" presName="parTx" presStyleLbl="node1" presStyleIdx="0" presStyleCnt="0">
        <dgm:presLayoutVars>
          <dgm:chMax val="0"/>
          <dgm:chPref val="0"/>
          <dgm:bulletEnabled val="1"/>
        </dgm:presLayoutVars>
      </dgm:prSet>
      <dgm:spPr/>
    </dgm:pt>
    <dgm:pt modelId="{86F5EBE2-3F8B-6540-AB4A-A5E518E38E74}" type="pres">
      <dgm:prSet presAssocID="{079A29DB-C97A-EA40-A699-09FB675007F9}" presName="parSh" presStyleCnt="0"/>
      <dgm:spPr/>
    </dgm:pt>
    <dgm:pt modelId="{568408E5-D056-0546-B71C-A98FBD741248}" type="pres">
      <dgm:prSet presAssocID="{079A29DB-C97A-EA40-A699-09FB675007F9}" presName="lineNode" presStyleLbl="alignAccFollowNode1" presStyleIdx="3" presStyleCnt="21"/>
      <dgm:spPr/>
    </dgm:pt>
    <dgm:pt modelId="{C9F706B6-EA81-BE45-B697-4A39E25DBF4A}" type="pres">
      <dgm:prSet presAssocID="{079A29DB-C97A-EA40-A699-09FB675007F9}" presName="lineArrowNode" presStyleLbl="alignAccFollowNode1" presStyleIdx="4" presStyleCnt="21"/>
      <dgm:spPr/>
    </dgm:pt>
    <dgm:pt modelId="{200EB4DC-AABD-014D-BAEB-7E07ED49C657}" type="pres">
      <dgm:prSet presAssocID="{9C328687-BA36-1441-8024-69830789411F}" presName="sibTransNodeCircle" presStyleLbl="alignNode1" presStyleIdx="1" presStyleCnt="7">
        <dgm:presLayoutVars>
          <dgm:chMax val="0"/>
          <dgm:bulletEnabled/>
        </dgm:presLayoutVars>
      </dgm:prSet>
      <dgm:spPr/>
    </dgm:pt>
    <dgm:pt modelId="{C4676C50-EE2D-D44F-8D7C-B13470850A0A}" type="pres">
      <dgm:prSet presAssocID="{9C328687-BA36-1441-8024-69830789411F}" presName="spacerBetweenCircleAndCallout" presStyleCnt="0">
        <dgm:presLayoutVars/>
      </dgm:prSet>
      <dgm:spPr/>
    </dgm:pt>
    <dgm:pt modelId="{713BF7E6-1A34-9644-9F37-FC2036DA66CD}" type="pres">
      <dgm:prSet presAssocID="{079A29DB-C97A-EA40-A699-09FB675007F9}" presName="nodeText" presStyleLbl="alignAccFollowNode1" presStyleIdx="5" presStyleCnt="21">
        <dgm:presLayoutVars>
          <dgm:bulletEnabled val="1"/>
        </dgm:presLayoutVars>
      </dgm:prSet>
      <dgm:spPr/>
    </dgm:pt>
    <dgm:pt modelId="{20997BFB-38C7-6E4E-9E11-0D319FEDB545}" type="pres">
      <dgm:prSet presAssocID="{9C328687-BA36-1441-8024-69830789411F}" presName="sibTransComposite" presStyleCnt="0"/>
      <dgm:spPr/>
    </dgm:pt>
    <dgm:pt modelId="{C073F0FB-2B67-9640-B74E-E70CE04F6000}" type="pres">
      <dgm:prSet presAssocID="{B9CDBCAE-39D8-4A4A-B4F8-78F37503B841}" presName="compositeNode" presStyleCnt="0"/>
      <dgm:spPr/>
    </dgm:pt>
    <dgm:pt modelId="{F4262294-5B95-F044-970A-DCB1EDA3582C}" type="pres">
      <dgm:prSet presAssocID="{B9CDBCAE-39D8-4A4A-B4F8-78F37503B841}" presName="parTx" presStyleLbl="node1" presStyleIdx="0" presStyleCnt="0">
        <dgm:presLayoutVars>
          <dgm:chMax val="0"/>
          <dgm:chPref val="0"/>
          <dgm:bulletEnabled val="1"/>
        </dgm:presLayoutVars>
      </dgm:prSet>
      <dgm:spPr/>
    </dgm:pt>
    <dgm:pt modelId="{E1B620A4-79C0-B342-A6F2-9DCA8ECE7735}" type="pres">
      <dgm:prSet presAssocID="{B9CDBCAE-39D8-4A4A-B4F8-78F37503B841}" presName="parSh" presStyleCnt="0"/>
      <dgm:spPr/>
    </dgm:pt>
    <dgm:pt modelId="{A1305F1D-6E10-F344-81BC-2E7AE2A362B3}" type="pres">
      <dgm:prSet presAssocID="{B9CDBCAE-39D8-4A4A-B4F8-78F37503B841}" presName="lineNode" presStyleLbl="alignAccFollowNode1" presStyleIdx="6" presStyleCnt="21"/>
      <dgm:spPr/>
    </dgm:pt>
    <dgm:pt modelId="{C29AD82F-A3B1-9C48-9557-EF0790AC1B5D}" type="pres">
      <dgm:prSet presAssocID="{B9CDBCAE-39D8-4A4A-B4F8-78F37503B841}" presName="lineArrowNode" presStyleLbl="alignAccFollowNode1" presStyleIdx="7" presStyleCnt="21"/>
      <dgm:spPr/>
    </dgm:pt>
    <dgm:pt modelId="{096E5BB4-6FA9-9944-91C5-99FD0940CB6A}" type="pres">
      <dgm:prSet presAssocID="{A3CAA174-498D-C946-A50A-AC0F5198B7DE}" presName="sibTransNodeCircle" presStyleLbl="alignNode1" presStyleIdx="2" presStyleCnt="7">
        <dgm:presLayoutVars>
          <dgm:chMax val="0"/>
          <dgm:bulletEnabled/>
        </dgm:presLayoutVars>
      </dgm:prSet>
      <dgm:spPr/>
    </dgm:pt>
    <dgm:pt modelId="{A11F18BD-5B3D-7D47-BE65-DEEB74F0BDF4}" type="pres">
      <dgm:prSet presAssocID="{A3CAA174-498D-C946-A50A-AC0F5198B7DE}" presName="spacerBetweenCircleAndCallout" presStyleCnt="0">
        <dgm:presLayoutVars/>
      </dgm:prSet>
      <dgm:spPr/>
    </dgm:pt>
    <dgm:pt modelId="{B104C331-09B1-8141-9D4B-FFF5D6936836}" type="pres">
      <dgm:prSet presAssocID="{B9CDBCAE-39D8-4A4A-B4F8-78F37503B841}" presName="nodeText" presStyleLbl="alignAccFollowNode1" presStyleIdx="8" presStyleCnt="21">
        <dgm:presLayoutVars>
          <dgm:bulletEnabled val="1"/>
        </dgm:presLayoutVars>
      </dgm:prSet>
      <dgm:spPr/>
    </dgm:pt>
    <dgm:pt modelId="{76D29208-4D90-8049-BDE9-620C056985D1}" type="pres">
      <dgm:prSet presAssocID="{A3CAA174-498D-C946-A50A-AC0F5198B7DE}" presName="sibTransComposite" presStyleCnt="0"/>
      <dgm:spPr/>
    </dgm:pt>
    <dgm:pt modelId="{D3A883AC-96CB-AD4E-A9FB-AEBA19B0326B}" type="pres">
      <dgm:prSet presAssocID="{8F30778C-96A9-9143-AC14-455E79933697}" presName="compositeNode" presStyleCnt="0"/>
      <dgm:spPr/>
    </dgm:pt>
    <dgm:pt modelId="{EBB23319-2D08-5D48-8987-BDA0C1B98E3B}" type="pres">
      <dgm:prSet presAssocID="{8F30778C-96A9-9143-AC14-455E79933697}" presName="parTx" presStyleLbl="node1" presStyleIdx="0" presStyleCnt="0">
        <dgm:presLayoutVars>
          <dgm:chMax val="0"/>
          <dgm:chPref val="0"/>
          <dgm:bulletEnabled val="1"/>
        </dgm:presLayoutVars>
      </dgm:prSet>
      <dgm:spPr/>
    </dgm:pt>
    <dgm:pt modelId="{E0E6F211-CA0F-844D-B0F7-81474E5512D9}" type="pres">
      <dgm:prSet presAssocID="{8F30778C-96A9-9143-AC14-455E79933697}" presName="parSh" presStyleCnt="0"/>
      <dgm:spPr/>
    </dgm:pt>
    <dgm:pt modelId="{7F1C655E-FD20-8943-B672-16835FD3B255}" type="pres">
      <dgm:prSet presAssocID="{8F30778C-96A9-9143-AC14-455E79933697}" presName="lineNode" presStyleLbl="alignAccFollowNode1" presStyleIdx="9" presStyleCnt="21"/>
      <dgm:spPr/>
    </dgm:pt>
    <dgm:pt modelId="{A7FB523F-7667-064C-954F-3766F23B9D72}" type="pres">
      <dgm:prSet presAssocID="{8F30778C-96A9-9143-AC14-455E79933697}" presName="lineArrowNode" presStyleLbl="alignAccFollowNode1" presStyleIdx="10" presStyleCnt="21"/>
      <dgm:spPr/>
    </dgm:pt>
    <dgm:pt modelId="{50D8F28C-3FD3-724E-8E30-A81C8348CCDC}" type="pres">
      <dgm:prSet presAssocID="{A2586AB5-11C3-EC49-9804-B27148F5D9CB}" presName="sibTransNodeCircle" presStyleLbl="alignNode1" presStyleIdx="3" presStyleCnt="7">
        <dgm:presLayoutVars>
          <dgm:chMax val="0"/>
          <dgm:bulletEnabled/>
        </dgm:presLayoutVars>
      </dgm:prSet>
      <dgm:spPr/>
    </dgm:pt>
    <dgm:pt modelId="{58FC7675-E254-BD4A-88E5-EAC0E9BD3515}" type="pres">
      <dgm:prSet presAssocID="{A2586AB5-11C3-EC49-9804-B27148F5D9CB}" presName="spacerBetweenCircleAndCallout" presStyleCnt="0">
        <dgm:presLayoutVars/>
      </dgm:prSet>
      <dgm:spPr/>
    </dgm:pt>
    <dgm:pt modelId="{3857463D-7E33-A84C-A3F1-E508D40FD6A1}" type="pres">
      <dgm:prSet presAssocID="{8F30778C-96A9-9143-AC14-455E79933697}" presName="nodeText" presStyleLbl="alignAccFollowNode1" presStyleIdx="11" presStyleCnt="21">
        <dgm:presLayoutVars>
          <dgm:bulletEnabled val="1"/>
        </dgm:presLayoutVars>
      </dgm:prSet>
      <dgm:spPr/>
    </dgm:pt>
    <dgm:pt modelId="{F05C93C9-18D4-6F41-A9FB-FB7069BE3D57}" type="pres">
      <dgm:prSet presAssocID="{A2586AB5-11C3-EC49-9804-B27148F5D9CB}" presName="sibTransComposite" presStyleCnt="0"/>
      <dgm:spPr/>
    </dgm:pt>
    <dgm:pt modelId="{760F3B22-4D63-0B4A-8A52-6A001E24B144}" type="pres">
      <dgm:prSet presAssocID="{D8498AEB-0814-CF44-88FE-D44B131606D4}" presName="compositeNode" presStyleCnt="0"/>
      <dgm:spPr/>
    </dgm:pt>
    <dgm:pt modelId="{A6F24E0C-D1C3-AF4D-9847-56D8446F85BC}" type="pres">
      <dgm:prSet presAssocID="{D8498AEB-0814-CF44-88FE-D44B131606D4}" presName="parTx" presStyleLbl="node1" presStyleIdx="0" presStyleCnt="0">
        <dgm:presLayoutVars>
          <dgm:chMax val="0"/>
          <dgm:chPref val="0"/>
          <dgm:bulletEnabled val="1"/>
        </dgm:presLayoutVars>
      </dgm:prSet>
      <dgm:spPr/>
    </dgm:pt>
    <dgm:pt modelId="{4F211F73-B117-E247-902C-5B6F7ED64D84}" type="pres">
      <dgm:prSet presAssocID="{D8498AEB-0814-CF44-88FE-D44B131606D4}" presName="parSh" presStyleCnt="0"/>
      <dgm:spPr/>
    </dgm:pt>
    <dgm:pt modelId="{5CF17A79-42BE-6F4A-A130-366BE42D448E}" type="pres">
      <dgm:prSet presAssocID="{D8498AEB-0814-CF44-88FE-D44B131606D4}" presName="lineNode" presStyleLbl="alignAccFollowNode1" presStyleIdx="12" presStyleCnt="21"/>
      <dgm:spPr/>
    </dgm:pt>
    <dgm:pt modelId="{A72BF393-DDC3-2842-B216-B9C2F45F8ECA}" type="pres">
      <dgm:prSet presAssocID="{D8498AEB-0814-CF44-88FE-D44B131606D4}" presName="lineArrowNode" presStyleLbl="alignAccFollowNode1" presStyleIdx="13" presStyleCnt="21"/>
      <dgm:spPr/>
    </dgm:pt>
    <dgm:pt modelId="{BCAF0C82-550B-8E45-823F-2F3960B346C1}" type="pres">
      <dgm:prSet presAssocID="{ACDE940C-FE32-A442-AC40-EF23F306728C}" presName="sibTransNodeCircle" presStyleLbl="alignNode1" presStyleIdx="4" presStyleCnt="7">
        <dgm:presLayoutVars>
          <dgm:chMax val="0"/>
          <dgm:bulletEnabled/>
        </dgm:presLayoutVars>
      </dgm:prSet>
      <dgm:spPr/>
    </dgm:pt>
    <dgm:pt modelId="{072DD0F3-4131-F345-89C0-33763FB3EFE7}" type="pres">
      <dgm:prSet presAssocID="{ACDE940C-FE32-A442-AC40-EF23F306728C}" presName="spacerBetweenCircleAndCallout" presStyleCnt="0">
        <dgm:presLayoutVars/>
      </dgm:prSet>
      <dgm:spPr/>
    </dgm:pt>
    <dgm:pt modelId="{D086423B-EB35-8B4E-BA13-0A2FFC968D10}" type="pres">
      <dgm:prSet presAssocID="{D8498AEB-0814-CF44-88FE-D44B131606D4}" presName="nodeText" presStyleLbl="alignAccFollowNode1" presStyleIdx="14" presStyleCnt="21">
        <dgm:presLayoutVars>
          <dgm:bulletEnabled val="1"/>
        </dgm:presLayoutVars>
      </dgm:prSet>
      <dgm:spPr/>
    </dgm:pt>
    <dgm:pt modelId="{6AE72AB0-48ED-D744-AED2-8831D0F124BC}" type="pres">
      <dgm:prSet presAssocID="{ACDE940C-FE32-A442-AC40-EF23F306728C}" presName="sibTransComposite" presStyleCnt="0"/>
      <dgm:spPr/>
    </dgm:pt>
    <dgm:pt modelId="{17B03C11-EF32-A349-B8BD-834485A8C584}" type="pres">
      <dgm:prSet presAssocID="{6C4E7822-F0B3-B141-9A5F-C2F2E1F8C98E}" presName="compositeNode" presStyleCnt="0"/>
      <dgm:spPr/>
    </dgm:pt>
    <dgm:pt modelId="{13BDB156-CACD-414D-95EC-DB694D5B2509}" type="pres">
      <dgm:prSet presAssocID="{6C4E7822-F0B3-B141-9A5F-C2F2E1F8C98E}" presName="parTx" presStyleLbl="node1" presStyleIdx="0" presStyleCnt="0">
        <dgm:presLayoutVars>
          <dgm:chMax val="0"/>
          <dgm:chPref val="0"/>
          <dgm:bulletEnabled val="1"/>
        </dgm:presLayoutVars>
      </dgm:prSet>
      <dgm:spPr/>
    </dgm:pt>
    <dgm:pt modelId="{758FDFBA-5A60-184D-81D5-E5C708DDB2F2}" type="pres">
      <dgm:prSet presAssocID="{6C4E7822-F0B3-B141-9A5F-C2F2E1F8C98E}" presName="parSh" presStyleCnt="0"/>
      <dgm:spPr/>
    </dgm:pt>
    <dgm:pt modelId="{FD1A0F0A-855A-1245-A3AC-743964DB6659}" type="pres">
      <dgm:prSet presAssocID="{6C4E7822-F0B3-B141-9A5F-C2F2E1F8C98E}" presName="lineNode" presStyleLbl="alignAccFollowNode1" presStyleIdx="15" presStyleCnt="21"/>
      <dgm:spPr/>
    </dgm:pt>
    <dgm:pt modelId="{2497086F-739E-344D-9214-9C7ADBCC365C}" type="pres">
      <dgm:prSet presAssocID="{6C4E7822-F0B3-B141-9A5F-C2F2E1F8C98E}" presName="lineArrowNode" presStyleLbl="alignAccFollowNode1" presStyleIdx="16" presStyleCnt="21"/>
      <dgm:spPr/>
    </dgm:pt>
    <dgm:pt modelId="{C01C776C-30BA-2449-820B-6B2A841108C9}" type="pres">
      <dgm:prSet presAssocID="{782611CE-449F-0842-B32E-501F9B210303}" presName="sibTransNodeCircle" presStyleLbl="alignNode1" presStyleIdx="5" presStyleCnt="7">
        <dgm:presLayoutVars>
          <dgm:chMax val="0"/>
          <dgm:bulletEnabled/>
        </dgm:presLayoutVars>
      </dgm:prSet>
      <dgm:spPr/>
    </dgm:pt>
    <dgm:pt modelId="{5420E634-2888-134E-B22B-77EF167A168C}" type="pres">
      <dgm:prSet presAssocID="{782611CE-449F-0842-B32E-501F9B210303}" presName="spacerBetweenCircleAndCallout" presStyleCnt="0">
        <dgm:presLayoutVars/>
      </dgm:prSet>
      <dgm:spPr/>
    </dgm:pt>
    <dgm:pt modelId="{F9862EB5-423B-0A48-89B8-078F5DF2BE73}" type="pres">
      <dgm:prSet presAssocID="{6C4E7822-F0B3-B141-9A5F-C2F2E1F8C98E}" presName="nodeText" presStyleLbl="alignAccFollowNode1" presStyleIdx="17" presStyleCnt="21">
        <dgm:presLayoutVars>
          <dgm:bulletEnabled val="1"/>
        </dgm:presLayoutVars>
      </dgm:prSet>
      <dgm:spPr/>
    </dgm:pt>
    <dgm:pt modelId="{B4B297DF-E5B1-EB44-9C90-3706A3260DBA}" type="pres">
      <dgm:prSet presAssocID="{782611CE-449F-0842-B32E-501F9B210303}" presName="sibTransComposite" presStyleCnt="0"/>
      <dgm:spPr/>
    </dgm:pt>
    <dgm:pt modelId="{2629D578-85FB-704E-B6E9-56487942A55F}" type="pres">
      <dgm:prSet presAssocID="{3A1B2569-370E-4346-99A6-2C24EC1E7808}" presName="compositeNode" presStyleCnt="0"/>
      <dgm:spPr/>
    </dgm:pt>
    <dgm:pt modelId="{403614AC-FF51-F349-A62C-EC16100759FF}" type="pres">
      <dgm:prSet presAssocID="{3A1B2569-370E-4346-99A6-2C24EC1E7808}" presName="parTx" presStyleLbl="node1" presStyleIdx="0" presStyleCnt="0">
        <dgm:presLayoutVars>
          <dgm:chMax val="0"/>
          <dgm:chPref val="0"/>
          <dgm:bulletEnabled val="1"/>
        </dgm:presLayoutVars>
      </dgm:prSet>
      <dgm:spPr/>
    </dgm:pt>
    <dgm:pt modelId="{C3835A86-3004-8949-A99F-931717A0376B}" type="pres">
      <dgm:prSet presAssocID="{3A1B2569-370E-4346-99A6-2C24EC1E7808}" presName="parSh" presStyleCnt="0"/>
      <dgm:spPr/>
    </dgm:pt>
    <dgm:pt modelId="{7577483C-39E2-744F-9E96-5C55953F4201}" type="pres">
      <dgm:prSet presAssocID="{3A1B2569-370E-4346-99A6-2C24EC1E7808}" presName="lineNode" presStyleLbl="alignAccFollowNode1" presStyleIdx="18" presStyleCnt="21"/>
      <dgm:spPr/>
    </dgm:pt>
    <dgm:pt modelId="{CA724DA2-0490-FB49-A2CF-D184EF48AA08}" type="pres">
      <dgm:prSet presAssocID="{3A1B2569-370E-4346-99A6-2C24EC1E7808}" presName="lineArrowNode" presStyleLbl="alignAccFollowNode1" presStyleIdx="19" presStyleCnt="21"/>
      <dgm:spPr/>
    </dgm:pt>
    <dgm:pt modelId="{7CB73B54-DAFC-4941-B5DA-8CE5A4BB13AF}" type="pres">
      <dgm:prSet presAssocID="{2B773A3E-BAF0-7A49-A74A-958C25A0B048}" presName="sibTransNodeCircle" presStyleLbl="alignNode1" presStyleIdx="6" presStyleCnt="7">
        <dgm:presLayoutVars>
          <dgm:chMax val="0"/>
          <dgm:bulletEnabled/>
        </dgm:presLayoutVars>
      </dgm:prSet>
      <dgm:spPr/>
    </dgm:pt>
    <dgm:pt modelId="{C9C5FF5C-48A5-6A4E-989A-DE5BE0A6C4EA}" type="pres">
      <dgm:prSet presAssocID="{2B773A3E-BAF0-7A49-A74A-958C25A0B048}" presName="spacerBetweenCircleAndCallout" presStyleCnt="0">
        <dgm:presLayoutVars/>
      </dgm:prSet>
      <dgm:spPr/>
    </dgm:pt>
    <dgm:pt modelId="{2A59DE56-CCF8-294E-82CE-1FC693C7AA4F}" type="pres">
      <dgm:prSet presAssocID="{3A1B2569-370E-4346-99A6-2C24EC1E7808}" presName="nodeText" presStyleLbl="alignAccFollowNode1" presStyleIdx="20" presStyleCnt="21">
        <dgm:presLayoutVars>
          <dgm:bulletEnabled val="1"/>
        </dgm:presLayoutVars>
      </dgm:prSet>
      <dgm:spPr/>
    </dgm:pt>
  </dgm:ptLst>
  <dgm:cxnLst>
    <dgm:cxn modelId="{C01A3A0F-E445-7B42-88B2-38E4DBB496B7}" type="presOf" srcId="{ACDE940C-FE32-A442-AC40-EF23F306728C}" destId="{BCAF0C82-550B-8E45-823F-2F3960B346C1}" srcOrd="0" destOrd="0" presId="urn:microsoft.com/office/officeart/2016/7/layout/LinearArrowProcessNumbered"/>
    <dgm:cxn modelId="{BCBFA23A-715F-024A-92FB-C2B4FBEFD95D}" type="presOf" srcId="{3A1B2569-370E-4346-99A6-2C24EC1E7808}" destId="{2A59DE56-CCF8-294E-82CE-1FC693C7AA4F}" srcOrd="0" destOrd="0" presId="urn:microsoft.com/office/officeart/2016/7/layout/LinearArrowProcessNumbered"/>
    <dgm:cxn modelId="{CC74773D-0EA9-264C-BC3B-56FC616F98FC}" type="presOf" srcId="{D1CB89F7-0414-154A-B271-4E1B94CCC572}" destId="{BF1383B4-7871-D944-8C17-04F7B198A0A0}" srcOrd="0" destOrd="0" presId="urn:microsoft.com/office/officeart/2016/7/layout/LinearArrowProcessNumbered"/>
    <dgm:cxn modelId="{88DD7741-AE9D-3146-9B91-B40876D88611}" type="presOf" srcId="{B9CDBCAE-39D8-4A4A-B4F8-78F37503B841}" destId="{B104C331-09B1-8141-9D4B-FFF5D6936836}" srcOrd="0" destOrd="0" presId="urn:microsoft.com/office/officeart/2016/7/layout/LinearArrowProcessNumbered"/>
    <dgm:cxn modelId="{9A996A4E-C876-D74F-BD9E-338FB79FD868}" type="presOf" srcId="{079A29DB-C97A-EA40-A699-09FB675007F9}" destId="{713BF7E6-1A34-9644-9F37-FC2036DA66CD}" srcOrd="0" destOrd="0" presId="urn:microsoft.com/office/officeart/2016/7/layout/LinearArrowProcessNumbered"/>
    <dgm:cxn modelId="{B6131651-215F-B24A-952D-F513F24990BC}" type="presOf" srcId="{6C4E7822-F0B3-B141-9A5F-C2F2E1F8C98E}" destId="{F9862EB5-423B-0A48-89B8-078F5DF2BE73}" srcOrd="0" destOrd="0" presId="urn:microsoft.com/office/officeart/2016/7/layout/LinearArrowProcessNumbered"/>
    <dgm:cxn modelId="{BFBE4151-3E70-A34A-AED2-11E501E82522}" type="presOf" srcId="{782611CE-449F-0842-B32E-501F9B210303}" destId="{C01C776C-30BA-2449-820B-6B2A841108C9}" srcOrd="0" destOrd="0" presId="urn:microsoft.com/office/officeart/2016/7/layout/LinearArrowProcessNumbered"/>
    <dgm:cxn modelId="{9B2B6F55-0E86-F641-8EB9-5C4B216978E8}" type="presOf" srcId="{A3CAA174-498D-C946-A50A-AC0F5198B7DE}" destId="{096E5BB4-6FA9-9944-91C5-99FD0940CB6A}" srcOrd="0" destOrd="0" presId="urn:microsoft.com/office/officeart/2016/7/layout/LinearArrowProcessNumbered"/>
    <dgm:cxn modelId="{12C21564-8B3A-944D-96C0-202F85366E7C}" type="presOf" srcId="{A3EF4D47-A5D9-8C44-BF59-D1127F4ED417}" destId="{4E2C1FEC-5D1F-6C48-BB88-F771DDAC4BF5}" srcOrd="0" destOrd="0" presId="urn:microsoft.com/office/officeart/2016/7/layout/LinearArrowProcessNumbered"/>
    <dgm:cxn modelId="{2F8BAA72-EA5A-7D4D-A72D-F56C34D1A708}" type="presOf" srcId="{D8498AEB-0814-CF44-88FE-D44B131606D4}" destId="{D086423B-EB35-8B4E-BA13-0A2FFC968D10}" srcOrd="0" destOrd="0" presId="urn:microsoft.com/office/officeart/2016/7/layout/LinearArrowProcessNumbered"/>
    <dgm:cxn modelId="{4DED0089-9603-A345-9ABB-2F564931A694}" srcId="{EE667C87-42E0-E94F-A27C-176D01B37A65}" destId="{D1CB89F7-0414-154A-B271-4E1B94CCC572}" srcOrd="0" destOrd="0" parTransId="{0FEB172C-492B-384E-9D5A-E96F5145A1B6}" sibTransId="{A3EF4D47-A5D9-8C44-BF59-D1127F4ED417}"/>
    <dgm:cxn modelId="{97B8B496-E617-5240-B138-68B3C4F97F48}" srcId="{EE667C87-42E0-E94F-A27C-176D01B37A65}" destId="{6C4E7822-F0B3-B141-9A5F-C2F2E1F8C98E}" srcOrd="5" destOrd="0" parTransId="{509FA9CD-AEDC-274B-8776-57D94A175832}" sibTransId="{782611CE-449F-0842-B32E-501F9B210303}"/>
    <dgm:cxn modelId="{A5807D9A-FFD5-2A46-963D-A5AE8F502F4A}" type="presOf" srcId="{2B773A3E-BAF0-7A49-A74A-958C25A0B048}" destId="{7CB73B54-DAFC-4941-B5DA-8CE5A4BB13AF}" srcOrd="0" destOrd="0" presId="urn:microsoft.com/office/officeart/2016/7/layout/LinearArrowProcessNumbered"/>
    <dgm:cxn modelId="{2EB5F29D-6F1C-6E4D-93E5-51D29DA6402E}" srcId="{EE667C87-42E0-E94F-A27C-176D01B37A65}" destId="{079A29DB-C97A-EA40-A699-09FB675007F9}" srcOrd="1" destOrd="0" parTransId="{F432C415-7780-4845-BFCD-F8D52778A85B}" sibTransId="{9C328687-BA36-1441-8024-69830789411F}"/>
    <dgm:cxn modelId="{323E7DA0-0DA7-F940-A953-D6118D9130D5}" srcId="{EE667C87-42E0-E94F-A27C-176D01B37A65}" destId="{3A1B2569-370E-4346-99A6-2C24EC1E7808}" srcOrd="6" destOrd="0" parTransId="{885648AB-E83A-0A49-ABF9-507A1AA9D39C}" sibTransId="{2B773A3E-BAF0-7A49-A74A-958C25A0B048}"/>
    <dgm:cxn modelId="{C3C72EA2-2BAA-7A40-8AA2-BD98A9F26C34}" srcId="{EE667C87-42E0-E94F-A27C-176D01B37A65}" destId="{B9CDBCAE-39D8-4A4A-B4F8-78F37503B841}" srcOrd="2" destOrd="0" parTransId="{956E3DCF-060F-F741-87AA-63213570361F}" sibTransId="{A3CAA174-498D-C946-A50A-AC0F5198B7DE}"/>
    <dgm:cxn modelId="{AFCF29D1-7EEF-6F4F-AC1C-9E122AFF14AB}" srcId="{EE667C87-42E0-E94F-A27C-176D01B37A65}" destId="{D8498AEB-0814-CF44-88FE-D44B131606D4}" srcOrd="4" destOrd="0" parTransId="{99E34A60-5AA8-7B4F-97E7-9383D58AB040}" sibTransId="{ACDE940C-FE32-A442-AC40-EF23F306728C}"/>
    <dgm:cxn modelId="{65D037DF-0845-7E4F-8A72-9824B064F4DA}" srcId="{EE667C87-42E0-E94F-A27C-176D01B37A65}" destId="{8F30778C-96A9-9143-AC14-455E79933697}" srcOrd="3" destOrd="0" parTransId="{4672086F-1499-0C4B-A9DE-61EDADF521F0}" sibTransId="{A2586AB5-11C3-EC49-9804-B27148F5D9CB}"/>
    <dgm:cxn modelId="{09C973E6-4209-5D48-AE9E-EECA94C2CA67}" type="presOf" srcId="{8F30778C-96A9-9143-AC14-455E79933697}" destId="{3857463D-7E33-A84C-A3F1-E508D40FD6A1}" srcOrd="0" destOrd="0" presId="urn:microsoft.com/office/officeart/2016/7/layout/LinearArrowProcessNumbered"/>
    <dgm:cxn modelId="{BC88A6E8-3C3E-5B4E-9B65-C97C37B86B50}" type="presOf" srcId="{9C328687-BA36-1441-8024-69830789411F}" destId="{200EB4DC-AABD-014D-BAEB-7E07ED49C657}" srcOrd="0" destOrd="0" presId="urn:microsoft.com/office/officeart/2016/7/layout/LinearArrowProcessNumbered"/>
    <dgm:cxn modelId="{5CAF78F4-B682-3547-AA9D-140935C8E912}" type="presOf" srcId="{EE667C87-42E0-E94F-A27C-176D01B37A65}" destId="{79D6DBCC-5915-C443-89D6-CDC56224412A}" srcOrd="0" destOrd="0" presId="urn:microsoft.com/office/officeart/2016/7/layout/LinearArrowProcessNumbered"/>
    <dgm:cxn modelId="{90C82DFE-66FE-BE48-AF93-267EE48F4FD7}" type="presOf" srcId="{A2586AB5-11C3-EC49-9804-B27148F5D9CB}" destId="{50D8F28C-3FD3-724E-8E30-A81C8348CCDC}" srcOrd="0" destOrd="0" presId="urn:microsoft.com/office/officeart/2016/7/layout/LinearArrowProcessNumbered"/>
    <dgm:cxn modelId="{797E16EA-31EA-9A4F-AA16-FE00286153BD}" type="presParOf" srcId="{79D6DBCC-5915-C443-89D6-CDC56224412A}" destId="{02AE36E1-C4FA-BF48-908C-902F0B5253EF}" srcOrd="0" destOrd="0" presId="urn:microsoft.com/office/officeart/2016/7/layout/LinearArrowProcessNumbered"/>
    <dgm:cxn modelId="{4A53847A-C6C7-9343-B60D-B07AFC916C52}" type="presParOf" srcId="{02AE36E1-C4FA-BF48-908C-902F0B5253EF}" destId="{DF73F0A1-8A55-5D46-B75A-E5875491C4B2}" srcOrd="0" destOrd="0" presId="urn:microsoft.com/office/officeart/2016/7/layout/LinearArrowProcessNumbered"/>
    <dgm:cxn modelId="{47D6D056-3EC3-EC46-B963-799E9E041C4E}" type="presParOf" srcId="{02AE36E1-C4FA-BF48-908C-902F0B5253EF}" destId="{8FC742B3-9F77-FA4C-B2BA-87E226F04792}" srcOrd="1" destOrd="0" presId="urn:microsoft.com/office/officeart/2016/7/layout/LinearArrowProcessNumbered"/>
    <dgm:cxn modelId="{A7FF8E23-1471-3B46-8408-2E139F2636AB}" type="presParOf" srcId="{8FC742B3-9F77-FA4C-B2BA-87E226F04792}" destId="{4BC428E7-E66B-334C-A9CF-B51F50394EA6}" srcOrd="0" destOrd="0" presId="urn:microsoft.com/office/officeart/2016/7/layout/LinearArrowProcessNumbered"/>
    <dgm:cxn modelId="{C9B9E5C3-7740-BC47-8C7C-731CA4C646C0}" type="presParOf" srcId="{8FC742B3-9F77-FA4C-B2BA-87E226F04792}" destId="{1B83E4B7-EFC7-614F-874B-0D1B791C0879}" srcOrd="1" destOrd="0" presId="urn:microsoft.com/office/officeart/2016/7/layout/LinearArrowProcessNumbered"/>
    <dgm:cxn modelId="{41324D84-EB38-3C4C-B810-296628DFB59D}" type="presParOf" srcId="{8FC742B3-9F77-FA4C-B2BA-87E226F04792}" destId="{4E2C1FEC-5D1F-6C48-BB88-F771DDAC4BF5}" srcOrd="2" destOrd="0" presId="urn:microsoft.com/office/officeart/2016/7/layout/LinearArrowProcessNumbered"/>
    <dgm:cxn modelId="{F371623E-C8A6-E148-8A6B-D11A4BEA3CA0}" type="presParOf" srcId="{8FC742B3-9F77-FA4C-B2BA-87E226F04792}" destId="{45D73FC9-11A6-CA4A-9EF5-F8D893704300}" srcOrd="3" destOrd="0" presId="urn:microsoft.com/office/officeart/2016/7/layout/LinearArrowProcessNumbered"/>
    <dgm:cxn modelId="{749D3A9F-D897-6148-8EA8-0841DD295F86}" type="presParOf" srcId="{02AE36E1-C4FA-BF48-908C-902F0B5253EF}" destId="{BF1383B4-7871-D944-8C17-04F7B198A0A0}" srcOrd="2" destOrd="0" presId="urn:microsoft.com/office/officeart/2016/7/layout/LinearArrowProcessNumbered"/>
    <dgm:cxn modelId="{5E5172DC-F651-9040-9E36-8CC5BD64FCED}" type="presParOf" srcId="{79D6DBCC-5915-C443-89D6-CDC56224412A}" destId="{26293BE1-DC08-664F-AACC-E80C28B9F96F}" srcOrd="1" destOrd="0" presId="urn:microsoft.com/office/officeart/2016/7/layout/LinearArrowProcessNumbered"/>
    <dgm:cxn modelId="{ABAA32AA-C279-714F-AE4C-4B1F0D91CB17}" type="presParOf" srcId="{79D6DBCC-5915-C443-89D6-CDC56224412A}" destId="{8A6C7EAA-6555-4F47-A974-C0493E1708C6}" srcOrd="2" destOrd="0" presId="urn:microsoft.com/office/officeart/2016/7/layout/LinearArrowProcessNumbered"/>
    <dgm:cxn modelId="{617DF04A-B727-E74A-A79E-BF53580EE189}" type="presParOf" srcId="{8A6C7EAA-6555-4F47-A974-C0493E1708C6}" destId="{AAFA5DBD-A1ED-5346-B3DF-ABFD314D7886}" srcOrd="0" destOrd="0" presId="urn:microsoft.com/office/officeart/2016/7/layout/LinearArrowProcessNumbered"/>
    <dgm:cxn modelId="{151549AE-924E-BD4D-8681-D92FD80A854F}" type="presParOf" srcId="{8A6C7EAA-6555-4F47-A974-C0493E1708C6}" destId="{86F5EBE2-3F8B-6540-AB4A-A5E518E38E74}" srcOrd="1" destOrd="0" presId="urn:microsoft.com/office/officeart/2016/7/layout/LinearArrowProcessNumbered"/>
    <dgm:cxn modelId="{237F7D10-F97D-D544-BD13-39CF85DE7DDA}" type="presParOf" srcId="{86F5EBE2-3F8B-6540-AB4A-A5E518E38E74}" destId="{568408E5-D056-0546-B71C-A98FBD741248}" srcOrd="0" destOrd="0" presId="urn:microsoft.com/office/officeart/2016/7/layout/LinearArrowProcessNumbered"/>
    <dgm:cxn modelId="{4244ACDD-E249-F74D-A505-A3379B67C6D8}" type="presParOf" srcId="{86F5EBE2-3F8B-6540-AB4A-A5E518E38E74}" destId="{C9F706B6-EA81-BE45-B697-4A39E25DBF4A}" srcOrd="1" destOrd="0" presId="urn:microsoft.com/office/officeart/2016/7/layout/LinearArrowProcessNumbered"/>
    <dgm:cxn modelId="{4151E5C8-9403-CB46-9CD4-5E983B418F46}" type="presParOf" srcId="{86F5EBE2-3F8B-6540-AB4A-A5E518E38E74}" destId="{200EB4DC-AABD-014D-BAEB-7E07ED49C657}" srcOrd="2" destOrd="0" presId="urn:microsoft.com/office/officeart/2016/7/layout/LinearArrowProcessNumbered"/>
    <dgm:cxn modelId="{58CD0855-D7B9-1F44-927C-527B04E2030A}" type="presParOf" srcId="{86F5EBE2-3F8B-6540-AB4A-A5E518E38E74}" destId="{C4676C50-EE2D-D44F-8D7C-B13470850A0A}" srcOrd="3" destOrd="0" presId="urn:microsoft.com/office/officeart/2016/7/layout/LinearArrowProcessNumbered"/>
    <dgm:cxn modelId="{51C7527E-FE11-9041-B3E2-7B313DDDB5FD}" type="presParOf" srcId="{8A6C7EAA-6555-4F47-A974-C0493E1708C6}" destId="{713BF7E6-1A34-9644-9F37-FC2036DA66CD}" srcOrd="2" destOrd="0" presId="urn:microsoft.com/office/officeart/2016/7/layout/LinearArrowProcessNumbered"/>
    <dgm:cxn modelId="{4519869A-FB03-1A48-925A-814734D09629}" type="presParOf" srcId="{79D6DBCC-5915-C443-89D6-CDC56224412A}" destId="{20997BFB-38C7-6E4E-9E11-0D319FEDB545}" srcOrd="3" destOrd="0" presId="urn:microsoft.com/office/officeart/2016/7/layout/LinearArrowProcessNumbered"/>
    <dgm:cxn modelId="{AAC3C534-D4AC-B64B-8714-B5EB93C22999}" type="presParOf" srcId="{79D6DBCC-5915-C443-89D6-CDC56224412A}" destId="{C073F0FB-2B67-9640-B74E-E70CE04F6000}" srcOrd="4" destOrd="0" presId="urn:microsoft.com/office/officeart/2016/7/layout/LinearArrowProcessNumbered"/>
    <dgm:cxn modelId="{5B43A877-825A-294C-865C-8A463708A399}" type="presParOf" srcId="{C073F0FB-2B67-9640-B74E-E70CE04F6000}" destId="{F4262294-5B95-F044-970A-DCB1EDA3582C}" srcOrd="0" destOrd="0" presId="urn:microsoft.com/office/officeart/2016/7/layout/LinearArrowProcessNumbered"/>
    <dgm:cxn modelId="{B939ACCC-5EFE-8C40-B895-66C6E0347E81}" type="presParOf" srcId="{C073F0FB-2B67-9640-B74E-E70CE04F6000}" destId="{E1B620A4-79C0-B342-A6F2-9DCA8ECE7735}" srcOrd="1" destOrd="0" presId="urn:microsoft.com/office/officeart/2016/7/layout/LinearArrowProcessNumbered"/>
    <dgm:cxn modelId="{3F9F0074-C0ED-B54A-ABCE-2B2A25A9C49E}" type="presParOf" srcId="{E1B620A4-79C0-B342-A6F2-9DCA8ECE7735}" destId="{A1305F1D-6E10-F344-81BC-2E7AE2A362B3}" srcOrd="0" destOrd="0" presId="urn:microsoft.com/office/officeart/2016/7/layout/LinearArrowProcessNumbered"/>
    <dgm:cxn modelId="{FEC96E37-CCEF-BE4C-942C-4E12762D0D59}" type="presParOf" srcId="{E1B620A4-79C0-B342-A6F2-9DCA8ECE7735}" destId="{C29AD82F-A3B1-9C48-9557-EF0790AC1B5D}" srcOrd="1" destOrd="0" presId="urn:microsoft.com/office/officeart/2016/7/layout/LinearArrowProcessNumbered"/>
    <dgm:cxn modelId="{177B74D9-E1C7-BB4F-B83C-757DB2D908E8}" type="presParOf" srcId="{E1B620A4-79C0-B342-A6F2-9DCA8ECE7735}" destId="{096E5BB4-6FA9-9944-91C5-99FD0940CB6A}" srcOrd="2" destOrd="0" presId="urn:microsoft.com/office/officeart/2016/7/layout/LinearArrowProcessNumbered"/>
    <dgm:cxn modelId="{56972A08-F2FA-A648-BB7F-1B8C963FE140}" type="presParOf" srcId="{E1B620A4-79C0-B342-A6F2-9DCA8ECE7735}" destId="{A11F18BD-5B3D-7D47-BE65-DEEB74F0BDF4}" srcOrd="3" destOrd="0" presId="urn:microsoft.com/office/officeart/2016/7/layout/LinearArrowProcessNumbered"/>
    <dgm:cxn modelId="{92F768A5-F4B2-114C-8A4F-EE969E84D66C}" type="presParOf" srcId="{C073F0FB-2B67-9640-B74E-E70CE04F6000}" destId="{B104C331-09B1-8141-9D4B-FFF5D6936836}" srcOrd="2" destOrd="0" presId="urn:microsoft.com/office/officeart/2016/7/layout/LinearArrowProcessNumbered"/>
    <dgm:cxn modelId="{A7888AB0-180D-1646-91B7-875D605A9C23}" type="presParOf" srcId="{79D6DBCC-5915-C443-89D6-CDC56224412A}" destId="{76D29208-4D90-8049-BDE9-620C056985D1}" srcOrd="5" destOrd="0" presId="urn:microsoft.com/office/officeart/2016/7/layout/LinearArrowProcessNumbered"/>
    <dgm:cxn modelId="{0BA39BC1-F1B4-FE43-9EFF-84E26C8BEB5A}" type="presParOf" srcId="{79D6DBCC-5915-C443-89D6-CDC56224412A}" destId="{D3A883AC-96CB-AD4E-A9FB-AEBA19B0326B}" srcOrd="6" destOrd="0" presId="urn:microsoft.com/office/officeart/2016/7/layout/LinearArrowProcessNumbered"/>
    <dgm:cxn modelId="{19B1BA89-F9DD-9644-A9AD-5BD9240653E1}" type="presParOf" srcId="{D3A883AC-96CB-AD4E-A9FB-AEBA19B0326B}" destId="{EBB23319-2D08-5D48-8987-BDA0C1B98E3B}" srcOrd="0" destOrd="0" presId="urn:microsoft.com/office/officeart/2016/7/layout/LinearArrowProcessNumbered"/>
    <dgm:cxn modelId="{FE58F1B9-DF2F-7E49-A8A1-CFE928A2AEEB}" type="presParOf" srcId="{D3A883AC-96CB-AD4E-A9FB-AEBA19B0326B}" destId="{E0E6F211-CA0F-844D-B0F7-81474E5512D9}" srcOrd="1" destOrd="0" presId="urn:microsoft.com/office/officeart/2016/7/layout/LinearArrowProcessNumbered"/>
    <dgm:cxn modelId="{E191B71D-653C-F647-936A-08D2589A0F3A}" type="presParOf" srcId="{E0E6F211-CA0F-844D-B0F7-81474E5512D9}" destId="{7F1C655E-FD20-8943-B672-16835FD3B255}" srcOrd="0" destOrd="0" presId="urn:microsoft.com/office/officeart/2016/7/layout/LinearArrowProcessNumbered"/>
    <dgm:cxn modelId="{B0435BFA-B8EF-DC4F-970A-29675EEAA65C}" type="presParOf" srcId="{E0E6F211-CA0F-844D-B0F7-81474E5512D9}" destId="{A7FB523F-7667-064C-954F-3766F23B9D72}" srcOrd="1" destOrd="0" presId="urn:microsoft.com/office/officeart/2016/7/layout/LinearArrowProcessNumbered"/>
    <dgm:cxn modelId="{0D146ED8-325E-154F-A7B3-69EF5583FBCC}" type="presParOf" srcId="{E0E6F211-CA0F-844D-B0F7-81474E5512D9}" destId="{50D8F28C-3FD3-724E-8E30-A81C8348CCDC}" srcOrd="2" destOrd="0" presId="urn:microsoft.com/office/officeart/2016/7/layout/LinearArrowProcessNumbered"/>
    <dgm:cxn modelId="{5DDD4404-B919-834D-B3B2-3A8C0884C764}" type="presParOf" srcId="{E0E6F211-CA0F-844D-B0F7-81474E5512D9}" destId="{58FC7675-E254-BD4A-88E5-EAC0E9BD3515}" srcOrd="3" destOrd="0" presId="urn:microsoft.com/office/officeart/2016/7/layout/LinearArrowProcessNumbered"/>
    <dgm:cxn modelId="{76A84E78-0D17-0F40-84F4-A9EF62DB3713}" type="presParOf" srcId="{D3A883AC-96CB-AD4E-A9FB-AEBA19B0326B}" destId="{3857463D-7E33-A84C-A3F1-E508D40FD6A1}" srcOrd="2" destOrd="0" presId="urn:microsoft.com/office/officeart/2016/7/layout/LinearArrowProcessNumbered"/>
    <dgm:cxn modelId="{F8E35D93-1942-B54D-913F-7A5C7390ABB3}" type="presParOf" srcId="{79D6DBCC-5915-C443-89D6-CDC56224412A}" destId="{F05C93C9-18D4-6F41-A9FB-FB7069BE3D57}" srcOrd="7" destOrd="0" presId="urn:microsoft.com/office/officeart/2016/7/layout/LinearArrowProcessNumbered"/>
    <dgm:cxn modelId="{FA5647DD-03CE-FD44-A61D-F24A3005A76D}" type="presParOf" srcId="{79D6DBCC-5915-C443-89D6-CDC56224412A}" destId="{760F3B22-4D63-0B4A-8A52-6A001E24B144}" srcOrd="8" destOrd="0" presId="urn:microsoft.com/office/officeart/2016/7/layout/LinearArrowProcessNumbered"/>
    <dgm:cxn modelId="{7C84FB36-D069-4B4C-9CAD-27AFFCD13994}" type="presParOf" srcId="{760F3B22-4D63-0B4A-8A52-6A001E24B144}" destId="{A6F24E0C-D1C3-AF4D-9847-56D8446F85BC}" srcOrd="0" destOrd="0" presId="urn:microsoft.com/office/officeart/2016/7/layout/LinearArrowProcessNumbered"/>
    <dgm:cxn modelId="{8BE0920D-1AD3-B242-BBFD-0ED79456A75A}" type="presParOf" srcId="{760F3B22-4D63-0B4A-8A52-6A001E24B144}" destId="{4F211F73-B117-E247-902C-5B6F7ED64D84}" srcOrd="1" destOrd="0" presId="urn:microsoft.com/office/officeart/2016/7/layout/LinearArrowProcessNumbered"/>
    <dgm:cxn modelId="{10C24620-6122-3046-871E-20E35E24364E}" type="presParOf" srcId="{4F211F73-B117-E247-902C-5B6F7ED64D84}" destId="{5CF17A79-42BE-6F4A-A130-366BE42D448E}" srcOrd="0" destOrd="0" presId="urn:microsoft.com/office/officeart/2016/7/layout/LinearArrowProcessNumbered"/>
    <dgm:cxn modelId="{48E4DC8E-65F2-1348-8CF6-822678784AD5}" type="presParOf" srcId="{4F211F73-B117-E247-902C-5B6F7ED64D84}" destId="{A72BF393-DDC3-2842-B216-B9C2F45F8ECA}" srcOrd="1" destOrd="0" presId="urn:microsoft.com/office/officeart/2016/7/layout/LinearArrowProcessNumbered"/>
    <dgm:cxn modelId="{A4E9068F-7F94-F34B-9107-0B15330CC65D}" type="presParOf" srcId="{4F211F73-B117-E247-902C-5B6F7ED64D84}" destId="{BCAF0C82-550B-8E45-823F-2F3960B346C1}" srcOrd="2" destOrd="0" presId="urn:microsoft.com/office/officeart/2016/7/layout/LinearArrowProcessNumbered"/>
    <dgm:cxn modelId="{32060C9D-B833-E341-82A0-2D77937568F3}" type="presParOf" srcId="{4F211F73-B117-E247-902C-5B6F7ED64D84}" destId="{072DD0F3-4131-F345-89C0-33763FB3EFE7}" srcOrd="3" destOrd="0" presId="urn:microsoft.com/office/officeart/2016/7/layout/LinearArrowProcessNumbered"/>
    <dgm:cxn modelId="{E97F3A2B-0B98-8149-BBB9-AEFE967AFB08}" type="presParOf" srcId="{760F3B22-4D63-0B4A-8A52-6A001E24B144}" destId="{D086423B-EB35-8B4E-BA13-0A2FFC968D10}" srcOrd="2" destOrd="0" presId="urn:microsoft.com/office/officeart/2016/7/layout/LinearArrowProcessNumbered"/>
    <dgm:cxn modelId="{F67B90FA-2AE3-5C44-ACA9-A1D7E09254B8}" type="presParOf" srcId="{79D6DBCC-5915-C443-89D6-CDC56224412A}" destId="{6AE72AB0-48ED-D744-AED2-8831D0F124BC}" srcOrd="9" destOrd="0" presId="urn:microsoft.com/office/officeart/2016/7/layout/LinearArrowProcessNumbered"/>
    <dgm:cxn modelId="{53679BED-FC72-5B4F-9CC1-98B62202AFE3}" type="presParOf" srcId="{79D6DBCC-5915-C443-89D6-CDC56224412A}" destId="{17B03C11-EF32-A349-B8BD-834485A8C584}" srcOrd="10" destOrd="0" presId="urn:microsoft.com/office/officeart/2016/7/layout/LinearArrowProcessNumbered"/>
    <dgm:cxn modelId="{FDAFF7BB-3025-3D48-AA9A-F67F16E02E9E}" type="presParOf" srcId="{17B03C11-EF32-A349-B8BD-834485A8C584}" destId="{13BDB156-CACD-414D-95EC-DB694D5B2509}" srcOrd="0" destOrd="0" presId="urn:microsoft.com/office/officeart/2016/7/layout/LinearArrowProcessNumbered"/>
    <dgm:cxn modelId="{D37AA1D3-3AC4-4140-A47C-D2D01AA2913C}" type="presParOf" srcId="{17B03C11-EF32-A349-B8BD-834485A8C584}" destId="{758FDFBA-5A60-184D-81D5-E5C708DDB2F2}" srcOrd="1" destOrd="0" presId="urn:microsoft.com/office/officeart/2016/7/layout/LinearArrowProcessNumbered"/>
    <dgm:cxn modelId="{2567327B-D3A8-BA4F-8D7A-E89E2BD13002}" type="presParOf" srcId="{758FDFBA-5A60-184D-81D5-E5C708DDB2F2}" destId="{FD1A0F0A-855A-1245-A3AC-743964DB6659}" srcOrd="0" destOrd="0" presId="urn:microsoft.com/office/officeart/2016/7/layout/LinearArrowProcessNumbered"/>
    <dgm:cxn modelId="{CBA1DA2A-D9C3-7F48-80DF-CE831E09648E}" type="presParOf" srcId="{758FDFBA-5A60-184D-81D5-E5C708DDB2F2}" destId="{2497086F-739E-344D-9214-9C7ADBCC365C}" srcOrd="1" destOrd="0" presId="urn:microsoft.com/office/officeart/2016/7/layout/LinearArrowProcessNumbered"/>
    <dgm:cxn modelId="{C7F7A074-4C08-7345-BA01-927A1C20D38E}" type="presParOf" srcId="{758FDFBA-5A60-184D-81D5-E5C708DDB2F2}" destId="{C01C776C-30BA-2449-820B-6B2A841108C9}" srcOrd="2" destOrd="0" presId="urn:microsoft.com/office/officeart/2016/7/layout/LinearArrowProcessNumbered"/>
    <dgm:cxn modelId="{49276AA3-E4E0-854B-B0E2-77FDF1607C9B}" type="presParOf" srcId="{758FDFBA-5A60-184D-81D5-E5C708DDB2F2}" destId="{5420E634-2888-134E-B22B-77EF167A168C}" srcOrd="3" destOrd="0" presId="urn:microsoft.com/office/officeart/2016/7/layout/LinearArrowProcessNumbered"/>
    <dgm:cxn modelId="{A9152814-2607-2844-8218-98C8B66482D8}" type="presParOf" srcId="{17B03C11-EF32-A349-B8BD-834485A8C584}" destId="{F9862EB5-423B-0A48-89B8-078F5DF2BE73}" srcOrd="2" destOrd="0" presId="urn:microsoft.com/office/officeart/2016/7/layout/LinearArrowProcessNumbered"/>
    <dgm:cxn modelId="{EEE05A55-E39B-F24A-9208-1CE1FAF60B4C}" type="presParOf" srcId="{79D6DBCC-5915-C443-89D6-CDC56224412A}" destId="{B4B297DF-E5B1-EB44-9C90-3706A3260DBA}" srcOrd="11" destOrd="0" presId="urn:microsoft.com/office/officeart/2016/7/layout/LinearArrowProcessNumbered"/>
    <dgm:cxn modelId="{4B3FFD46-10B6-1B4F-8E4C-8CEF174F39D4}" type="presParOf" srcId="{79D6DBCC-5915-C443-89D6-CDC56224412A}" destId="{2629D578-85FB-704E-B6E9-56487942A55F}" srcOrd="12" destOrd="0" presId="urn:microsoft.com/office/officeart/2016/7/layout/LinearArrowProcessNumbered"/>
    <dgm:cxn modelId="{FB198C12-8272-7149-BD91-214CA13145C2}" type="presParOf" srcId="{2629D578-85FB-704E-B6E9-56487942A55F}" destId="{403614AC-FF51-F349-A62C-EC16100759FF}" srcOrd="0" destOrd="0" presId="urn:microsoft.com/office/officeart/2016/7/layout/LinearArrowProcessNumbered"/>
    <dgm:cxn modelId="{142F715D-D83B-2047-926B-1B0B09D95043}" type="presParOf" srcId="{2629D578-85FB-704E-B6E9-56487942A55F}" destId="{C3835A86-3004-8949-A99F-931717A0376B}" srcOrd="1" destOrd="0" presId="urn:microsoft.com/office/officeart/2016/7/layout/LinearArrowProcessNumbered"/>
    <dgm:cxn modelId="{1D96FCA3-BA92-DF4C-9898-AC237089B6DA}" type="presParOf" srcId="{C3835A86-3004-8949-A99F-931717A0376B}" destId="{7577483C-39E2-744F-9E96-5C55953F4201}" srcOrd="0" destOrd="0" presId="urn:microsoft.com/office/officeart/2016/7/layout/LinearArrowProcessNumbered"/>
    <dgm:cxn modelId="{D0C43CA2-E138-E545-8146-33D6B92508E3}" type="presParOf" srcId="{C3835A86-3004-8949-A99F-931717A0376B}" destId="{CA724DA2-0490-FB49-A2CF-D184EF48AA08}" srcOrd="1" destOrd="0" presId="urn:microsoft.com/office/officeart/2016/7/layout/LinearArrowProcessNumbered"/>
    <dgm:cxn modelId="{3F1DE5BC-F4E2-6942-800F-38473B0ED199}" type="presParOf" srcId="{C3835A86-3004-8949-A99F-931717A0376B}" destId="{7CB73B54-DAFC-4941-B5DA-8CE5A4BB13AF}" srcOrd="2" destOrd="0" presId="urn:microsoft.com/office/officeart/2016/7/layout/LinearArrowProcessNumbered"/>
    <dgm:cxn modelId="{093B5DFA-8A6B-E147-B3E3-E9C37A4F0052}" type="presParOf" srcId="{C3835A86-3004-8949-A99F-931717A0376B}" destId="{C9C5FF5C-48A5-6A4E-989A-DE5BE0A6C4EA}" srcOrd="3" destOrd="0" presId="urn:microsoft.com/office/officeart/2016/7/layout/LinearArrowProcessNumbered"/>
    <dgm:cxn modelId="{9EC0DAFA-3B99-6E46-952A-35FD36282B23}" type="presParOf" srcId="{2629D578-85FB-704E-B6E9-56487942A55F}" destId="{2A59DE56-CCF8-294E-82CE-1FC693C7AA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55BEF30C-8269-AD4B-9829-1152D806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E4B864C8-B3AD-C04B-B486-3726DCA522F7}">
      <dgm:prSet phldrT="[Text]"/>
      <dgm:spPr/>
      <dgm:t>
        <a:bodyPr/>
        <a:lstStyle/>
        <a:p>
          <a:pPr>
            <a:lnSpc>
              <a:spcPct val="100000"/>
            </a:lnSpc>
          </a:pPr>
          <a:r>
            <a:rPr lang="en-US"/>
            <a:t>Entities</a:t>
          </a:r>
          <a:endParaRPr lang="en-GB" dirty="0"/>
        </a:p>
      </dgm:t>
    </dgm:pt>
    <dgm:pt modelId="{7954F615-88AA-3F44-9E28-8523CBCBC3F2}" type="parTrans" cxnId="{88D87CC1-381B-C044-A96F-62207B032814}">
      <dgm:prSet/>
      <dgm:spPr/>
      <dgm:t>
        <a:bodyPr/>
        <a:lstStyle/>
        <a:p>
          <a:endParaRPr lang="en-GB"/>
        </a:p>
      </dgm:t>
    </dgm:pt>
    <dgm:pt modelId="{903542FF-5489-F948-8C9D-30CDD05B85D9}" type="sibTrans" cxnId="{88D87CC1-381B-C044-A96F-62207B032814}">
      <dgm:prSet/>
      <dgm:spPr/>
      <dgm:t>
        <a:bodyPr/>
        <a:lstStyle/>
        <a:p>
          <a:endParaRPr lang="en-GB"/>
        </a:p>
      </dgm:t>
    </dgm:pt>
    <dgm:pt modelId="{63D29B6B-F9BB-1343-8F5F-24F6ED205E0E}">
      <dgm:prSet/>
      <dgm:spPr/>
      <dgm:t>
        <a:bodyPr/>
        <a:lstStyle/>
        <a:p>
          <a:pPr>
            <a:lnSpc>
              <a:spcPct val="100000"/>
            </a:lnSpc>
          </a:pPr>
          <a:r>
            <a:rPr lang="en-US"/>
            <a:t>Attributes</a:t>
          </a:r>
          <a:endParaRPr lang="en-US" dirty="0"/>
        </a:p>
      </dgm:t>
    </dgm:pt>
    <dgm:pt modelId="{3B0F014E-8F05-E84A-8383-04AE53EF837C}" type="parTrans" cxnId="{796EDC00-6EC8-434F-BA2A-FB1C9D55D8C1}">
      <dgm:prSet/>
      <dgm:spPr/>
      <dgm:t>
        <a:bodyPr/>
        <a:lstStyle/>
        <a:p>
          <a:endParaRPr lang="en-GB"/>
        </a:p>
      </dgm:t>
    </dgm:pt>
    <dgm:pt modelId="{FADAA2C8-C0E0-BA44-A117-E31EF4E8F543}" type="sibTrans" cxnId="{796EDC00-6EC8-434F-BA2A-FB1C9D55D8C1}">
      <dgm:prSet/>
      <dgm:spPr/>
      <dgm:t>
        <a:bodyPr/>
        <a:lstStyle/>
        <a:p>
          <a:endParaRPr lang="en-GB"/>
        </a:p>
      </dgm:t>
    </dgm:pt>
    <dgm:pt modelId="{60FC2957-0AB6-F549-93C3-D5229E1BEAC9}">
      <dgm:prSet/>
      <dgm:spPr/>
      <dgm:t>
        <a:bodyPr/>
        <a:lstStyle/>
        <a:p>
          <a:pPr>
            <a:lnSpc>
              <a:spcPct val="100000"/>
            </a:lnSpc>
          </a:pPr>
          <a:r>
            <a:rPr lang="en-US"/>
            <a:t>Relationships</a:t>
          </a:r>
          <a:endParaRPr lang="en-US" dirty="0"/>
        </a:p>
      </dgm:t>
    </dgm:pt>
    <dgm:pt modelId="{467D3C60-B792-FC48-9CBF-5B072669C563}" type="parTrans" cxnId="{140A180F-B8C7-A547-94FF-5FD545FAFDF9}">
      <dgm:prSet/>
      <dgm:spPr/>
      <dgm:t>
        <a:bodyPr/>
        <a:lstStyle/>
        <a:p>
          <a:endParaRPr lang="en-GB"/>
        </a:p>
      </dgm:t>
    </dgm:pt>
    <dgm:pt modelId="{F25EE593-2914-8142-B812-4B28D5A8E3ED}" type="sibTrans" cxnId="{140A180F-B8C7-A547-94FF-5FD545FAFDF9}">
      <dgm:prSet/>
      <dgm:spPr/>
      <dgm:t>
        <a:bodyPr/>
        <a:lstStyle/>
        <a:p>
          <a:endParaRPr lang="en-GB"/>
        </a:p>
      </dgm:t>
    </dgm:pt>
    <dgm:pt modelId="{9450ABF7-DB62-44B0-9E7F-0E5F744ED05A}" type="pres">
      <dgm:prSet presAssocID="{55BEF30C-8269-AD4B-9829-1152D806C873}" presName="root" presStyleCnt="0">
        <dgm:presLayoutVars>
          <dgm:dir/>
          <dgm:resizeHandles val="exact"/>
        </dgm:presLayoutVars>
      </dgm:prSet>
      <dgm:spPr/>
    </dgm:pt>
    <dgm:pt modelId="{63A5CCCB-4584-4539-94EC-55955F911B6A}" type="pres">
      <dgm:prSet presAssocID="{E4B864C8-B3AD-C04B-B486-3726DCA522F7}" presName="compNode" presStyleCnt="0"/>
      <dgm:spPr/>
    </dgm:pt>
    <dgm:pt modelId="{6E664D9B-E1FB-473D-AA50-29847D19CFB0}" type="pres">
      <dgm:prSet presAssocID="{E4B864C8-B3AD-C04B-B486-3726DCA52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C623A4-8F6E-42FA-8396-210213C60025}" type="pres">
      <dgm:prSet presAssocID="{E4B864C8-B3AD-C04B-B486-3726DCA522F7}" presName="spaceRect" presStyleCnt="0"/>
      <dgm:spPr/>
    </dgm:pt>
    <dgm:pt modelId="{FFFAA123-E793-43CB-ABE9-A00908FDE1FE}" type="pres">
      <dgm:prSet presAssocID="{E4B864C8-B3AD-C04B-B486-3726DCA522F7}" presName="textRect" presStyleLbl="revTx" presStyleIdx="0" presStyleCnt="3">
        <dgm:presLayoutVars>
          <dgm:chMax val="1"/>
          <dgm:chPref val="1"/>
        </dgm:presLayoutVars>
      </dgm:prSet>
      <dgm:spPr/>
    </dgm:pt>
    <dgm:pt modelId="{310FB6DB-B703-4FFF-9C9B-B0115CB05F9C}" type="pres">
      <dgm:prSet presAssocID="{903542FF-5489-F948-8C9D-30CDD05B85D9}" presName="sibTrans" presStyleCnt="0"/>
      <dgm:spPr/>
    </dgm:pt>
    <dgm:pt modelId="{B3172E9A-FD54-449C-928D-B5787E6C74AD}" type="pres">
      <dgm:prSet presAssocID="{63D29B6B-F9BB-1343-8F5F-24F6ED205E0E}" presName="compNode" presStyleCnt="0"/>
      <dgm:spPr/>
    </dgm:pt>
    <dgm:pt modelId="{9A24C412-41D8-4996-AA76-631B5D54EEC6}" type="pres">
      <dgm:prSet presAssocID="{63D29B6B-F9BB-1343-8F5F-24F6ED205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18F7F68-721A-45D5-8B70-722074360E41}" type="pres">
      <dgm:prSet presAssocID="{63D29B6B-F9BB-1343-8F5F-24F6ED205E0E}" presName="spaceRect" presStyleCnt="0"/>
      <dgm:spPr/>
    </dgm:pt>
    <dgm:pt modelId="{A6EA3E38-3F51-4002-8CF1-BD292AF87CD1}" type="pres">
      <dgm:prSet presAssocID="{63D29B6B-F9BB-1343-8F5F-24F6ED205E0E}" presName="textRect" presStyleLbl="revTx" presStyleIdx="1" presStyleCnt="3">
        <dgm:presLayoutVars>
          <dgm:chMax val="1"/>
          <dgm:chPref val="1"/>
        </dgm:presLayoutVars>
      </dgm:prSet>
      <dgm:spPr/>
    </dgm:pt>
    <dgm:pt modelId="{CFCBFB57-5A24-4E99-A0A5-5F52A2F6F874}" type="pres">
      <dgm:prSet presAssocID="{FADAA2C8-C0E0-BA44-A117-E31EF4E8F543}" presName="sibTrans" presStyleCnt="0"/>
      <dgm:spPr/>
    </dgm:pt>
    <dgm:pt modelId="{54E28B6B-B549-4CA4-9308-3DB38D03D247}" type="pres">
      <dgm:prSet presAssocID="{60FC2957-0AB6-F549-93C3-D5229E1BEAC9}" presName="compNode" presStyleCnt="0"/>
      <dgm:spPr/>
    </dgm:pt>
    <dgm:pt modelId="{DD87C352-B4F3-442A-9ABE-194A36EA744C}" type="pres">
      <dgm:prSet presAssocID="{60FC2957-0AB6-F549-93C3-D5229E1BEA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AA7F75D-26CD-444D-9D0D-A48638988794}" type="pres">
      <dgm:prSet presAssocID="{60FC2957-0AB6-F549-93C3-D5229E1BEAC9}" presName="spaceRect" presStyleCnt="0"/>
      <dgm:spPr/>
    </dgm:pt>
    <dgm:pt modelId="{7E096313-F8CA-4191-8816-B8B415878CFB}" type="pres">
      <dgm:prSet presAssocID="{60FC2957-0AB6-F549-93C3-D5229E1BEAC9}" presName="textRect" presStyleLbl="revTx" presStyleIdx="2" presStyleCnt="3">
        <dgm:presLayoutVars>
          <dgm:chMax val="1"/>
          <dgm:chPref val="1"/>
        </dgm:presLayoutVars>
      </dgm:prSet>
      <dgm:spPr/>
    </dgm:pt>
  </dgm:ptLst>
  <dgm:cxnLst>
    <dgm:cxn modelId="{796EDC00-6EC8-434F-BA2A-FB1C9D55D8C1}" srcId="{55BEF30C-8269-AD4B-9829-1152D806C873}" destId="{63D29B6B-F9BB-1343-8F5F-24F6ED205E0E}" srcOrd="1" destOrd="0" parTransId="{3B0F014E-8F05-E84A-8383-04AE53EF837C}" sibTransId="{FADAA2C8-C0E0-BA44-A117-E31EF4E8F543}"/>
    <dgm:cxn modelId="{140A180F-B8C7-A547-94FF-5FD545FAFDF9}" srcId="{55BEF30C-8269-AD4B-9829-1152D806C873}" destId="{60FC2957-0AB6-F549-93C3-D5229E1BEAC9}" srcOrd="2" destOrd="0" parTransId="{467D3C60-B792-FC48-9CBF-5B072669C563}" sibTransId="{F25EE593-2914-8142-B812-4B28D5A8E3ED}"/>
    <dgm:cxn modelId="{C3599325-DA33-7C4D-940F-F7B8498CF68C}" type="presOf" srcId="{E4B864C8-B3AD-C04B-B486-3726DCA522F7}" destId="{FFFAA123-E793-43CB-ABE9-A00908FDE1FE}" srcOrd="0" destOrd="0" presId="urn:microsoft.com/office/officeart/2018/2/layout/IconLabelList"/>
    <dgm:cxn modelId="{76797C55-4FCA-0B45-B19C-B36573A33886}" type="presOf" srcId="{60FC2957-0AB6-F549-93C3-D5229E1BEAC9}" destId="{7E096313-F8CA-4191-8816-B8B415878CFB}" srcOrd="0" destOrd="0" presId="urn:microsoft.com/office/officeart/2018/2/layout/IconLabelList"/>
    <dgm:cxn modelId="{D8F7636D-2373-E248-BB81-230AEF907EF9}" type="presOf" srcId="{63D29B6B-F9BB-1343-8F5F-24F6ED205E0E}" destId="{A6EA3E38-3F51-4002-8CF1-BD292AF87CD1}" srcOrd="0" destOrd="0" presId="urn:microsoft.com/office/officeart/2018/2/layout/IconLabelList"/>
    <dgm:cxn modelId="{88D87CC1-381B-C044-A96F-62207B032814}" srcId="{55BEF30C-8269-AD4B-9829-1152D806C873}" destId="{E4B864C8-B3AD-C04B-B486-3726DCA522F7}" srcOrd="0" destOrd="0" parTransId="{7954F615-88AA-3F44-9E28-8523CBCBC3F2}" sibTransId="{903542FF-5489-F948-8C9D-30CDD05B85D9}"/>
    <dgm:cxn modelId="{59CF11D9-BE84-BE40-A6E5-7B21AFDA4AA6}" type="presOf" srcId="{55BEF30C-8269-AD4B-9829-1152D806C873}" destId="{9450ABF7-DB62-44B0-9E7F-0E5F744ED05A}" srcOrd="0" destOrd="0" presId="urn:microsoft.com/office/officeart/2018/2/layout/IconLabelList"/>
    <dgm:cxn modelId="{D464FDD2-574A-AF45-A26F-B958C51C0D49}" type="presParOf" srcId="{9450ABF7-DB62-44B0-9E7F-0E5F744ED05A}" destId="{63A5CCCB-4584-4539-94EC-55955F911B6A}" srcOrd="0" destOrd="0" presId="urn:microsoft.com/office/officeart/2018/2/layout/IconLabelList"/>
    <dgm:cxn modelId="{9E1E1282-033B-A749-A584-A9438C54AE82}" type="presParOf" srcId="{63A5CCCB-4584-4539-94EC-55955F911B6A}" destId="{6E664D9B-E1FB-473D-AA50-29847D19CFB0}" srcOrd="0" destOrd="0" presId="urn:microsoft.com/office/officeart/2018/2/layout/IconLabelList"/>
    <dgm:cxn modelId="{A1E2B449-B162-4F4E-A8FD-E2C87411B24E}" type="presParOf" srcId="{63A5CCCB-4584-4539-94EC-55955F911B6A}" destId="{66C623A4-8F6E-42FA-8396-210213C60025}" srcOrd="1" destOrd="0" presId="urn:microsoft.com/office/officeart/2018/2/layout/IconLabelList"/>
    <dgm:cxn modelId="{E0FB231E-6E37-BC4D-BE35-D61265654E7D}" type="presParOf" srcId="{63A5CCCB-4584-4539-94EC-55955F911B6A}" destId="{FFFAA123-E793-43CB-ABE9-A00908FDE1FE}" srcOrd="2" destOrd="0" presId="urn:microsoft.com/office/officeart/2018/2/layout/IconLabelList"/>
    <dgm:cxn modelId="{8E3F2A35-3DAE-6041-97F9-DBAF04A431C3}" type="presParOf" srcId="{9450ABF7-DB62-44B0-9E7F-0E5F744ED05A}" destId="{310FB6DB-B703-4FFF-9C9B-B0115CB05F9C}" srcOrd="1" destOrd="0" presId="urn:microsoft.com/office/officeart/2018/2/layout/IconLabelList"/>
    <dgm:cxn modelId="{5D703488-F8CC-EF4F-AE9E-5496F5B4C39C}" type="presParOf" srcId="{9450ABF7-DB62-44B0-9E7F-0E5F744ED05A}" destId="{B3172E9A-FD54-449C-928D-B5787E6C74AD}" srcOrd="2" destOrd="0" presId="urn:microsoft.com/office/officeart/2018/2/layout/IconLabelList"/>
    <dgm:cxn modelId="{A3A55EB7-133A-614D-BA26-AEED6793AF3D}" type="presParOf" srcId="{B3172E9A-FD54-449C-928D-B5787E6C74AD}" destId="{9A24C412-41D8-4996-AA76-631B5D54EEC6}" srcOrd="0" destOrd="0" presId="urn:microsoft.com/office/officeart/2018/2/layout/IconLabelList"/>
    <dgm:cxn modelId="{EF7FE315-1BAC-A247-A925-87BD52AD6887}" type="presParOf" srcId="{B3172E9A-FD54-449C-928D-B5787E6C74AD}" destId="{618F7F68-721A-45D5-8B70-722074360E41}" srcOrd="1" destOrd="0" presId="urn:microsoft.com/office/officeart/2018/2/layout/IconLabelList"/>
    <dgm:cxn modelId="{5725275D-A1BA-4745-A604-3B8597B5DE97}" type="presParOf" srcId="{B3172E9A-FD54-449C-928D-B5787E6C74AD}" destId="{A6EA3E38-3F51-4002-8CF1-BD292AF87CD1}" srcOrd="2" destOrd="0" presId="urn:microsoft.com/office/officeart/2018/2/layout/IconLabelList"/>
    <dgm:cxn modelId="{79F961AF-C703-C74E-92DA-CFEDF47C3FA1}" type="presParOf" srcId="{9450ABF7-DB62-44B0-9E7F-0E5F744ED05A}" destId="{CFCBFB57-5A24-4E99-A0A5-5F52A2F6F874}" srcOrd="3" destOrd="0" presId="urn:microsoft.com/office/officeart/2018/2/layout/IconLabelList"/>
    <dgm:cxn modelId="{433E65A2-1CF2-084C-934E-78F920D42236}" type="presParOf" srcId="{9450ABF7-DB62-44B0-9E7F-0E5F744ED05A}" destId="{54E28B6B-B549-4CA4-9308-3DB38D03D247}" srcOrd="4" destOrd="0" presId="urn:microsoft.com/office/officeart/2018/2/layout/IconLabelList"/>
    <dgm:cxn modelId="{5C2D27B7-1C0A-784B-B6A9-57465B41F7C7}" type="presParOf" srcId="{54E28B6B-B549-4CA4-9308-3DB38D03D247}" destId="{DD87C352-B4F3-442A-9ABE-194A36EA744C}" srcOrd="0" destOrd="0" presId="urn:microsoft.com/office/officeart/2018/2/layout/IconLabelList"/>
    <dgm:cxn modelId="{907B96CF-6197-EC43-B0CD-530AFB658B96}" type="presParOf" srcId="{54E28B6B-B549-4CA4-9308-3DB38D03D247}" destId="{AAA7F75D-26CD-444D-9D0D-A48638988794}" srcOrd="1" destOrd="0" presId="urn:microsoft.com/office/officeart/2018/2/layout/IconLabelList"/>
    <dgm:cxn modelId="{D6B2DAAA-670D-B045-9D2E-6A8E0CB562C2}" type="presParOf" srcId="{54E28B6B-B549-4CA4-9308-3DB38D03D247}" destId="{7E096313-F8CA-4191-8816-B8B415878C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55BEF30C-8269-AD4B-9829-1152D806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E4B864C8-B3AD-C04B-B486-3726DCA522F7}">
      <dgm:prSet phldrT="[Text]"/>
      <dgm:spPr/>
      <dgm:t>
        <a:bodyPr/>
        <a:lstStyle/>
        <a:p>
          <a:pPr>
            <a:lnSpc>
              <a:spcPct val="100000"/>
            </a:lnSpc>
          </a:pPr>
          <a:r>
            <a:rPr lang="en-US" b="1" i="1"/>
            <a:t>Entities</a:t>
          </a:r>
          <a:endParaRPr lang="en-GB" b="1" i="1" dirty="0"/>
        </a:p>
      </dgm:t>
    </dgm:pt>
    <dgm:pt modelId="{7954F615-88AA-3F44-9E28-8523CBCBC3F2}" type="parTrans" cxnId="{88D87CC1-381B-C044-A96F-62207B032814}">
      <dgm:prSet/>
      <dgm:spPr/>
      <dgm:t>
        <a:bodyPr/>
        <a:lstStyle/>
        <a:p>
          <a:endParaRPr lang="en-GB" b="1" i="1"/>
        </a:p>
      </dgm:t>
    </dgm:pt>
    <dgm:pt modelId="{903542FF-5489-F948-8C9D-30CDD05B85D9}" type="sibTrans" cxnId="{88D87CC1-381B-C044-A96F-62207B032814}">
      <dgm:prSet/>
      <dgm:spPr/>
      <dgm:t>
        <a:bodyPr/>
        <a:lstStyle/>
        <a:p>
          <a:endParaRPr lang="en-GB" b="1" i="1"/>
        </a:p>
      </dgm:t>
    </dgm:pt>
    <dgm:pt modelId="{63D29B6B-F9BB-1343-8F5F-24F6ED205E0E}">
      <dgm:prSet/>
      <dgm:spPr/>
      <dgm:t>
        <a:bodyPr/>
        <a:lstStyle/>
        <a:p>
          <a:pPr>
            <a:lnSpc>
              <a:spcPct val="100000"/>
            </a:lnSpc>
          </a:pPr>
          <a:r>
            <a:rPr lang="en-US" b="1" i="1"/>
            <a:t>Attributes</a:t>
          </a:r>
          <a:endParaRPr lang="en-US" b="1" i="1" dirty="0"/>
        </a:p>
      </dgm:t>
    </dgm:pt>
    <dgm:pt modelId="{3B0F014E-8F05-E84A-8383-04AE53EF837C}" type="parTrans" cxnId="{796EDC00-6EC8-434F-BA2A-FB1C9D55D8C1}">
      <dgm:prSet/>
      <dgm:spPr/>
      <dgm:t>
        <a:bodyPr/>
        <a:lstStyle/>
        <a:p>
          <a:endParaRPr lang="en-GB" b="1" i="1"/>
        </a:p>
      </dgm:t>
    </dgm:pt>
    <dgm:pt modelId="{FADAA2C8-C0E0-BA44-A117-E31EF4E8F543}" type="sibTrans" cxnId="{796EDC00-6EC8-434F-BA2A-FB1C9D55D8C1}">
      <dgm:prSet/>
      <dgm:spPr/>
      <dgm:t>
        <a:bodyPr/>
        <a:lstStyle/>
        <a:p>
          <a:endParaRPr lang="en-GB" b="1" i="1"/>
        </a:p>
      </dgm:t>
    </dgm:pt>
    <dgm:pt modelId="{60FC2957-0AB6-F549-93C3-D5229E1BEAC9}">
      <dgm:prSet/>
      <dgm:spPr/>
      <dgm:t>
        <a:bodyPr/>
        <a:lstStyle/>
        <a:p>
          <a:pPr>
            <a:lnSpc>
              <a:spcPct val="100000"/>
            </a:lnSpc>
          </a:pPr>
          <a:r>
            <a:rPr lang="en-US" b="1" i="1"/>
            <a:t>Relationships</a:t>
          </a:r>
          <a:endParaRPr lang="en-US" b="1" i="1" dirty="0"/>
        </a:p>
      </dgm:t>
    </dgm:pt>
    <dgm:pt modelId="{467D3C60-B792-FC48-9CBF-5B072669C563}" type="parTrans" cxnId="{140A180F-B8C7-A547-94FF-5FD545FAFDF9}">
      <dgm:prSet/>
      <dgm:spPr/>
      <dgm:t>
        <a:bodyPr/>
        <a:lstStyle/>
        <a:p>
          <a:endParaRPr lang="en-GB" b="1" i="1"/>
        </a:p>
      </dgm:t>
    </dgm:pt>
    <dgm:pt modelId="{F25EE593-2914-8142-B812-4B28D5A8E3ED}" type="sibTrans" cxnId="{140A180F-B8C7-A547-94FF-5FD545FAFDF9}">
      <dgm:prSet/>
      <dgm:spPr/>
      <dgm:t>
        <a:bodyPr/>
        <a:lstStyle/>
        <a:p>
          <a:endParaRPr lang="en-GB" b="1" i="1"/>
        </a:p>
      </dgm:t>
    </dgm:pt>
    <dgm:pt modelId="{9450ABF7-DB62-44B0-9E7F-0E5F744ED05A}" type="pres">
      <dgm:prSet presAssocID="{55BEF30C-8269-AD4B-9829-1152D806C873}" presName="root" presStyleCnt="0">
        <dgm:presLayoutVars>
          <dgm:dir/>
          <dgm:resizeHandles val="exact"/>
        </dgm:presLayoutVars>
      </dgm:prSet>
      <dgm:spPr/>
    </dgm:pt>
    <dgm:pt modelId="{63A5CCCB-4584-4539-94EC-55955F911B6A}" type="pres">
      <dgm:prSet presAssocID="{E4B864C8-B3AD-C04B-B486-3726DCA522F7}" presName="compNode" presStyleCnt="0"/>
      <dgm:spPr/>
    </dgm:pt>
    <dgm:pt modelId="{6E664D9B-E1FB-473D-AA50-29847D19CFB0}" type="pres">
      <dgm:prSet presAssocID="{E4B864C8-B3AD-C04B-B486-3726DCA52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C623A4-8F6E-42FA-8396-210213C60025}" type="pres">
      <dgm:prSet presAssocID="{E4B864C8-B3AD-C04B-B486-3726DCA522F7}" presName="spaceRect" presStyleCnt="0"/>
      <dgm:spPr/>
    </dgm:pt>
    <dgm:pt modelId="{FFFAA123-E793-43CB-ABE9-A00908FDE1FE}" type="pres">
      <dgm:prSet presAssocID="{E4B864C8-B3AD-C04B-B486-3726DCA522F7}" presName="textRect" presStyleLbl="revTx" presStyleIdx="0" presStyleCnt="3">
        <dgm:presLayoutVars>
          <dgm:chMax val="1"/>
          <dgm:chPref val="1"/>
        </dgm:presLayoutVars>
      </dgm:prSet>
      <dgm:spPr/>
    </dgm:pt>
    <dgm:pt modelId="{310FB6DB-B703-4FFF-9C9B-B0115CB05F9C}" type="pres">
      <dgm:prSet presAssocID="{903542FF-5489-F948-8C9D-30CDD05B85D9}" presName="sibTrans" presStyleCnt="0"/>
      <dgm:spPr/>
    </dgm:pt>
    <dgm:pt modelId="{B3172E9A-FD54-449C-928D-B5787E6C74AD}" type="pres">
      <dgm:prSet presAssocID="{63D29B6B-F9BB-1343-8F5F-24F6ED205E0E}" presName="compNode" presStyleCnt="0"/>
      <dgm:spPr/>
    </dgm:pt>
    <dgm:pt modelId="{9A24C412-41D8-4996-AA76-631B5D54EEC6}" type="pres">
      <dgm:prSet presAssocID="{63D29B6B-F9BB-1343-8F5F-24F6ED205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18F7F68-721A-45D5-8B70-722074360E41}" type="pres">
      <dgm:prSet presAssocID="{63D29B6B-F9BB-1343-8F5F-24F6ED205E0E}" presName="spaceRect" presStyleCnt="0"/>
      <dgm:spPr/>
    </dgm:pt>
    <dgm:pt modelId="{A6EA3E38-3F51-4002-8CF1-BD292AF87CD1}" type="pres">
      <dgm:prSet presAssocID="{63D29B6B-F9BB-1343-8F5F-24F6ED205E0E}" presName="textRect" presStyleLbl="revTx" presStyleIdx="1" presStyleCnt="3">
        <dgm:presLayoutVars>
          <dgm:chMax val="1"/>
          <dgm:chPref val="1"/>
        </dgm:presLayoutVars>
      </dgm:prSet>
      <dgm:spPr/>
    </dgm:pt>
    <dgm:pt modelId="{CFCBFB57-5A24-4E99-A0A5-5F52A2F6F874}" type="pres">
      <dgm:prSet presAssocID="{FADAA2C8-C0E0-BA44-A117-E31EF4E8F543}" presName="sibTrans" presStyleCnt="0"/>
      <dgm:spPr/>
    </dgm:pt>
    <dgm:pt modelId="{54E28B6B-B549-4CA4-9308-3DB38D03D247}" type="pres">
      <dgm:prSet presAssocID="{60FC2957-0AB6-F549-93C3-D5229E1BEAC9}" presName="compNode" presStyleCnt="0"/>
      <dgm:spPr/>
    </dgm:pt>
    <dgm:pt modelId="{DD87C352-B4F3-442A-9ABE-194A36EA744C}" type="pres">
      <dgm:prSet presAssocID="{60FC2957-0AB6-F549-93C3-D5229E1BEA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AA7F75D-26CD-444D-9D0D-A48638988794}" type="pres">
      <dgm:prSet presAssocID="{60FC2957-0AB6-F549-93C3-D5229E1BEAC9}" presName="spaceRect" presStyleCnt="0"/>
      <dgm:spPr/>
    </dgm:pt>
    <dgm:pt modelId="{7E096313-F8CA-4191-8816-B8B415878CFB}" type="pres">
      <dgm:prSet presAssocID="{60FC2957-0AB6-F549-93C3-D5229E1BEAC9}" presName="textRect" presStyleLbl="revTx" presStyleIdx="2" presStyleCnt="3">
        <dgm:presLayoutVars>
          <dgm:chMax val="1"/>
          <dgm:chPref val="1"/>
        </dgm:presLayoutVars>
      </dgm:prSet>
      <dgm:spPr/>
    </dgm:pt>
  </dgm:ptLst>
  <dgm:cxnLst>
    <dgm:cxn modelId="{796EDC00-6EC8-434F-BA2A-FB1C9D55D8C1}" srcId="{55BEF30C-8269-AD4B-9829-1152D806C873}" destId="{63D29B6B-F9BB-1343-8F5F-24F6ED205E0E}" srcOrd="1" destOrd="0" parTransId="{3B0F014E-8F05-E84A-8383-04AE53EF837C}" sibTransId="{FADAA2C8-C0E0-BA44-A117-E31EF4E8F543}"/>
    <dgm:cxn modelId="{140A180F-B8C7-A547-94FF-5FD545FAFDF9}" srcId="{55BEF30C-8269-AD4B-9829-1152D806C873}" destId="{60FC2957-0AB6-F549-93C3-D5229E1BEAC9}" srcOrd="2" destOrd="0" parTransId="{467D3C60-B792-FC48-9CBF-5B072669C563}" sibTransId="{F25EE593-2914-8142-B812-4B28D5A8E3ED}"/>
    <dgm:cxn modelId="{C3599325-DA33-7C4D-940F-F7B8498CF68C}" type="presOf" srcId="{E4B864C8-B3AD-C04B-B486-3726DCA522F7}" destId="{FFFAA123-E793-43CB-ABE9-A00908FDE1FE}" srcOrd="0" destOrd="0" presId="urn:microsoft.com/office/officeart/2018/2/layout/IconLabelList"/>
    <dgm:cxn modelId="{76797C55-4FCA-0B45-B19C-B36573A33886}" type="presOf" srcId="{60FC2957-0AB6-F549-93C3-D5229E1BEAC9}" destId="{7E096313-F8CA-4191-8816-B8B415878CFB}" srcOrd="0" destOrd="0" presId="urn:microsoft.com/office/officeart/2018/2/layout/IconLabelList"/>
    <dgm:cxn modelId="{D8F7636D-2373-E248-BB81-230AEF907EF9}" type="presOf" srcId="{63D29B6B-F9BB-1343-8F5F-24F6ED205E0E}" destId="{A6EA3E38-3F51-4002-8CF1-BD292AF87CD1}" srcOrd="0" destOrd="0" presId="urn:microsoft.com/office/officeart/2018/2/layout/IconLabelList"/>
    <dgm:cxn modelId="{88D87CC1-381B-C044-A96F-62207B032814}" srcId="{55BEF30C-8269-AD4B-9829-1152D806C873}" destId="{E4B864C8-B3AD-C04B-B486-3726DCA522F7}" srcOrd="0" destOrd="0" parTransId="{7954F615-88AA-3F44-9E28-8523CBCBC3F2}" sibTransId="{903542FF-5489-F948-8C9D-30CDD05B85D9}"/>
    <dgm:cxn modelId="{59CF11D9-BE84-BE40-A6E5-7B21AFDA4AA6}" type="presOf" srcId="{55BEF30C-8269-AD4B-9829-1152D806C873}" destId="{9450ABF7-DB62-44B0-9E7F-0E5F744ED05A}" srcOrd="0" destOrd="0" presId="urn:microsoft.com/office/officeart/2018/2/layout/IconLabelList"/>
    <dgm:cxn modelId="{D464FDD2-574A-AF45-A26F-B958C51C0D49}" type="presParOf" srcId="{9450ABF7-DB62-44B0-9E7F-0E5F744ED05A}" destId="{63A5CCCB-4584-4539-94EC-55955F911B6A}" srcOrd="0" destOrd="0" presId="urn:microsoft.com/office/officeart/2018/2/layout/IconLabelList"/>
    <dgm:cxn modelId="{9E1E1282-033B-A749-A584-A9438C54AE82}" type="presParOf" srcId="{63A5CCCB-4584-4539-94EC-55955F911B6A}" destId="{6E664D9B-E1FB-473D-AA50-29847D19CFB0}" srcOrd="0" destOrd="0" presId="urn:microsoft.com/office/officeart/2018/2/layout/IconLabelList"/>
    <dgm:cxn modelId="{A1E2B449-B162-4F4E-A8FD-E2C87411B24E}" type="presParOf" srcId="{63A5CCCB-4584-4539-94EC-55955F911B6A}" destId="{66C623A4-8F6E-42FA-8396-210213C60025}" srcOrd="1" destOrd="0" presId="urn:microsoft.com/office/officeart/2018/2/layout/IconLabelList"/>
    <dgm:cxn modelId="{E0FB231E-6E37-BC4D-BE35-D61265654E7D}" type="presParOf" srcId="{63A5CCCB-4584-4539-94EC-55955F911B6A}" destId="{FFFAA123-E793-43CB-ABE9-A00908FDE1FE}" srcOrd="2" destOrd="0" presId="urn:microsoft.com/office/officeart/2018/2/layout/IconLabelList"/>
    <dgm:cxn modelId="{8E3F2A35-3DAE-6041-97F9-DBAF04A431C3}" type="presParOf" srcId="{9450ABF7-DB62-44B0-9E7F-0E5F744ED05A}" destId="{310FB6DB-B703-4FFF-9C9B-B0115CB05F9C}" srcOrd="1" destOrd="0" presId="urn:microsoft.com/office/officeart/2018/2/layout/IconLabelList"/>
    <dgm:cxn modelId="{5D703488-F8CC-EF4F-AE9E-5496F5B4C39C}" type="presParOf" srcId="{9450ABF7-DB62-44B0-9E7F-0E5F744ED05A}" destId="{B3172E9A-FD54-449C-928D-B5787E6C74AD}" srcOrd="2" destOrd="0" presId="urn:microsoft.com/office/officeart/2018/2/layout/IconLabelList"/>
    <dgm:cxn modelId="{A3A55EB7-133A-614D-BA26-AEED6793AF3D}" type="presParOf" srcId="{B3172E9A-FD54-449C-928D-B5787E6C74AD}" destId="{9A24C412-41D8-4996-AA76-631B5D54EEC6}" srcOrd="0" destOrd="0" presId="urn:microsoft.com/office/officeart/2018/2/layout/IconLabelList"/>
    <dgm:cxn modelId="{EF7FE315-1BAC-A247-A925-87BD52AD6887}" type="presParOf" srcId="{B3172E9A-FD54-449C-928D-B5787E6C74AD}" destId="{618F7F68-721A-45D5-8B70-722074360E41}" srcOrd="1" destOrd="0" presId="urn:microsoft.com/office/officeart/2018/2/layout/IconLabelList"/>
    <dgm:cxn modelId="{5725275D-A1BA-4745-A604-3B8597B5DE97}" type="presParOf" srcId="{B3172E9A-FD54-449C-928D-B5787E6C74AD}" destId="{A6EA3E38-3F51-4002-8CF1-BD292AF87CD1}" srcOrd="2" destOrd="0" presId="urn:microsoft.com/office/officeart/2018/2/layout/IconLabelList"/>
    <dgm:cxn modelId="{79F961AF-C703-C74E-92DA-CFEDF47C3FA1}" type="presParOf" srcId="{9450ABF7-DB62-44B0-9E7F-0E5F744ED05A}" destId="{CFCBFB57-5A24-4E99-A0A5-5F52A2F6F874}" srcOrd="3" destOrd="0" presId="urn:microsoft.com/office/officeart/2018/2/layout/IconLabelList"/>
    <dgm:cxn modelId="{433E65A2-1CF2-084C-934E-78F920D42236}" type="presParOf" srcId="{9450ABF7-DB62-44B0-9E7F-0E5F744ED05A}" destId="{54E28B6B-B549-4CA4-9308-3DB38D03D247}" srcOrd="4" destOrd="0" presId="urn:microsoft.com/office/officeart/2018/2/layout/IconLabelList"/>
    <dgm:cxn modelId="{5C2D27B7-1C0A-784B-B6A9-57465B41F7C7}" type="presParOf" srcId="{54E28B6B-B549-4CA4-9308-3DB38D03D247}" destId="{DD87C352-B4F3-442A-9ABE-194A36EA744C}" srcOrd="0" destOrd="0" presId="urn:microsoft.com/office/officeart/2018/2/layout/IconLabelList"/>
    <dgm:cxn modelId="{907B96CF-6197-EC43-B0CD-530AFB658B96}" type="presParOf" srcId="{54E28B6B-B549-4CA4-9308-3DB38D03D247}" destId="{AAA7F75D-26CD-444D-9D0D-A48638988794}" srcOrd="1" destOrd="0" presId="urn:microsoft.com/office/officeart/2018/2/layout/IconLabelList"/>
    <dgm:cxn modelId="{D6B2DAAA-670D-B045-9D2E-6A8E0CB562C2}" type="presParOf" srcId="{54E28B6B-B549-4CA4-9308-3DB38D03D247}" destId="{7E096313-F8CA-4191-8816-B8B415878C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55BEF30C-8269-AD4B-9829-1152D806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E4B864C8-B3AD-C04B-B486-3726DCA522F7}">
      <dgm:prSet phldrT="[Text]"/>
      <dgm:spPr/>
      <dgm:t>
        <a:bodyPr/>
        <a:lstStyle/>
        <a:p>
          <a:pPr>
            <a:lnSpc>
              <a:spcPct val="100000"/>
            </a:lnSpc>
          </a:pPr>
          <a:r>
            <a:rPr lang="en-US" b="1" i="1"/>
            <a:t>Entities</a:t>
          </a:r>
          <a:endParaRPr lang="en-GB" b="1" i="1" dirty="0"/>
        </a:p>
      </dgm:t>
    </dgm:pt>
    <dgm:pt modelId="{7954F615-88AA-3F44-9E28-8523CBCBC3F2}" type="parTrans" cxnId="{88D87CC1-381B-C044-A96F-62207B032814}">
      <dgm:prSet/>
      <dgm:spPr/>
      <dgm:t>
        <a:bodyPr/>
        <a:lstStyle/>
        <a:p>
          <a:endParaRPr lang="en-GB" b="1" i="1"/>
        </a:p>
      </dgm:t>
    </dgm:pt>
    <dgm:pt modelId="{903542FF-5489-F948-8C9D-30CDD05B85D9}" type="sibTrans" cxnId="{88D87CC1-381B-C044-A96F-62207B032814}">
      <dgm:prSet/>
      <dgm:spPr/>
      <dgm:t>
        <a:bodyPr/>
        <a:lstStyle/>
        <a:p>
          <a:endParaRPr lang="en-GB" b="1" i="1"/>
        </a:p>
      </dgm:t>
    </dgm:pt>
    <dgm:pt modelId="{63D29B6B-F9BB-1343-8F5F-24F6ED205E0E}">
      <dgm:prSet/>
      <dgm:spPr/>
      <dgm:t>
        <a:bodyPr/>
        <a:lstStyle/>
        <a:p>
          <a:pPr>
            <a:lnSpc>
              <a:spcPct val="100000"/>
            </a:lnSpc>
          </a:pPr>
          <a:r>
            <a:rPr lang="en-US" b="1" i="1"/>
            <a:t>Attributes</a:t>
          </a:r>
          <a:endParaRPr lang="en-US" b="1" i="1" dirty="0"/>
        </a:p>
      </dgm:t>
    </dgm:pt>
    <dgm:pt modelId="{3B0F014E-8F05-E84A-8383-04AE53EF837C}" type="parTrans" cxnId="{796EDC00-6EC8-434F-BA2A-FB1C9D55D8C1}">
      <dgm:prSet/>
      <dgm:spPr/>
      <dgm:t>
        <a:bodyPr/>
        <a:lstStyle/>
        <a:p>
          <a:endParaRPr lang="en-GB" b="1" i="1"/>
        </a:p>
      </dgm:t>
    </dgm:pt>
    <dgm:pt modelId="{FADAA2C8-C0E0-BA44-A117-E31EF4E8F543}" type="sibTrans" cxnId="{796EDC00-6EC8-434F-BA2A-FB1C9D55D8C1}">
      <dgm:prSet/>
      <dgm:spPr/>
      <dgm:t>
        <a:bodyPr/>
        <a:lstStyle/>
        <a:p>
          <a:endParaRPr lang="en-GB" b="1" i="1"/>
        </a:p>
      </dgm:t>
    </dgm:pt>
    <dgm:pt modelId="{60FC2957-0AB6-F549-93C3-D5229E1BEAC9}">
      <dgm:prSet/>
      <dgm:spPr/>
      <dgm:t>
        <a:bodyPr/>
        <a:lstStyle/>
        <a:p>
          <a:pPr>
            <a:lnSpc>
              <a:spcPct val="100000"/>
            </a:lnSpc>
          </a:pPr>
          <a:r>
            <a:rPr lang="en-US" b="1" i="1"/>
            <a:t>Relationships</a:t>
          </a:r>
          <a:endParaRPr lang="en-US" b="1" i="1" dirty="0"/>
        </a:p>
      </dgm:t>
    </dgm:pt>
    <dgm:pt modelId="{467D3C60-B792-FC48-9CBF-5B072669C563}" type="parTrans" cxnId="{140A180F-B8C7-A547-94FF-5FD545FAFDF9}">
      <dgm:prSet/>
      <dgm:spPr/>
      <dgm:t>
        <a:bodyPr/>
        <a:lstStyle/>
        <a:p>
          <a:endParaRPr lang="en-GB" b="1" i="1"/>
        </a:p>
      </dgm:t>
    </dgm:pt>
    <dgm:pt modelId="{F25EE593-2914-8142-B812-4B28D5A8E3ED}" type="sibTrans" cxnId="{140A180F-B8C7-A547-94FF-5FD545FAFDF9}">
      <dgm:prSet/>
      <dgm:spPr/>
      <dgm:t>
        <a:bodyPr/>
        <a:lstStyle/>
        <a:p>
          <a:endParaRPr lang="en-GB" b="1" i="1"/>
        </a:p>
      </dgm:t>
    </dgm:pt>
    <dgm:pt modelId="{9450ABF7-DB62-44B0-9E7F-0E5F744ED05A}" type="pres">
      <dgm:prSet presAssocID="{55BEF30C-8269-AD4B-9829-1152D806C873}" presName="root" presStyleCnt="0">
        <dgm:presLayoutVars>
          <dgm:dir/>
          <dgm:resizeHandles val="exact"/>
        </dgm:presLayoutVars>
      </dgm:prSet>
      <dgm:spPr/>
    </dgm:pt>
    <dgm:pt modelId="{63A5CCCB-4584-4539-94EC-55955F911B6A}" type="pres">
      <dgm:prSet presAssocID="{E4B864C8-B3AD-C04B-B486-3726DCA522F7}" presName="compNode" presStyleCnt="0"/>
      <dgm:spPr/>
    </dgm:pt>
    <dgm:pt modelId="{6E664D9B-E1FB-473D-AA50-29847D19CFB0}" type="pres">
      <dgm:prSet presAssocID="{E4B864C8-B3AD-C04B-B486-3726DCA52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C623A4-8F6E-42FA-8396-210213C60025}" type="pres">
      <dgm:prSet presAssocID="{E4B864C8-B3AD-C04B-B486-3726DCA522F7}" presName="spaceRect" presStyleCnt="0"/>
      <dgm:spPr/>
    </dgm:pt>
    <dgm:pt modelId="{FFFAA123-E793-43CB-ABE9-A00908FDE1FE}" type="pres">
      <dgm:prSet presAssocID="{E4B864C8-B3AD-C04B-B486-3726DCA522F7}" presName="textRect" presStyleLbl="revTx" presStyleIdx="0" presStyleCnt="3">
        <dgm:presLayoutVars>
          <dgm:chMax val="1"/>
          <dgm:chPref val="1"/>
        </dgm:presLayoutVars>
      </dgm:prSet>
      <dgm:spPr/>
    </dgm:pt>
    <dgm:pt modelId="{310FB6DB-B703-4FFF-9C9B-B0115CB05F9C}" type="pres">
      <dgm:prSet presAssocID="{903542FF-5489-F948-8C9D-30CDD05B85D9}" presName="sibTrans" presStyleCnt="0"/>
      <dgm:spPr/>
    </dgm:pt>
    <dgm:pt modelId="{B3172E9A-FD54-449C-928D-B5787E6C74AD}" type="pres">
      <dgm:prSet presAssocID="{63D29B6B-F9BB-1343-8F5F-24F6ED205E0E}" presName="compNode" presStyleCnt="0"/>
      <dgm:spPr/>
    </dgm:pt>
    <dgm:pt modelId="{9A24C412-41D8-4996-AA76-631B5D54EEC6}" type="pres">
      <dgm:prSet presAssocID="{63D29B6B-F9BB-1343-8F5F-24F6ED205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18F7F68-721A-45D5-8B70-722074360E41}" type="pres">
      <dgm:prSet presAssocID="{63D29B6B-F9BB-1343-8F5F-24F6ED205E0E}" presName="spaceRect" presStyleCnt="0"/>
      <dgm:spPr/>
    </dgm:pt>
    <dgm:pt modelId="{A6EA3E38-3F51-4002-8CF1-BD292AF87CD1}" type="pres">
      <dgm:prSet presAssocID="{63D29B6B-F9BB-1343-8F5F-24F6ED205E0E}" presName="textRect" presStyleLbl="revTx" presStyleIdx="1" presStyleCnt="3">
        <dgm:presLayoutVars>
          <dgm:chMax val="1"/>
          <dgm:chPref val="1"/>
        </dgm:presLayoutVars>
      </dgm:prSet>
      <dgm:spPr/>
    </dgm:pt>
    <dgm:pt modelId="{CFCBFB57-5A24-4E99-A0A5-5F52A2F6F874}" type="pres">
      <dgm:prSet presAssocID="{FADAA2C8-C0E0-BA44-A117-E31EF4E8F543}" presName="sibTrans" presStyleCnt="0"/>
      <dgm:spPr/>
    </dgm:pt>
    <dgm:pt modelId="{54E28B6B-B549-4CA4-9308-3DB38D03D247}" type="pres">
      <dgm:prSet presAssocID="{60FC2957-0AB6-F549-93C3-D5229E1BEAC9}" presName="compNode" presStyleCnt="0"/>
      <dgm:spPr/>
    </dgm:pt>
    <dgm:pt modelId="{DD87C352-B4F3-442A-9ABE-194A36EA744C}" type="pres">
      <dgm:prSet presAssocID="{60FC2957-0AB6-F549-93C3-D5229E1BEA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AA7F75D-26CD-444D-9D0D-A48638988794}" type="pres">
      <dgm:prSet presAssocID="{60FC2957-0AB6-F549-93C3-D5229E1BEAC9}" presName="spaceRect" presStyleCnt="0"/>
      <dgm:spPr/>
    </dgm:pt>
    <dgm:pt modelId="{7E096313-F8CA-4191-8816-B8B415878CFB}" type="pres">
      <dgm:prSet presAssocID="{60FC2957-0AB6-F549-93C3-D5229E1BEAC9}" presName="textRect" presStyleLbl="revTx" presStyleIdx="2" presStyleCnt="3">
        <dgm:presLayoutVars>
          <dgm:chMax val="1"/>
          <dgm:chPref val="1"/>
        </dgm:presLayoutVars>
      </dgm:prSet>
      <dgm:spPr/>
    </dgm:pt>
  </dgm:ptLst>
  <dgm:cxnLst>
    <dgm:cxn modelId="{796EDC00-6EC8-434F-BA2A-FB1C9D55D8C1}" srcId="{55BEF30C-8269-AD4B-9829-1152D806C873}" destId="{63D29B6B-F9BB-1343-8F5F-24F6ED205E0E}" srcOrd="1" destOrd="0" parTransId="{3B0F014E-8F05-E84A-8383-04AE53EF837C}" sibTransId="{FADAA2C8-C0E0-BA44-A117-E31EF4E8F543}"/>
    <dgm:cxn modelId="{140A180F-B8C7-A547-94FF-5FD545FAFDF9}" srcId="{55BEF30C-8269-AD4B-9829-1152D806C873}" destId="{60FC2957-0AB6-F549-93C3-D5229E1BEAC9}" srcOrd="2" destOrd="0" parTransId="{467D3C60-B792-FC48-9CBF-5B072669C563}" sibTransId="{F25EE593-2914-8142-B812-4B28D5A8E3ED}"/>
    <dgm:cxn modelId="{C3599325-DA33-7C4D-940F-F7B8498CF68C}" type="presOf" srcId="{E4B864C8-B3AD-C04B-B486-3726DCA522F7}" destId="{FFFAA123-E793-43CB-ABE9-A00908FDE1FE}" srcOrd="0" destOrd="0" presId="urn:microsoft.com/office/officeart/2018/2/layout/IconLabelList"/>
    <dgm:cxn modelId="{76797C55-4FCA-0B45-B19C-B36573A33886}" type="presOf" srcId="{60FC2957-0AB6-F549-93C3-D5229E1BEAC9}" destId="{7E096313-F8CA-4191-8816-B8B415878CFB}" srcOrd="0" destOrd="0" presId="urn:microsoft.com/office/officeart/2018/2/layout/IconLabelList"/>
    <dgm:cxn modelId="{D8F7636D-2373-E248-BB81-230AEF907EF9}" type="presOf" srcId="{63D29B6B-F9BB-1343-8F5F-24F6ED205E0E}" destId="{A6EA3E38-3F51-4002-8CF1-BD292AF87CD1}" srcOrd="0" destOrd="0" presId="urn:microsoft.com/office/officeart/2018/2/layout/IconLabelList"/>
    <dgm:cxn modelId="{88D87CC1-381B-C044-A96F-62207B032814}" srcId="{55BEF30C-8269-AD4B-9829-1152D806C873}" destId="{E4B864C8-B3AD-C04B-B486-3726DCA522F7}" srcOrd="0" destOrd="0" parTransId="{7954F615-88AA-3F44-9E28-8523CBCBC3F2}" sibTransId="{903542FF-5489-F948-8C9D-30CDD05B85D9}"/>
    <dgm:cxn modelId="{59CF11D9-BE84-BE40-A6E5-7B21AFDA4AA6}" type="presOf" srcId="{55BEF30C-8269-AD4B-9829-1152D806C873}" destId="{9450ABF7-DB62-44B0-9E7F-0E5F744ED05A}" srcOrd="0" destOrd="0" presId="urn:microsoft.com/office/officeart/2018/2/layout/IconLabelList"/>
    <dgm:cxn modelId="{D464FDD2-574A-AF45-A26F-B958C51C0D49}" type="presParOf" srcId="{9450ABF7-DB62-44B0-9E7F-0E5F744ED05A}" destId="{63A5CCCB-4584-4539-94EC-55955F911B6A}" srcOrd="0" destOrd="0" presId="urn:microsoft.com/office/officeart/2018/2/layout/IconLabelList"/>
    <dgm:cxn modelId="{9E1E1282-033B-A749-A584-A9438C54AE82}" type="presParOf" srcId="{63A5CCCB-4584-4539-94EC-55955F911B6A}" destId="{6E664D9B-E1FB-473D-AA50-29847D19CFB0}" srcOrd="0" destOrd="0" presId="urn:microsoft.com/office/officeart/2018/2/layout/IconLabelList"/>
    <dgm:cxn modelId="{A1E2B449-B162-4F4E-A8FD-E2C87411B24E}" type="presParOf" srcId="{63A5CCCB-4584-4539-94EC-55955F911B6A}" destId="{66C623A4-8F6E-42FA-8396-210213C60025}" srcOrd="1" destOrd="0" presId="urn:microsoft.com/office/officeart/2018/2/layout/IconLabelList"/>
    <dgm:cxn modelId="{E0FB231E-6E37-BC4D-BE35-D61265654E7D}" type="presParOf" srcId="{63A5CCCB-4584-4539-94EC-55955F911B6A}" destId="{FFFAA123-E793-43CB-ABE9-A00908FDE1FE}" srcOrd="2" destOrd="0" presId="urn:microsoft.com/office/officeart/2018/2/layout/IconLabelList"/>
    <dgm:cxn modelId="{8E3F2A35-3DAE-6041-97F9-DBAF04A431C3}" type="presParOf" srcId="{9450ABF7-DB62-44B0-9E7F-0E5F744ED05A}" destId="{310FB6DB-B703-4FFF-9C9B-B0115CB05F9C}" srcOrd="1" destOrd="0" presId="urn:microsoft.com/office/officeart/2018/2/layout/IconLabelList"/>
    <dgm:cxn modelId="{5D703488-F8CC-EF4F-AE9E-5496F5B4C39C}" type="presParOf" srcId="{9450ABF7-DB62-44B0-9E7F-0E5F744ED05A}" destId="{B3172E9A-FD54-449C-928D-B5787E6C74AD}" srcOrd="2" destOrd="0" presId="urn:microsoft.com/office/officeart/2018/2/layout/IconLabelList"/>
    <dgm:cxn modelId="{A3A55EB7-133A-614D-BA26-AEED6793AF3D}" type="presParOf" srcId="{B3172E9A-FD54-449C-928D-B5787E6C74AD}" destId="{9A24C412-41D8-4996-AA76-631B5D54EEC6}" srcOrd="0" destOrd="0" presId="urn:microsoft.com/office/officeart/2018/2/layout/IconLabelList"/>
    <dgm:cxn modelId="{EF7FE315-1BAC-A247-A925-87BD52AD6887}" type="presParOf" srcId="{B3172E9A-FD54-449C-928D-B5787E6C74AD}" destId="{618F7F68-721A-45D5-8B70-722074360E41}" srcOrd="1" destOrd="0" presId="urn:microsoft.com/office/officeart/2018/2/layout/IconLabelList"/>
    <dgm:cxn modelId="{5725275D-A1BA-4745-A604-3B8597B5DE97}" type="presParOf" srcId="{B3172E9A-FD54-449C-928D-B5787E6C74AD}" destId="{A6EA3E38-3F51-4002-8CF1-BD292AF87CD1}" srcOrd="2" destOrd="0" presId="urn:microsoft.com/office/officeart/2018/2/layout/IconLabelList"/>
    <dgm:cxn modelId="{79F961AF-C703-C74E-92DA-CFEDF47C3FA1}" type="presParOf" srcId="{9450ABF7-DB62-44B0-9E7F-0E5F744ED05A}" destId="{CFCBFB57-5A24-4E99-A0A5-5F52A2F6F874}" srcOrd="3" destOrd="0" presId="urn:microsoft.com/office/officeart/2018/2/layout/IconLabelList"/>
    <dgm:cxn modelId="{433E65A2-1CF2-084C-934E-78F920D42236}" type="presParOf" srcId="{9450ABF7-DB62-44B0-9E7F-0E5F744ED05A}" destId="{54E28B6B-B549-4CA4-9308-3DB38D03D247}" srcOrd="4" destOrd="0" presId="urn:microsoft.com/office/officeart/2018/2/layout/IconLabelList"/>
    <dgm:cxn modelId="{5C2D27B7-1C0A-784B-B6A9-57465B41F7C7}" type="presParOf" srcId="{54E28B6B-B549-4CA4-9308-3DB38D03D247}" destId="{DD87C352-B4F3-442A-9ABE-194A36EA744C}" srcOrd="0" destOrd="0" presId="urn:microsoft.com/office/officeart/2018/2/layout/IconLabelList"/>
    <dgm:cxn modelId="{907B96CF-6197-EC43-B0CD-530AFB658B96}" type="presParOf" srcId="{54E28B6B-B549-4CA4-9308-3DB38D03D247}" destId="{AAA7F75D-26CD-444D-9D0D-A48638988794}" srcOrd="1" destOrd="0" presId="urn:microsoft.com/office/officeart/2018/2/layout/IconLabelList"/>
    <dgm:cxn modelId="{D6B2DAAA-670D-B045-9D2E-6A8E0CB562C2}" type="presParOf" srcId="{54E28B6B-B549-4CA4-9308-3DB38D03D247}" destId="{7E096313-F8CA-4191-8816-B8B415878C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55BEF30C-8269-AD4B-9829-1152D806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E4B864C8-B3AD-C04B-B486-3726DCA522F7}">
      <dgm:prSet phldrT="[Text]"/>
      <dgm:spPr/>
      <dgm:t>
        <a:bodyPr/>
        <a:lstStyle/>
        <a:p>
          <a:pPr>
            <a:lnSpc>
              <a:spcPct val="100000"/>
            </a:lnSpc>
          </a:pPr>
          <a:r>
            <a:rPr lang="en-US" b="1" i="1"/>
            <a:t>Entities</a:t>
          </a:r>
          <a:endParaRPr lang="en-GB" b="1" i="1" dirty="0"/>
        </a:p>
      </dgm:t>
    </dgm:pt>
    <dgm:pt modelId="{7954F615-88AA-3F44-9E28-8523CBCBC3F2}" type="parTrans" cxnId="{88D87CC1-381B-C044-A96F-62207B032814}">
      <dgm:prSet/>
      <dgm:spPr/>
      <dgm:t>
        <a:bodyPr/>
        <a:lstStyle/>
        <a:p>
          <a:endParaRPr lang="en-GB" b="1" i="1"/>
        </a:p>
      </dgm:t>
    </dgm:pt>
    <dgm:pt modelId="{903542FF-5489-F948-8C9D-30CDD05B85D9}" type="sibTrans" cxnId="{88D87CC1-381B-C044-A96F-62207B032814}">
      <dgm:prSet/>
      <dgm:spPr/>
      <dgm:t>
        <a:bodyPr/>
        <a:lstStyle/>
        <a:p>
          <a:endParaRPr lang="en-GB" b="1" i="1"/>
        </a:p>
      </dgm:t>
    </dgm:pt>
    <dgm:pt modelId="{63D29B6B-F9BB-1343-8F5F-24F6ED205E0E}">
      <dgm:prSet/>
      <dgm:spPr/>
      <dgm:t>
        <a:bodyPr/>
        <a:lstStyle/>
        <a:p>
          <a:pPr>
            <a:lnSpc>
              <a:spcPct val="100000"/>
            </a:lnSpc>
          </a:pPr>
          <a:r>
            <a:rPr lang="en-US" b="1" i="1"/>
            <a:t>Attributes</a:t>
          </a:r>
          <a:endParaRPr lang="en-US" b="1" i="1" dirty="0"/>
        </a:p>
      </dgm:t>
    </dgm:pt>
    <dgm:pt modelId="{3B0F014E-8F05-E84A-8383-04AE53EF837C}" type="parTrans" cxnId="{796EDC00-6EC8-434F-BA2A-FB1C9D55D8C1}">
      <dgm:prSet/>
      <dgm:spPr/>
      <dgm:t>
        <a:bodyPr/>
        <a:lstStyle/>
        <a:p>
          <a:endParaRPr lang="en-GB" b="1" i="1"/>
        </a:p>
      </dgm:t>
    </dgm:pt>
    <dgm:pt modelId="{FADAA2C8-C0E0-BA44-A117-E31EF4E8F543}" type="sibTrans" cxnId="{796EDC00-6EC8-434F-BA2A-FB1C9D55D8C1}">
      <dgm:prSet/>
      <dgm:spPr/>
      <dgm:t>
        <a:bodyPr/>
        <a:lstStyle/>
        <a:p>
          <a:endParaRPr lang="en-GB" b="1" i="1"/>
        </a:p>
      </dgm:t>
    </dgm:pt>
    <dgm:pt modelId="{60FC2957-0AB6-F549-93C3-D5229E1BEAC9}">
      <dgm:prSet/>
      <dgm:spPr/>
      <dgm:t>
        <a:bodyPr/>
        <a:lstStyle/>
        <a:p>
          <a:pPr>
            <a:lnSpc>
              <a:spcPct val="100000"/>
            </a:lnSpc>
          </a:pPr>
          <a:r>
            <a:rPr lang="en-US" b="1" i="1"/>
            <a:t>Relationships</a:t>
          </a:r>
          <a:endParaRPr lang="en-US" b="1" i="1" dirty="0"/>
        </a:p>
      </dgm:t>
    </dgm:pt>
    <dgm:pt modelId="{467D3C60-B792-FC48-9CBF-5B072669C563}" type="parTrans" cxnId="{140A180F-B8C7-A547-94FF-5FD545FAFDF9}">
      <dgm:prSet/>
      <dgm:spPr/>
      <dgm:t>
        <a:bodyPr/>
        <a:lstStyle/>
        <a:p>
          <a:endParaRPr lang="en-GB" b="1" i="1"/>
        </a:p>
      </dgm:t>
    </dgm:pt>
    <dgm:pt modelId="{F25EE593-2914-8142-B812-4B28D5A8E3ED}" type="sibTrans" cxnId="{140A180F-B8C7-A547-94FF-5FD545FAFDF9}">
      <dgm:prSet/>
      <dgm:spPr/>
      <dgm:t>
        <a:bodyPr/>
        <a:lstStyle/>
        <a:p>
          <a:endParaRPr lang="en-GB" b="1" i="1"/>
        </a:p>
      </dgm:t>
    </dgm:pt>
    <dgm:pt modelId="{9450ABF7-DB62-44B0-9E7F-0E5F744ED05A}" type="pres">
      <dgm:prSet presAssocID="{55BEF30C-8269-AD4B-9829-1152D806C873}" presName="root" presStyleCnt="0">
        <dgm:presLayoutVars>
          <dgm:dir/>
          <dgm:resizeHandles val="exact"/>
        </dgm:presLayoutVars>
      </dgm:prSet>
      <dgm:spPr/>
    </dgm:pt>
    <dgm:pt modelId="{63A5CCCB-4584-4539-94EC-55955F911B6A}" type="pres">
      <dgm:prSet presAssocID="{E4B864C8-B3AD-C04B-B486-3726DCA522F7}" presName="compNode" presStyleCnt="0"/>
      <dgm:spPr/>
    </dgm:pt>
    <dgm:pt modelId="{6E664D9B-E1FB-473D-AA50-29847D19CFB0}" type="pres">
      <dgm:prSet presAssocID="{E4B864C8-B3AD-C04B-B486-3726DCA52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C623A4-8F6E-42FA-8396-210213C60025}" type="pres">
      <dgm:prSet presAssocID="{E4B864C8-B3AD-C04B-B486-3726DCA522F7}" presName="spaceRect" presStyleCnt="0"/>
      <dgm:spPr/>
    </dgm:pt>
    <dgm:pt modelId="{FFFAA123-E793-43CB-ABE9-A00908FDE1FE}" type="pres">
      <dgm:prSet presAssocID="{E4B864C8-B3AD-C04B-B486-3726DCA522F7}" presName="textRect" presStyleLbl="revTx" presStyleIdx="0" presStyleCnt="3">
        <dgm:presLayoutVars>
          <dgm:chMax val="1"/>
          <dgm:chPref val="1"/>
        </dgm:presLayoutVars>
      </dgm:prSet>
      <dgm:spPr/>
    </dgm:pt>
    <dgm:pt modelId="{310FB6DB-B703-4FFF-9C9B-B0115CB05F9C}" type="pres">
      <dgm:prSet presAssocID="{903542FF-5489-F948-8C9D-30CDD05B85D9}" presName="sibTrans" presStyleCnt="0"/>
      <dgm:spPr/>
    </dgm:pt>
    <dgm:pt modelId="{B3172E9A-FD54-449C-928D-B5787E6C74AD}" type="pres">
      <dgm:prSet presAssocID="{63D29B6B-F9BB-1343-8F5F-24F6ED205E0E}" presName="compNode" presStyleCnt="0"/>
      <dgm:spPr/>
    </dgm:pt>
    <dgm:pt modelId="{9A24C412-41D8-4996-AA76-631B5D54EEC6}" type="pres">
      <dgm:prSet presAssocID="{63D29B6B-F9BB-1343-8F5F-24F6ED205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18F7F68-721A-45D5-8B70-722074360E41}" type="pres">
      <dgm:prSet presAssocID="{63D29B6B-F9BB-1343-8F5F-24F6ED205E0E}" presName="spaceRect" presStyleCnt="0"/>
      <dgm:spPr/>
    </dgm:pt>
    <dgm:pt modelId="{A6EA3E38-3F51-4002-8CF1-BD292AF87CD1}" type="pres">
      <dgm:prSet presAssocID="{63D29B6B-F9BB-1343-8F5F-24F6ED205E0E}" presName="textRect" presStyleLbl="revTx" presStyleIdx="1" presStyleCnt="3">
        <dgm:presLayoutVars>
          <dgm:chMax val="1"/>
          <dgm:chPref val="1"/>
        </dgm:presLayoutVars>
      </dgm:prSet>
      <dgm:spPr/>
    </dgm:pt>
    <dgm:pt modelId="{CFCBFB57-5A24-4E99-A0A5-5F52A2F6F874}" type="pres">
      <dgm:prSet presAssocID="{FADAA2C8-C0E0-BA44-A117-E31EF4E8F543}" presName="sibTrans" presStyleCnt="0"/>
      <dgm:spPr/>
    </dgm:pt>
    <dgm:pt modelId="{54E28B6B-B549-4CA4-9308-3DB38D03D247}" type="pres">
      <dgm:prSet presAssocID="{60FC2957-0AB6-F549-93C3-D5229E1BEAC9}" presName="compNode" presStyleCnt="0"/>
      <dgm:spPr/>
    </dgm:pt>
    <dgm:pt modelId="{DD87C352-B4F3-442A-9ABE-194A36EA744C}" type="pres">
      <dgm:prSet presAssocID="{60FC2957-0AB6-F549-93C3-D5229E1BEA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AA7F75D-26CD-444D-9D0D-A48638988794}" type="pres">
      <dgm:prSet presAssocID="{60FC2957-0AB6-F549-93C3-D5229E1BEAC9}" presName="spaceRect" presStyleCnt="0"/>
      <dgm:spPr/>
    </dgm:pt>
    <dgm:pt modelId="{7E096313-F8CA-4191-8816-B8B415878CFB}" type="pres">
      <dgm:prSet presAssocID="{60FC2957-0AB6-F549-93C3-D5229E1BEAC9}" presName="textRect" presStyleLbl="revTx" presStyleIdx="2" presStyleCnt="3">
        <dgm:presLayoutVars>
          <dgm:chMax val="1"/>
          <dgm:chPref val="1"/>
        </dgm:presLayoutVars>
      </dgm:prSet>
      <dgm:spPr/>
    </dgm:pt>
  </dgm:ptLst>
  <dgm:cxnLst>
    <dgm:cxn modelId="{796EDC00-6EC8-434F-BA2A-FB1C9D55D8C1}" srcId="{55BEF30C-8269-AD4B-9829-1152D806C873}" destId="{63D29B6B-F9BB-1343-8F5F-24F6ED205E0E}" srcOrd="1" destOrd="0" parTransId="{3B0F014E-8F05-E84A-8383-04AE53EF837C}" sibTransId="{FADAA2C8-C0E0-BA44-A117-E31EF4E8F543}"/>
    <dgm:cxn modelId="{140A180F-B8C7-A547-94FF-5FD545FAFDF9}" srcId="{55BEF30C-8269-AD4B-9829-1152D806C873}" destId="{60FC2957-0AB6-F549-93C3-D5229E1BEAC9}" srcOrd="2" destOrd="0" parTransId="{467D3C60-B792-FC48-9CBF-5B072669C563}" sibTransId="{F25EE593-2914-8142-B812-4B28D5A8E3ED}"/>
    <dgm:cxn modelId="{C3599325-DA33-7C4D-940F-F7B8498CF68C}" type="presOf" srcId="{E4B864C8-B3AD-C04B-B486-3726DCA522F7}" destId="{FFFAA123-E793-43CB-ABE9-A00908FDE1FE}" srcOrd="0" destOrd="0" presId="urn:microsoft.com/office/officeart/2018/2/layout/IconLabelList"/>
    <dgm:cxn modelId="{76797C55-4FCA-0B45-B19C-B36573A33886}" type="presOf" srcId="{60FC2957-0AB6-F549-93C3-D5229E1BEAC9}" destId="{7E096313-F8CA-4191-8816-B8B415878CFB}" srcOrd="0" destOrd="0" presId="urn:microsoft.com/office/officeart/2018/2/layout/IconLabelList"/>
    <dgm:cxn modelId="{D8F7636D-2373-E248-BB81-230AEF907EF9}" type="presOf" srcId="{63D29B6B-F9BB-1343-8F5F-24F6ED205E0E}" destId="{A6EA3E38-3F51-4002-8CF1-BD292AF87CD1}" srcOrd="0" destOrd="0" presId="urn:microsoft.com/office/officeart/2018/2/layout/IconLabelList"/>
    <dgm:cxn modelId="{88D87CC1-381B-C044-A96F-62207B032814}" srcId="{55BEF30C-8269-AD4B-9829-1152D806C873}" destId="{E4B864C8-B3AD-C04B-B486-3726DCA522F7}" srcOrd="0" destOrd="0" parTransId="{7954F615-88AA-3F44-9E28-8523CBCBC3F2}" sibTransId="{903542FF-5489-F948-8C9D-30CDD05B85D9}"/>
    <dgm:cxn modelId="{59CF11D9-BE84-BE40-A6E5-7B21AFDA4AA6}" type="presOf" srcId="{55BEF30C-8269-AD4B-9829-1152D806C873}" destId="{9450ABF7-DB62-44B0-9E7F-0E5F744ED05A}" srcOrd="0" destOrd="0" presId="urn:microsoft.com/office/officeart/2018/2/layout/IconLabelList"/>
    <dgm:cxn modelId="{D464FDD2-574A-AF45-A26F-B958C51C0D49}" type="presParOf" srcId="{9450ABF7-DB62-44B0-9E7F-0E5F744ED05A}" destId="{63A5CCCB-4584-4539-94EC-55955F911B6A}" srcOrd="0" destOrd="0" presId="urn:microsoft.com/office/officeart/2018/2/layout/IconLabelList"/>
    <dgm:cxn modelId="{9E1E1282-033B-A749-A584-A9438C54AE82}" type="presParOf" srcId="{63A5CCCB-4584-4539-94EC-55955F911B6A}" destId="{6E664D9B-E1FB-473D-AA50-29847D19CFB0}" srcOrd="0" destOrd="0" presId="urn:microsoft.com/office/officeart/2018/2/layout/IconLabelList"/>
    <dgm:cxn modelId="{A1E2B449-B162-4F4E-A8FD-E2C87411B24E}" type="presParOf" srcId="{63A5CCCB-4584-4539-94EC-55955F911B6A}" destId="{66C623A4-8F6E-42FA-8396-210213C60025}" srcOrd="1" destOrd="0" presId="urn:microsoft.com/office/officeart/2018/2/layout/IconLabelList"/>
    <dgm:cxn modelId="{E0FB231E-6E37-BC4D-BE35-D61265654E7D}" type="presParOf" srcId="{63A5CCCB-4584-4539-94EC-55955F911B6A}" destId="{FFFAA123-E793-43CB-ABE9-A00908FDE1FE}" srcOrd="2" destOrd="0" presId="urn:microsoft.com/office/officeart/2018/2/layout/IconLabelList"/>
    <dgm:cxn modelId="{8E3F2A35-3DAE-6041-97F9-DBAF04A431C3}" type="presParOf" srcId="{9450ABF7-DB62-44B0-9E7F-0E5F744ED05A}" destId="{310FB6DB-B703-4FFF-9C9B-B0115CB05F9C}" srcOrd="1" destOrd="0" presId="urn:microsoft.com/office/officeart/2018/2/layout/IconLabelList"/>
    <dgm:cxn modelId="{5D703488-F8CC-EF4F-AE9E-5496F5B4C39C}" type="presParOf" srcId="{9450ABF7-DB62-44B0-9E7F-0E5F744ED05A}" destId="{B3172E9A-FD54-449C-928D-B5787E6C74AD}" srcOrd="2" destOrd="0" presId="urn:microsoft.com/office/officeart/2018/2/layout/IconLabelList"/>
    <dgm:cxn modelId="{A3A55EB7-133A-614D-BA26-AEED6793AF3D}" type="presParOf" srcId="{B3172E9A-FD54-449C-928D-B5787E6C74AD}" destId="{9A24C412-41D8-4996-AA76-631B5D54EEC6}" srcOrd="0" destOrd="0" presId="urn:microsoft.com/office/officeart/2018/2/layout/IconLabelList"/>
    <dgm:cxn modelId="{EF7FE315-1BAC-A247-A925-87BD52AD6887}" type="presParOf" srcId="{B3172E9A-FD54-449C-928D-B5787E6C74AD}" destId="{618F7F68-721A-45D5-8B70-722074360E41}" srcOrd="1" destOrd="0" presId="urn:microsoft.com/office/officeart/2018/2/layout/IconLabelList"/>
    <dgm:cxn modelId="{5725275D-A1BA-4745-A604-3B8597B5DE97}" type="presParOf" srcId="{B3172E9A-FD54-449C-928D-B5787E6C74AD}" destId="{A6EA3E38-3F51-4002-8CF1-BD292AF87CD1}" srcOrd="2" destOrd="0" presId="urn:microsoft.com/office/officeart/2018/2/layout/IconLabelList"/>
    <dgm:cxn modelId="{79F961AF-C703-C74E-92DA-CFEDF47C3FA1}" type="presParOf" srcId="{9450ABF7-DB62-44B0-9E7F-0E5F744ED05A}" destId="{CFCBFB57-5A24-4E99-A0A5-5F52A2F6F874}" srcOrd="3" destOrd="0" presId="urn:microsoft.com/office/officeart/2018/2/layout/IconLabelList"/>
    <dgm:cxn modelId="{433E65A2-1CF2-084C-934E-78F920D42236}" type="presParOf" srcId="{9450ABF7-DB62-44B0-9E7F-0E5F744ED05A}" destId="{54E28B6B-B549-4CA4-9308-3DB38D03D247}" srcOrd="4" destOrd="0" presId="urn:microsoft.com/office/officeart/2018/2/layout/IconLabelList"/>
    <dgm:cxn modelId="{5C2D27B7-1C0A-784B-B6A9-57465B41F7C7}" type="presParOf" srcId="{54E28B6B-B549-4CA4-9308-3DB38D03D247}" destId="{DD87C352-B4F3-442A-9ABE-194A36EA744C}" srcOrd="0" destOrd="0" presId="urn:microsoft.com/office/officeart/2018/2/layout/IconLabelList"/>
    <dgm:cxn modelId="{907B96CF-6197-EC43-B0CD-530AFB658B96}" type="presParOf" srcId="{54E28B6B-B549-4CA4-9308-3DB38D03D247}" destId="{AAA7F75D-26CD-444D-9D0D-A48638988794}" srcOrd="1" destOrd="0" presId="urn:microsoft.com/office/officeart/2018/2/layout/IconLabelList"/>
    <dgm:cxn modelId="{D6B2DAAA-670D-B045-9D2E-6A8E0CB562C2}" type="presParOf" srcId="{54E28B6B-B549-4CA4-9308-3DB38D03D247}" destId="{7E096313-F8CA-4191-8816-B8B415878C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55BEF30C-8269-AD4B-9829-1152D806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E4B864C8-B3AD-C04B-B486-3726DCA522F7}">
      <dgm:prSet phldrT="[Text]"/>
      <dgm:spPr/>
      <dgm:t>
        <a:bodyPr/>
        <a:lstStyle/>
        <a:p>
          <a:pPr>
            <a:lnSpc>
              <a:spcPct val="100000"/>
            </a:lnSpc>
          </a:pPr>
          <a:r>
            <a:rPr lang="en-US" b="1" i="1"/>
            <a:t>Entities</a:t>
          </a:r>
          <a:endParaRPr lang="en-GB" b="1" i="1" dirty="0"/>
        </a:p>
      </dgm:t>
    </dgm:pt>
    <dgm:pt modelId="{7954F615-88AA-3F44-9E28-8523CBCBC3F2}" type="parTrans" cxnId="{88D87CC1-381B-C044-A96F-62207B032814}">
      <dgm:prSet/>
      <dgm:spPr/>
      <dgm:t>
        <a:bodyPr/>
        <a:lstStyle/>
        <a:p>
          <a:endParaRPr lang="en-GB" b="1" i="1"/>
        </a:p>
      </dgm:t>
    </dgm:pt>
    <dgm:pt modelId="{903542FF-5489-F948-8C9D-30CDD05B85D9}" type="sibTrans" cxnId="{88D87CC1-381B-C044-A96F-62207B032814}">
      <dgm:prSet/>
      <dgm:spPr/>
      <dgm:t>
        <a:bodyPr/>
        <a:lstStyle/>
        <a:p>
          <a:endParaRPr lang="en-GB" b="1" i="1"/>
        </a:p>
      </dgm:t>
    </dgm:pt>
    <dgm:pt modelId="{63D29B6B-F9BB-1343-8F5F-24F6ED205E0E}">
      <dgm:prSet/>
      <dgm:spPr/>
      <dgm:t>
        <a:bodyPr/>
        <a:lstStyle/>
        <a:p>
          <a:pPr>
            <a:lnSpc>
              <a:spcPct val="100000"/>
            </a:lnSpc>
          </a:pPr>
          <a:r>
            <a:rPr lang="en-US" b="1" i="1"/>
            <a:t>Attributes</a:t>
          </a:r>
          <a:endParaRPr lang="en-US" b="1" i="1" dirty="0"/>
        </a:p>
      </dgm:t>
    </dgm:pt>
    <dgm:pt modelId="{3B0F014E-8F05-E84A-8383-04AE53EF837C}" type="parTrans" cxnId="{796EDC00-6EC8-434F-BA2A-FB1C9D55D8C1}">
      <dgm:prSet/>
      <dgm:spPr/>
      <dgm:t>
        <a:bodyPr/>
        <a:lstStyle/>
        <a:p>
          <a:endParaRPr lang="en-GB" b="1" i="1"/>
        </a:p>
      </dgm:t>
    </dgm:pt>
    <dgm:pt modelId="{FADAA2C8-C0E0-BA44-A117-E31EF4E8F543}" type="sibTrans" cxnId="{796EDC00-6EC8-434F-BA2A-FB1C9D55D8C1}">
      <dgm:prSet/>
      <dgm:spPr/>
      <dgm:t>
        <a:bodyPr/>
        <a:lstStyle/>
        <a:p>
          <a:endParaRPr lang="en-GB" b="1" i="1"/>
        </a:p>
      </dgm:t>
    </dgm:pt>
    <dgm:pt modelId="{60FC2957-0AB6-F549-93C3-D5229E1BEAC9}">
      <dgm:prSet/>
      <dgm:spPr/>
      <dgm:t>
        <a:bodyPr/>
        <a:lstStyle/>
        <a:p>
          <a:pPr>
            <a:lnSpc>
              <a:spcPct val="100000"/>
            </a:lnSpc>
          </a:pPr>
          <a:r>
            <a:rPr lang="en-US" b="1" i="1"/>
            <a:t>Relationships</a:t>
          </a:r>
          <a:endParaRPr lang="en-US" b="1" i="1" dirty="0"/>
        </a:p>
      </dgm:t>
    </dgm:pt>
    <dgm:pt modelId="{467D3C60-B792-FC48-9CBF-5B072669C563}" type="parTrans" cxnId="{140A180F-B8C7-A547-94FF-5FD545FAFDF9}">
      <dgm:prSet/>
      <dgm:spPr/>
      <dgm:t>
        <a:bodyPr/>
        <a:lstStyle/>
        <a:p>
          <a:endParaRPr lang="en-GB" b="1" i="1"/>
        </a:p>
      </dgm:t>
    </dgm:pt>
    <dgm:pt modelId="{F25EE593-2914-8142-B812-4B28D5A8E3ED}" type="sibTrans" cxnId="{140A180F-B8C7-A547-94FF-5FD545FAFDF9}">
      <dgm:prSet/>
      <dgm:spPr/>
      <dgm:t>
        <a:bodyPr/>
        <a:lstStyle/>
        <a:p>
          <a:endParaRPr lang="en-GB" b="1" i="1"/>
        </a:p>
      </dgm:t>
    </dgm:pt>
    <dgm:pt modelId="{9450ABF7-DB62-44B0-9E7F-0E5F744ED05A}" type="pres">
      <dgm:prSet presAssocID="{55BEF30C-8269-AD4B-9829-1152D806C873}" presName="root" presStyleCnt="0">
        <dgm:presLayoutVars>
          <dgm:dir/>
          <dgm:resizeHandles val="exact"/>
        </dgm:presLayoutVars>
      </dgm:prSet>
      <dgm:spPr/>
    </dgm:pt>
    <dgm:pt modelId="{63A5CCCB-4584-4539-94EC-55955F911B6A}" type="pres">
      <dgm:prSet presAssocID="{E4B864C8-B3AD-C04B-B486-3726DCA522F7}" presName="compNode" presStyleCnt="0"/>
      <dgm:spPr/>
    </dgm:pt>
    <dgm:pt modelId="{6E664D9B-E1FB-473D-AA50-29847D19CFB0}" type="pres">
      <dgm:prSet presAssocID="{E4B864C8-B3AD-C04B-B486-3726DCA52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C623A4-8F6E-42FA-8396-210213C60025}" type="pres">
      <dgm:prSet presAssocID="{E4B864C8-B3AD-C04B-B486-3726DCA522F7}" presName="spaceRect" presStyleCnt="0"/>
      <dgm:spPr/>
    </dgm:pt>
    <dgm:pt modelId="{FFFAA123-E793-43CB-ABE9-A00908FDE1FE}" type="pres">
      <dgm:prSet presAssocID="{E4B864C8-B3AD-C04B-B486-3726DCA522F7}" presName="textRect" presStyleLbl="revTx" presStyleIdx="0" presStyleCnt="3">
        <dgm:presLayoutVars>
          <dgm:chMax val="1"/>
          <dgm:chPref val="1"/>
        </dgm:presLayoutVars>
      </dgm:prSet>
      <dgm:spPr/>
    </dgm:pt>
    <dgm:pt modelId="{310FB6DB-B703-4FFF-9C9B-B0115CB05F9C}" type="pres">
      <dgm:prSet presAssocID="{903542FF-5489-F948-8C9D-30CDD05B85D9}" presName="sibTrans" presStyleCnt="0"/>
      <dgm:spPr/>
    </dgm:pt>
    <dgm:pt modelId="{B3172E9A-FD54-449C-928D-B5787E6C74AD}" type="pres">
      <dgm:prSet presAssocID="{63D29B6B-F9BB-1343-8F5F-24F6ED205E0E}" presName="compNode" presStyleCnt="0"/>
      <dgm:spPr/>
    </dgm:pt>
    <dgm:pt modelId="{9A24C412-41D8-4996-AA76-631B5D54EEC6}" type="pres">
      <dgm:prSet presAssocID="{63D29B6B-F9BB-1343-8F5F-24F6ED205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18F7F68-721A-45D5-8B70-722074360E41}" type="pres">
      <dgm:prSet presAssocID="{63D29B6B-F9BB-1343-8F5F-24F6ED205E0E}" presName="spaceRect" presStyleCnt="0"/>
      <dgm:spPr/>
    </dgm:pt>
    <dgm:pt modelId="{A6EA3E38-3F51-4002-8CF1-BD292AF87CD1}" type="pres">
      <dgm:prSet presAssocID="{63D29B6B-F9BB-1343-8F5F-24F6ED205E0E}" presName="textRect" presStyleLbl="revTx" presStyleIdx="1" presStyleCnt="3">
        <dgm:presLayoutVars>
          <dgm:chMax val="1"/>
          <dgm:chPref val="1"/>
        </dgm:presLayoutVars>
      </dgm:prSet>
      <dgm:spPr/>
    </dgm:pt>
    <dgm:pt modelId="{CFCBFB57-5A24-4E99-A0A5-5F52A2F6F874}" type="pres">
      <dgm:prSet presAssocID="{FADAA2C8-C0E0-BA44-A117-E31EF4E8F543}" presName="sibTrans" presStyleCnt="0"/>
      <dgm:spPr/>
    </dgm:pt>
    <dgm:pt modelId="{54E28B6B-B549-4CA4-9308-3DB38D03D247}" type="pres">
      <dgm:prSet presAssocID="{60FC2957-0AB6-F549-93C3-D5229E1BEAC9}" presName="compNode" presStyleCnt="0"/>
      <dgm:spPr/>
    </dgm:pt>
    <dgm:pt modelId="{DD87C352-B4F3-442A-9ABE-194A36EA744C}" type="pres">
      <dgm:prSet presAssocID="{60FC2957-0AB6-F549-93C3-D5229E1BEA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AA7F75D-26CD-444D-9D0D-A48638988794}" type="pres">
      <dgm:prSet presAssocID="{60FC2957-0AB6-F549-93C3-D5229E1BEAC9}" presName="spaceRect" presStyleCnt="0"/>
      <dgm:spPr/>
    </dgm:pt>
    <dgm:pt modelId="{7E096313-F8CA-4191-8816-B8B415878CFB}" type="pres">
      <dgm:prSet presAssocID="{60FC2957-0AB6-F549-93C3-D5229E1BEAC9}" presName="textRect" presStyleLbl="revTx" presStyleIdx="2" presStyleCnt="3">
        <dgm:presLayoutVars>
          <dgm:chMax val="1"/>
          <dgm:chPref val="1"/>
        </dgm:presLayoutVars>
      </dgm:prSet>
      <dgm:spPr/>
    </dgm:pt>
  </dgm:ptLst>
  <dgm:cxnLst>
    <dgm:cxn modelId="{796EDC00-6EC8-434F-BA2A-FB1C9D55D8C1}" srcId="{55BEF30C-8269-AD4B-9829-1152D806C873}" destId="{63D29B6B-F9BB-1343-8F5F-24F6ED205E0E}" srcOrd="1" destOrd="0" parTransId="{3B0F014E-8F05-E84A-8383-04AE53EF837C}" sibTransId="{FADAA2C8-C0E0-BA44-A117-E31EF4E8F543}"/>
    <dgm:cxn modelId="{140A180F-B8C7-A547-94FF-5FD545FAFDF9}" srcId="{55BEF30C-8269-AD4B-9829-1152D806C873}" destId="{60FC2957-0AB6-F549-93C3-D5229E1BEAC9}" srcOrd="2" destOrd="0" parTransId="{467D3C60-B792-FC48-9CBF-5B072669C563}" sibTransId="{F25EE593-2914-8142-B812-4B28D5A8E3ED}"/>
    <dgm:cxn modelId="{C3599325-DA33-7C4D-940F-F7B8498CF68C}" type="presOf" srcId="{E4B864C8-B3AD-C04B-B486-3726DCA522F7}" destId="{FFFAA123-E793-43CB-ABE9-A00908FDE1FE}" srcOrd="0" destOrd="0" presId="urn:microsoft.com/office/officeart/2018/2/layout/IconLabelList"/>
    <dgm:cxn modelId="{76797C55-4FCA-0B45-B19C-B36573A33886}" type="presOf" srcId="{60FC2957-0AB6-F549-93C3-D5229E1BEAC9}" destId="{7E096313-F8CA-4191-8816-B8B415878CFB}" srcOrd="0" destOrd="0" presId="urn:microsoft.com/office/officeart/2018/2/layout/IconLabelList"/>
    <dgm:cxn modelId="{D8F7636D-2373-E248-BB81-230AEF907EF9}" type="presOf" srcId="{63D29B6B-F9BB-1343-8F5F-24F6ED205E0E}" destId="{A6EA3E38-3F51-4002-8CF1-BD292AF87CD1}" srcOrd="0" destOrd="0" presId="urn:microsoft.com/office/officeart/2018/2/layout/IconLabelList"/>
    <dgm:cxn modelId="{88D87CC1-381B-C044-A96F-62207B032814}" srcId="{55BEF30C-8269-AD4B-9829-1152D806C873}" destId="{E4B864C8-B3AD-C04B-B486-3726DCA522F7}" srcOrd="0" destOrd="0" parTransId="{7954F615-88AA-3F44-9E28-8523CBCBC3F2}" sibTransId="{903542FF-5489-F948-8C9D-30CDD05B85D9}"/>
    <dgm:cxn modelId="{59CF11D9-BE84-BE40-A6E5-7B21AFDA4AA6}" type="presOf" srcId="{55BEF30C-8269-AD4B-9829-1152D806C873}" destId="{9450ABF7-DB62-44B0-9E7F-0E5F744ED05A}" srcOrd="0" destOrd="0" presId="urn:microsoft.com/office/officeart/2018/2/layout/IconLabelList"/>
    <dgm:cxn modelId="{D464FDD2-574A-AF45-A26F-B958C51C0D49}" type="presParOf" srcId="{9450ABF7-DB62-44B0-9E7F-0E5F744ED05A}" destId="{63A5CCCB-4584-4539-94EC-55955F911B6A}" srcOrd="0" destOrd="0" presId="urn:microsoft.com/office/officeart/2018/2/layout/IconLabelList"/>
    <dgm:cxn modelId="{9E1E1282-033B-A749-A584-A9438C54AE82}" type="presParOf" srcId="{63A5CCCB-4584-4539-94EC-55955F911B6A}" destId="{6E664D9B-E1FB-473D-AA50-29847D19CFB0}" srcOrd="0" destOrd="0" presId="urn:microsoft.com/office/officeart/2018/2/layout/IconLabelList"/>
    <dgm:cxn modelId="{A1E2B449-B162-4F4E-A8FD-E2C87411B24E}" type="presParOf" srcId="{63A5CCCB-4584-4539-94EC-55955F911B6A}" destId="{66C623A4-8F6E-42FA-8396-210213C60025}" srcOrd="1" destOrd="0" presId="urn:microsoft.com/office/officeart/2018/2/layout/IconLabelList"/>
    <dgm:cxn modelId="{E0FB231E-6E37-BC4D-BE35-D61265654E7D}" type="presParOf" srcId="{63A5CCCB-4584-4539-94EC-55955F911B6A}" destId="{FFFAA123-E793-43CB-ABE9-A00908FDE1FE}" srcOrd="2" destOrd="0" presId="urn:microsoft.com/office/officeart/2018/2/layout/IconLabelList"/>
    <dgm:cxn modelId="{8E3F2A35-3DAE-6041-97F9-DBAF04A431C3}" type="presParOf" srcId="{9450ABF7-DB62-44B0-9E7F-0E5F744ED05A}" destId="{310FB6DB-B703-4FFF-9C9B-B0115CB05F9C}" srcOrd="1" destOrd="0" presId="urn:microsoft.com/office/officeart/2018/2/layout/IconLabelList"/>
    <dgm:cxn modelId="{5D703488-F8CC-EF4F-AE9E-5496F5B4C39C}" type="presParOf" srcId="{9450ABF7-DB62-44B0-9E7F-0E5F744ED05A}" destId="{B3172E9A-FD54-449C-928D-B5787E6C74AD}" srcOrd="2" destOrd="0" presId="urn:microsoft.com/office/officeart/2018/2/layout/IconLabelList"/>
    <dgm:cxn modelId="{A3A55EB7-133A-614D-BA26-AEED6793AF3D}" type="presParOf" srcId="{B3172E9A-FD54-449C-928D-B5787E6C74AD}" destId="{9A24C412-41D8-4996-AA76-631B5D54EEC6}" srcOrd="0" destOrd="0" presId="urn:microsoft.com/office/officeart/2018/2/layout/IconLabelList"/>
    <dgm:cxn modelId="{EF7FE315-1BAC-A247-A925-87BD52AD6887}" type="presParOf" srcId="{B3172E9A-FD54-449C-928D-B5787E6C74AD}" destId="{618F7F68-721A-45D5-8B70-722074360E41}" srcOrd="1" destOrd="0" presId="urn:microsoft.com/office/officeart/2018/2/layout/IconLabelList"/>
    <dgm:cxn modelId="{5725275D-A1BA-4745-A604-3B8597B5DE97}" type="presParOf" srcId="{B3172E9A-FD54-449C-928D-B5787E6C74AD}" destId="{A6EA3E38-3F51-4002-8CF1-BD292AF87CD1}" srcOrd="2" destOrd="0" presId="urn:microsoft.com/office/officeart/2018/2/layout/IconLabelList"/>
    <dgm:cxn modelId="{79F961AF-C703-C74E-92DA-CFEDF47C3FA1}" type="presParOf" srcId="{9450ABF7-DB62-44B0-9E7F-0E5F744ED05A}" destId="{CFCBFB57-5A24-4E99-A0A5-5F52A2F6F874}" srcOrd="3" destOrd="0" presId="urn:microsoft.com/office/officeart/2018/2/layout/IconLabelList"/>
    <dgm:cxn modelId="{433E65A2-1CF2-084C-934E-78F920D42236}" type="presParOf" srcId="{9450ABF7-DB62-44B0-9E7F-0E5F744ED05A}" destId="{54E28B6B-B549-4CA4-9308-3DB38D03D247}" srcOrd="4" destOrd="0" presId="urn:microsoft.com/office/officeart/2018/2/layout/IconLabelList"/>
    <dgm:cxn modelId="{5C2D27B7-1C0A-784B-B6A9-57465B41F7C7}" type="presParOf" srcId="{54E28B6B-B549-4CA4-9308-3DB38D03D247}" destId="{DD87C352-B4F3-442A-9ABE-194A36EA744C}" srcOrd="0" destOrd="0" presId="urn:microsoft.com/office/officeart/2018/2/layout/IconLabelList"/>
    <dgm:cxn modelId="{907B96CF-6197-EC43-B0CD-530AFB658B96}" type="presParOf" srcId="{54E28B6B-B549-4CA4-9308-3DB38D03D247}" destId="{AAA7F75D-26CD-444D-9D0D-A48638988794}" srcOrd="1" destOrd="0" presId="urn:microsoft.com/office/officeart/2018/2/layout/IconLabelList"/>
    <dgm:cxn modelId="{D6B2DAAA-670D-B045-9D2E-6A8E0CB562C2}" type="presParOf" srcId="{54E28B6B-B549-4CA4-9308-3DB38D03D247}" destId="{7E096313-F8CA-4191-8816-B8B415878C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55BEF30C-8269-AD4B-9829-1152D806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E4B864C8-B3AD-C04B-B486-3726DCA522F7}">
      <dgm:prSet phldrT="[Text]"/>
      <dgm:spPr/>
      <dgm:t>
        <a:bodyPr/>
        <a:lstStyle/>
        <a:p>
          <a:pPr>
            <a:lnSpc>
              <a:spcPct val="100000"/>
            </a:lnSpc>
          </a:pPr>
          <a:r>
            <a:rPr lang="en-US" b="1" i="1"/>
            <a:t>Entities</a:t>
          </a:r>
          <a:endParaRPr lang="en-GB" b="1" i="1" dirty="0"/>
        </a:p>
      </dgm:t>
    </dgm:pt>
    <dgm:pt modelId="{7954F615-88AA-3F44-9E28-8523CBCBC3F2}" type="parTrans" cxnId="{88D87CC1-381B-C044-A96F-62207B032814}">
      <dgm:prSet/>
      <dgm:spPr/>
      <dgm:t>
        <a:bodyPr/>
        <a:lstStyle/>
        <a:p>
          <a:endParaRPr lang="en-GB" b="1" i="1"/>
        </a:p>
      </dgm:t>
    </dgm:pt>
    <dgm:pt modelId="{903542FF-5489-F948-8C9D-30CDD05B85D9}" type="sibTrans" cxnId="{88D87CC1-381B-C044-A96F-62207B032814}">
      <dgm:prSet/>
      <dgm:spPr/>
      <dgm:t>
        <a:bodyPr/>
        <a:lstStyle/>
        <a:p>
          <a:endParaRPr lang="en-GB" b="1" i="1"/>
        </a:p>
      </dgm:t>
    </dgm:pt>
    <dgm:pt modelId="{63D29B6B-F9BB-1343-8F5F-24F6ED205E0E}">
      <dgm:prSet/>
      <dgm:spPr/>
      <dgm:t>
        <a:bodyPr/>
        <a:lstStyle/>
        <a:p>
          <a:pPr>
            <a:lnSpc>
              <a:spcPct val="100000"/>
            </a:lnSpc>
          </a:pPr>
          <a:r>
            <a:rPr lang="en-US" b="1" i="1"/>
            <a:t>Attributes</a:t>
          </a:r>
          <a:endParaRPr lang="en-US" b="1" i="1" dirty="0"/>
        </a:p>
      </dgm:t>
    </dgm:pt>
    <dgm:pt modelId="{3B0F014E-8F05-E84A-8383-04AE53EF837C}" type="parTrans" cxnId="{796EDC00-6EC8-434F-BA2A-FB1C9D55D8C1}">
      <dgm:prSet/>
      <dgm:spPr/>
      <dgm:t>
        <a:bodyPr/>
        <a:lstStyle/>
        <a:p>
          <a:endParaRPr lang="en-GB" b="1" i="1"/>
        </a:p>
      </dgm:t>
    </dgm:pt>
    <dgm:pt modelId="{FADAA2C8-C0E0-BA44-A117-E31EF4E8F543}" type="sibTrans" cxnId="{796EDC00-6EC8-434F-BA2A-FB1C9D55D8C1}">
      <dgm:prSet/>
      <dgm:spPr/>
      <dgm:t>
        <a:bodyPr/>
        <a:lstStyle/>
        <a:p>
          <a:endParaRPr lang="en-GB" b="1" i="1"/>
        </a:p>
      </dgm:t>
    </dgm:pt>
    <dgm:pt modelId="{60FC2957-0AB6-F549-93C3-D5229E1BEAC9}">
      <dgm:prSet/>
      <dgm:spPr/>
      <dgm:t>
        <a:bodyPr/>
        <a:lstStyle/>
        <a:p>
          <a:pPr>
            <a:lnSpc>
              <a:spcPct val="100000"/>
            </a:lnSpc>
          </a:pPr>
          <a:r>
            <a:rPr lang="en-US" b="1" i="1"/>
            <a:t>Relationships</a:t>
          </a:r>
          <a:endParaRPr lang="en-US" b="1" i="1" dirty="0"/>
        </a:p>
      </dgm:t>
    </dgm:pt>
    <dgm:pt modelId="{467D3C60-B792-FC48-9CBF-5B072669C563}" type="parTrans" cxnId="{140A180F-B8C7-A547-94FF-5FD545FAFDF9}">
      <dgm:prSet/>
      <dgm:spPr/>
      <dgm:t>
        <a:bodyPr/>
        <a:lstStyle/>
        <a:p>
          <a:endParaRPr lang="en-GB" b="1" i="1"/>
        </a:p>
      </dgm:t>
    </dgm:pt>
    <dgm:pt modelId="{F25EE593-2914-8142-B812-4B28D5A8E3ED}" type="sibTrans" cxnId="{140A180F-B8C7-A547-94FF-5FD545FAFDF9}">
      <dgm:prSet/>
      <dgm:spPr/>
      <dgm:t>
        <a:bodyPr/>
        <a:lstStyle/>
        <a:p>
          <a:endParaRPr lang="en-GB" b="1" i="1"/>
        </a:p>
      </dgm:t>
    </dgm:pt>
    <dgm:pt modelId="{9450ABF7-DB62-44B0-9E7F-0E5F744ED05A}" type="pres">
      <dgm:prSet presAssocID="{55BEF30C-8269-AD4B-9829-1152D806C873}" presName="root" presStyleCnt="0">
        <dgm:presLayoutVars>
          <dgm:dir/>
          <dgm:resizeHandles val="exact"/>
        </dgm:presLayoutVars>
      </dgm:prSet>
      <dgm:spPr/>
    </dgm:pt>
    <dgm:pt modelId="{63A5CCCB-4584-4539-94EC-55955F911B6A}" type="pres">
      <dgm:prSet presAssocID="{E4B864C8-B3AD-C04B-B486-3726DCA522F7}" presName="compNode" presStyleCnt="0"/>
      <dgm:spPr/>
    </dgm:pt>
    <dgm:pt modelId="{6E664D9B-E1FB-473D-AA50-29847D19CFB0}" type="pres">
      <dgm:prSet presAssocID="{E4B864C8-B3AD-C04B-B486-3726DCA52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C623A4-8F6E-42FA-8396-210213C60025}" type="pres">
      <dgm:prSet presAssocID="{E4B864C8-B3AD-C04B-B486-3726DCA522F7}" presName="spaceRect" presStyleCnt="0"/>
      <dgm:spPr/>
    </dgm:pt>
    <dgm:pt modelId="{FFFAA123-E793-43CB-ABE9-A00908FDE1FE}" type="pres">
      <dgm:prSet presAssocID="{E4B864C8-B3AD-C04B-B486-3726DCA522F7}" presName="textRect" presStyleLbl="revTx" presStyleIdx="0" presStyleCnt="3">
        <dgm:presLayoutVars>
          <dgm:chMax val="1"/>
          <dgm:chPref val="1"/>
        </dgm:presLayoutVars>
      </dgm:prSet>
      <dgm:spPr/>
    </dgm:pt>
    <dgm:pt modelId="{310FB6DB-B703-4FFF-9C9B-B0115CB05F9C}" type="pres">
      <dgm:prSet presAssocID="{903542FF-5489-F948-8C9D-30CDD05B85D9}" presName="sibTrans" presStyleCnt="0"/>
      <dgm:spPr/>
    </dgm:pt>
    <dgm:pt modelId="{B3172E9A-FD54-449C-928D-B5787E6C74AD}" type="pres">
      <dgm:prSet presAssocID="{63D29B6B-F9BB-1343-8F5F-24F6ED205E0E}" presName="compNode" presStyleCnt="0"/>
      <dgm:spPr/>
    </dgm:pt>
    <dgm:pt modelId="{9A24C412-41D8-4996-AA76-631B5D54EEC6}" type="pres">
      <dgm:prSet presAssocID="{63D29B6B-F9BB-1343-8F5F-24F6ED205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18F7F68-721A-45D5-8B70-722074360E41}" type="pres">
      <dgm:prSet presAssocID="{63D29B6B-F9BB-1343-8F5F-24F6ED205E0E}" presName="spaceRect" presStyleCnt="0"/>
      <dgm:spPr/>
    </dgm:pt>
    <dgm:pt modelId="{A6EA3E38-3F51-4002-8CF1-BD292AF87CD1}" type="pres">
      <dgm:prSet presAssocID="{63D29B6B-F9BB-1343-8F5F-24F6ED205E0E}" presName="textRect" presStyleLbl="revTx" presStyleIdx="1" presStyleCnt="3">
        <dgm:presLayoutVars>
          <dgm:chMax val="1"/>
          <dgm:chPref val="1"/>
        </dgm:presLayoutVars>
      </dgm:prSet>
      <dgm:spPr/>
    </dgm:pt>
    <dgm:pt modelId="{CFCBFB57-5A24-4E99-A0A5-5F52A2F6F874}" type="pres">
      <dgm:prSet presAssocID="{FADAA2C8-C0E0-BA44-A117-E31EF4E8F543}" presName="sibTrans" presStyleCnt="0"/>
      <dgm:spPr/>
    </dgm:pt>
    <dgm:pt modelId="{54E28B6B-B549-4CA4-9308-3DB38D03D247}" type="pres">
      <dgm:prSet presAssocID="{60FC2957-0AB6-F549-93C3-D5229E1BEAC9}" presName="compNode" presStyleCnt="0"/>
      <dgm:spPr/>
    </dgm:pt>
    <dgm:pt modelId="{DD87C352-B4F3-442A-9ABE-194A36EA744C}" type="pres">
      <dgm:prSet presAssocID="{60FC2957-0AB6-F549-93C3-D5229E1BEA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AA7F75D-26CD-444D-9D0D-A48638988794}" type="pres">
      <dgm:prSet presAssocID="{60FC2957-0AB6-F549-93C3-D5229E1BEAC9}" presName="spaceRect" presStyleCnt="0"/>
      <dgm:spPr/>
    </dgm:pt>
    <dgm:pt modelId="{7E096313-F8CA-4191-8816-B8B415878CFB}" type="pres">
      <dgm:prSet presAssocID="{60FC2957-0AB6-F549-93C3-D5229E1BEAC9}" presName="textRect" presStyleLbl="revTx" presStyleIdx="2" presStyleCnt="3">
        <dgm:presLayoutVars>
          <dgm:chMax val="1"/>
          <dgm:chPref val="1"/>
        </dgm:presLayoutVars>
      </dgm:prSet>
      <dgm:spPr/>
    </dgm:pt>
  </dgm:ptLst>
  <dgm:cxnLst>
    <dgm:cxn modelId="{796EDC00-6EC8-434F-BA2A-FB1C9D55D8C1}" srcId="{55BEF30C-8269-AD4B-9829-1152D806C873}" destId="{63D29B6B-F9BB-1343-8F5F-24F6ED205E0E}" srcOrd="1" destOrd="0" parTransId="{3B0F014E-8F05-E84A-8383-04AE53EF837C}" sibTransId="{FADAA2C8-C0E0-BA44-A117-E31EF4E8F543}"/>
    <dgm:cxn modelId="{140A180F-B8C7-A547-94FF-5FD545FAFDF9}" srcId="{55BEF30C-8269-AD4B-9829-1152D806C873}" destId="{60FC2957-0AB6-F549-93C3-D5229E1BEAC9}" srcOrd="2" destOrd="0" parTransId="{467D3C60-B792-FC48-9CBF-5B072669C563}" sibTransId="{F25EE593-2914-8142-B812-4B28D5A8E3ED}"/>
    <dgm:cxn modelId="{C3599325-DA33-7C4D-940F-F7B8498CF68C}" type="presOf" srcId="{E4B864C8-B3AD-C04B-B486-3726DCA522F7}" destId="{FFFAA123-E793-43CB-ABE9-A00908FDE1FE}" srcOrd="0" destOrd="0" presId="urn:microsoft.com/office/officeart/2018/2/layout/IconLabelList"/>
    <dgm:cxn modelId="{76797C55-4FCA-0B45-B19C-B36573A33886}" type="presOf" srcId="{60FC2957-0AB6-F549-93C3-D5229E1BEAC9}" destId="{7E096313-F8CA-4191-8816-B8B415878CFB}" srcOrd="0" destOrd="0" presId="urn:microsoft.com/office/officeart/2018/2/layout/IconLabelList"/>
    <dgm:cxn modelId="{D8F7636D-2373-E248-BB81-230AEF907EF9}" type="presOf" srcId="{63D29B6B-F9BB-1343-8F5F-24F6ED205E0E}" destId="{A6EA3E38-3F51-4002-8CF1-BD292AF87CD1}" srcOrd="0" destOrd="0" presId="urn:microsoft.com/office/officeart/2018/2/layout/IconLabelList"/>
    <dgm:cxn modelId="{88D87CC1-381B-C044-A96F-62207B032814}" srcId="{55BEF30C-8269-AD4B-9829-1152D806C873}" destId="{E4B864C8-B3AD-C04B-B486-3726DCA522F7}" srcOrd="0" destOrd="0" parTransId="{7954F615-88AA-3F44-9E28-8523CBCBC3F2}" sibTransId="{903542FF-5489-F948-8C9D-30CDD05B85D9}"/>
    <dgm:cxn modelId="{59CF11D9-BE84-BE40-A6E5-7B21AFDA4AA6}" type="presOf" srcId="{55BEF30C-8269-AD4B-9829-1152D806C873}" destId="{9450ABF7-DB62-44B0-9E7F-0E5F744ED05A}" srcOrd="0" destOrd="0" presId="urn:microsoft.com/office/officeart/2018/2/layout/IconLabelList"/>
    <dgm:cxn modelId="{D464FDD2-574A-AF45-A26F-B958C51C0D49}" type="presParOf" srcId="{9450ABF7-DB62-44B0-9E7F-0E5F744ED05A}" destId="{63A5CCCB-4584-4539-94EC-55955F911B6A}" srcOrd="0" destOrd="0" presId="urn:microsoft.com/office/officeart/2018/2/layout/IconLabelList"/>
    <dgm:cxn modelId="{9E1E1282-033B-A749-A584-A9438C54AE82}" type="presParOf" srcId="{63A5CCCB-4584-4539-94EC-55955F911B6A}" destId="{6E664D9B-E1FB-473D-AA50-29847D19CFB0}" srcOrd="0" destOrd="0" presId="urn:microsoft.com/office/officeart/2018/2/layout/IconLabelList"/>
    <dgm:cxn modelId="{A1E2B449-B162-4F4E-A8FD-E2C87411B24E}" type="presParOf" srcId="{63A5CCCB-4584-4539-94EC-55955F911B6A}" destId="{66C623A4-8F6E-42FA-8396-210213C60025}" srcOrd="1" destOrd="0" presId="urn:microsoft.com/office/officeart/2018/2/layout/IconLabelList"/>
    <dgm:cxn modelId="{E0FB231E-6E37-BC4D-BE35-D61265654E7D}" type="presParOf" srcId="{63A5CCCB-4584-4539-94EC-55955F911B6A}" destId="{FFFAA123-E793-43CB-ABE9-A00908FDE1FE}" srcOrd="2" destOrd="0" presId="urn:microsoft.com/office/officeart/2018/2/layout/IconLabelList"/>
    <dgm:cxn modelId="{8E3F2A35-3DAE-6041-97F9-DBAF04A431C3}" type="presParOf" srcId="{9450ABF7-DB62-44B0-9E7F-0E5F744ED05A}" destId="{310FB6DB-B703-4FFF-9C9B-B0115CB05F9C}" srcOrd="1" destOrd="0" presId="urn:microsoft.com/office/officeart/2018/2/layout/IconLabelList"/>
    <dgm:cxn modelId="{5D703488-F8CC-EF4F-AE9E-5496F5B4C39C}" type="presParOf" srcId="{9450ABF7-DB62-44B0-9E7F-0E5F744ED05A}" destId="{B3172E9A-FD54-449C-928D-B5787E6C74AD}" srcOrd="2" destOrd="0" presId="urn:microsoft.com/office/officeart/2018/2/layout/IconLabelList"/>
    <dgm:cxn modelId="{A3A55EB7-133A-614D-BA26-AEED6793AF3D}" type="presParOf" srcId="{B3172E9A-FD54-449C-928D-B5787E6C74AD}" destId="{9A24C412-41D8-4996-AA76-631B5D54EEC6}" srcOrd="0" destOrd="0" presId="urn:microsoft.com/office/officeart/2018/2/layout/IconLabelList"/>
    <dgm:cxn modelId="{EF7FE315-1BAC-A247-A925-87BD52AD6887}" type="presParOf" srcId="{B3172E9A-FD54-449C-928D-B5787E6C74AD}" destId="{618F7F68-721A-45D5-8B70-722074360E41}" srcOrd="1" destOrd="0" presId="urn:microsoft.com/office/officeart/2018/2/layout/IconLabelList"/>
    <dgm:cxn modelId="{5725275D-A1BA-4745-A604-3B8597B5DE97}" type="presParOf" srcId="{B3172E9A-FD54-449C-928D-B5787E6C74AD}" destId="{A6EA3E38-3F51-4002-8CF1-BD292AF87CD1}" srcOrd="2" destOrd="0" presId="urn:microsoft.com/office/officeart/2018/2/layout/IconLabelList"/>
    <dgm:cxn modelId="{79F961AF-C703-C74E-92DA-CFEDF47C3FA1}" type="presParOf" srcId="{9450ABF7-DB62-44B0-9E7F-0E5F744ED05A}" destId="{CFCBFB57-5A24-4E99-A0A5-5F52A2F6F874}" srcOrd="3" destOrd="0" presId="urn:microsoft.com/office/officeart/2018/2/layout/IconLabelList"/>
    <dgm:cxn modelId="{433E65A2-1CF2-084C-934E-78F920D42236}" type="presParOf" srcId="{9450ABF7-DB62-44B0-9E7F-0E5F744ED05A}" destId="{54E28B6B-B549-4CA4-9308-3DB38D03D247}" srcOrd="4" destOrd="0" presId="urn:microsoft.com/office/officeart/2018/2/layout/IconLabelList"/>
    <dgm:cxn modelId="{5C2D27B7-1C0A-784B-B6A9-57465B41F7C7}" type="presParOf" srcId="{54E28B6B-B549-4CA4-9308-3DB38D03D247}" destId="{DD87C352-B4F3-442A-9ABE-194A36EA744C}" srcOrd="0" destOrd="0" presId="urn:microsoft.com/office/officeart/2018/2/layout/IconLabelList"/>
    <dgm:cxn modelId="{907B96CF-6197-EC43-B0CD-530AFB658B96}" type="presParOf" srcId="{54E28B6B-B549-4CA4-9308-3DB38D03D247}" destId="{AAA7F75D-26CD-444D-9D0D-A48638988794}" srcOrd="1" destOrd="0" presId="urn:microsoft.com/office/officeart/2018/2/layout/IconLabelList"/>
    <dgm:cxn modelId="{D6B2DAAA-670D-B045-9D2E-6A8E0CB562C2}" type="presParOf" srcId="{54E28B6B-B549-4CA4-9308-3DB38D03D247}" destId="{7E096313-F8CA-4191-8816-B8B415878C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a:t>Visualizing Data Structure</a:t>
          </a:r>
        </a:p>
      </dgm:t>
    </dgm:pt>
    <dgm:pt modelId="{F73FEFFE-872E-FA47-960C-3D37B33E6D03}" type="parTrans" cxnId="{97E88A59-7B8B-694A-B3BF-38780E5EBF94}">
      <dgm:prSet/>
      <dgm:spPr/>
      <dgm:t>
        <a:bodyPr/>
        <a:lstStyle/>
        <a:p>
          <a:endParaRPr lang="en-GB"/>
        </a:p>
      </dgm:t>
    </dgm:pt>
    <dgm:pt modelId="{9189C564-1E93-BA41-8E2A-87704F9464FD}" type="sibTrans" cxnId="{97E88A59-7B8B-694A-B3BF-38780E5EBF94}">
      <dgm:prSet/>
      <dgm:spPr/>
      <dgm:t>
        <a:bodyPr/>
        <a:lstStyle/>
        <a:p>
          <a:endParaRPr lang="en-GB"/>
        </a:p>
      </dgm:t>
    </dgm:pt>
    <dgm:pt modelId="{D786319B-E57F-784A-A07C-7D455B2C82BA}">
      <dgm:prSet phldrT="[Text]"/>
      <dgm:spPr/>
      <dgm:t>
        <a:bodyPr/>
        <a:lstStyle/>
        <a:p>
          <a:pPr>
            <a:lnSpc>
              <a:spcPct val="100000"/>
            </a:lnSpc>
            <a:defRPr cap="all"/>
          </a:pPr>
          <a:r>
            <a:rPr lang="en-GB"/>
            <a:t>Identifying Relationships</a:t>
          </a:r>
        </a:p>
      </dgm:t>
    </dgm:pt>
    <dgm:pt modelId="{74106A7B-2AE9-0543-AD60-FDD03F171832}" type="parTrans" cxnId="{6B270D77-9D4F-594A-B202-2FF13681B2F0}">
      <dgm:prSet/>
      <dgm:spPr/>
      <dgm:t>
        <a:bodyPr/>
        <a:lstStyle/>
        <a:p>
          <a:endParaRPr lang="en-GB"/>
        </a:p>
      </dgm:t>
    </dgm:pt>
    <dgm:pt modelId="{52F28162-E3B0-DA4E-AAC1-8A96751B31A4}" type="sibTrans" cxnId="{6B270D77-9D4F-594A-B202-2FF13681B2F0}">
      <dgm:prSet/>
      <dgm:spPr/>
      <dgm:t>
        <a:bodyPr/>
        <a:lstStyle/>
        <a:p>
          <a:endParaRPr lang="en-GB"/>
        </a:p>
      </dgm:t>
    </dgm:pt>
    <dgm:pt modelId="{4531CEDB-5C75-2A4B-B91B-0FA1DD42B623}">
      <dgm:prSet phldrT="[Text]"/>
      <dgm:spPr/>
      <dgm:t>
        <a:bodyPr/>
        <a:lstStyle/>
        <a:p>
          <a:pPr>
            <a:lnSpc>
              <a:spcPct val="100000"/>
            </a:lnSpc>
            <a:defRPr cap="all"/>
          </a:pPr>
          <a:r>
            <a:rPr lang="en-GB"/>
            <a:t>Database Design</a:t>
          </a:r>
        </a:p>
      </dgm:t>
    </dgm:pt>
    <dgm:pt modelId="{DEC66233-3772-0E49-B564-5D99AFCEA073}" type="parTrans" cxnId="{466ECAAC-1B83-2341-A22D-12A4591BE6A6}">
      <dgm:prSet/>
      <dgm:spPr/>
      <dgm:t>
        <a:bodyPr/>
        <a:lstStyle/>
        <a:p>
          <a:endParaRPr lang="en-GB"/>
        </a:p>
      </dgm:t>
    </dgm:pt>
    <dgm:pt modelId="{D0B2C6F9-545E-C64A-A2FD-1F0832BFF9C0}" type="sibTrans" cxnId="{466ECAAC-1B83-2341-A22D-12A4591BE6A6}">
      <dgm:prSet/>
      <dgm:spPr/>
      <dgm:t>
        <a:bodyPr/>
        <a:lstStyle/>
        <a:p>
          <a:endParaRPr lang="en-GB"/>
        </a:p>
      </dgm:t>
    </dgm:pt>
    <dgm:pt modelId="{B4AB0887-6945-B04C-B501-6CDEB4D02D63}">
      <dgm:prSet phldrT="[Text]"/>
      <dgm:spPr/>
      <dgm:t>
        <a:bodyPr/>
        <a:lstStyle/>
        <a:p>
          <a:pPr>
            <a:lnSpc>
              <a:spcPct val="100000"/>
            </a:lnSpc>
            <a:defRPr cap="all"/>
          </a:pPr>
          <a:r>
            <a:rPr lang="en-GB"/>
            <a:t>Communication and Documentation</a:t>
          </a:r>
        </a:p>
      </dgm:t>
    </dgm:pt>
    <dgm:pt modelId="{CCD1FE27-B3B7-564D-B508-07AC19EB25F7}" type="parTrans" cxnId="{F4D6636E-6B5B-B24E-9F6E-E43ADB28F6AD}">
      <dgm:prSet/>
      <dgm:spPr/>
      <dgm:t>
        <a:bodyPr/>
        <a:lstStyle/>
        <a:p>
          <a:endParaRPr lang="en-GB"/>
        </a:p>
      </dgm:t>
    </dgm:pt>
    <dgm:pt modelId="{14E1C9BD-5098-7A49-923E-ADE055C3ED59}" type="sibTrans" cxnId="{F4D6636E-6B5B-B24E-9F6E-E43ADB28F6AD}">
      <dgm:prSet/>
      <dgm:spPr/>
      <dgm:t>
        <a:bodyPr/>
        <a:lstStyle/>
        <a:p>
          <a:endParaRPr lang="en-GB"/>
        </a:p>
      </dgm:t>
    </dgm:pt>
    <dgm:pt modelId="{DF8F2F30-669C-124E-9A8F-235F444B0A9D}">
      <dgm:prSet phldrT="[Text]"/>
      <dgm:spPr/>
      <dgm:t>
        <a:bodyPr/>
        <a:lstStyle/>
        <a:p>
          <a:pPr>
            <a:lnSpc>
              <a:spcPct val="100000"/>
            </a:lnSpc>
            <a:defRPr cap="all"/>
          </a:pPr>
          <a:r>
            <a:rPr lang="en-GB"/>
            <a:t>Database Optimization</a:t>
          </a:r>
        </a:p>
      </dgm:t>
    </dgm:pt>
    <dgm:pt modelId="{42D2C2B6-7483-0B49-87E0-F8F4B6FD4F24}" type="parTrans" cxnId="{12A73380-459E-574B-9CB7-F51A1B5BD6B1}">
      <dgm:prSet/>
      <dgm:spPr/>
      <dgm:t>
        <a:bodyPr/>
        <a:lstStyle/>
        <a:p>
          <a:endParaRPr lang="en-GB"/>
        </a:p>
      </dgm:t>
    </dgm:pt>
    <dgm:pt modelId="{E0451BE9-3867-6C48-900B-97198411BE5B}" type="sibTrans" cxnId="{12A73380-459E-574B-9CB7-F51A1B5BD6B1}">
      <dgm:prSet/>
      <dgm:spPr/>
      <dgm:t>
        <a:bodyPr/>
        <a:lstStyle/>
        <a:p>
          <a:endParaRPr lang="en-GB"/>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b="1" i="1"/>
            <a:t>Visualizing Data Structure</a:t>
          </a:r>
        </a:p>
      </dgm:t>
    </dgm:pt>
    <dgm:pt modelId="{F73FEFFE-872E-FA47-960C-3D37B33E6D03}" type="parTrans" cxnId="{97E88A59-7B8B-694A-B3BF-38780E5EBF94}">
      <dgm:prSet/>
      <dgm:spPr/>
      <dgm:t>
        <a:bodyPr/>
        <a:lstStyle/>
        <a:p>
          <a:endParaRPr lang="en-GB" b="1" i="1"/>
        </a:p>
      </dgm:t>
    </dgm:pt>
    <dgm:pt modelId="{9189C564-1E93-BA41-8E2A-87704F9464FD}" type="sibTrans" cxnId="{97E88A59-7B8B-694A-B3BF-38780E5EBF94}">
      <dgm:prSet/>
      <dgm:spPr/>
      <dgm:t>
        <a:bodyPr/>
        <a:lstStyle/>
        <a:p>
          <a:endParaRPr lang="en-GB" b="1" i="1"/>
        </a:p>
      </dgm:t>
    </dgm:pt>
    <dgm:pt modelId="{D786319B-E57F-784A-A07C-7D455B2C82BA}">
      <dgm:prSet phldrT="[Text]"/>
      <dgm:spPr/>
      <dgm:t>
        <a:bodyPr/>
        <a:lstStyle/>
        <a:p>
          <a:pPr>
            <a:lnSpc>
              <a:spcPct val="100000"/>
            </a:lnSpc>
            <a:defRPr cap="all"/>
          </a:pPr>
          <a:r>
            <a:rPr lang="en-GB" b="1" i="1"/>
            <a:t>Identifying Relationships</a:t>
          </a:r>
        </a:p>
      </dgm:t>
    </dgm:pt>
    <dgm:pt modelId="{74106A7B-2AE9-0543-AD60-FDD03F171832}" type="parTrans" cxnId="{6B270D77-9D4F-594A-B202-2FF13681B2F0}">
      <dgm:prSet/>
      <dgm:spPr/>
      <dgm:t>
        <a:bodyPr/>
        <a:lstStyle/>
        <a:p>
          <a:endParaRPr lang="en-GB" b="1" i="1"/>
        </a:p>
      </dgm:t>
    </dgm:pt>
    <dgm:pt modelId="{52F28162-E3B0-DA4E-AAC1-8A96751B31A4}" type="sibTrans" cxnId="{6B270D77-9D4F-594A-B202-2FF13681B2F0}">
      <dgm:prSet/>
      <dgm:spPr/>
      <dgm:t>
        <a:bodyPr/>
        <a:lstStyle/>
        <a:p>
          <a:endParaRPr lang="en-GB" b="1" i="1"/>
        </a:p>
      </dgm:t>
    </dgm:pt>
    <dgm:pt modelId="{4531CEDB-5C75-2A4B-B91B-0FA1DD42B623}">
      <dgm:prSet phldrT="[Text]"/>
      <dgm:spPr/>
      <dgm:t>
        <a:bodyPr/>
        <a:lstStyle/>
        <a:p>
          <a:pPr>
            <a:lnSpc>
              <a:spcPct val="100000"/>
            </a:lnSpc>
            <a:defRPr cap="all"/>
          </a:pPr>
          <a:r>
            <a:rPr lang="en-GB" b="1" i="1"/>
            <a:t>Database Design</a:t>
          </a:r>
        </a:p>
      </dgm:t>
    </dgm:pt>
    <dgm:pt modelId="{DEC66233-3772-0E49-B564-5D99AFCEA073}" type="parTrans" cxnId="{466ECAAC-1B83-2341-A22D-12A4591BE6A6}">
      <dgm:prSet/>
      <dgm:spPr/>
      <dgm:t>
        <a:bodyPr/>
        <a:lstStyle/>
        <a:p>
          <a:endParaRPr lang="en-GB" b="1" i="1"/>
        </a:p>
      </dgm:t>
    </dgm:pt>
    <dgm:pt modelId="{D0B2C6F9-545E-C64A-A2FD-1F0832BFF9C0}" type="sibTrans" cxnId="{466ECAAC-1B83-2341-A22D-12A4591BE6A6}">
      <dgm:prSet/>
      <dgm:spPr/>
      <dgm:t>
        <a:bodyPr/>
        <a:lstStyle/>
        <a:p>
          <a:endParaRPr lang="en-GB" b="1" i="1"/>
        </a:p>
      </dgm:t>
    </dgm:pt>
    <dgm:pt modelId="{B4AB0887-6945-B04C-B501-6CDEB4D02D63}">
      <dgm:prSet phldrT="[Text]"/>
      <dgm:spPr/>
      <dgm:t>
        <a:bodyPr/>
        <a:lstStyle/>
        <a:p>
          <a:pPr>
            <a:lnSpc>
              <a:spcPct val="100000"/>
            </a:lnSpc>
            <a:defRPr cap="all"/>
          </a:pPr>
          <a:r>
            <a:rPr lang="en-GB" b="1" i="1"/>
            <a:t>Communication and Documentation</a:t>
          </a:r>
        </a:p>
      </dgm:t>
    </dgm:pt>
    <dgm:pt modelId="{CCD1FE27-B3B7-564D-B508-07AC19EB25F7}" type="parTrans" cxnId="{F4D6636E-6B5B-B24E-9F6E-E43ADB28F6AD}">
      <dgm:prSet/>
      <dgm:spPr/>
      <dgm:t>
        <a:bodyPr/>
        <a:lstStyle/>
        <a:p>
          <a:endParaRPr lang="en-GB" b="1" i="1"/>
        </a:p>
      </dgm:t>
    </dgm:pt>
    <dgm:pt modelId="{14E1C9BD-5098-7A49-923E-ADE055C3ED59}" type="sibTrans" cxnId="{F4D6636E-6B5B-B24E-9F6E-E43ADB28F6AD}">
      <dgm:prSet/>
      <dgm:spPr/>
      <dgm:t>
        <a:bodyPr/>
        <a:lstStyle/>
        <a:p>
          <a:endParaRPr lang="en-GB" b="1" i="1"/>
        </a:p>
      </dgm:t>
    </dgm:pt>
    <dgm:pt modelId="{DF8F2F30-669C-124E-9A8F-235F444B0A9D}">
      <dgm:prSet phldrT="[Text]"/>
      <dgm:spPr/>
      <dgm:t>
        <a:bodyPr/>
        <a:lstStyle/>
        <a:p>
          <a:pPr>
            <a:lnSpc>
              <a:spcPct val="100000"/>
            </a:lnSpc>
            <a:defRPr cap="all"/>
          </a:pPr>
          <a:r>
            <a:rPr lang="en-GB" b="1" i="1"/>
            <a:t>Database Optimization</a:t>
          </a:r>
        </a:p>
      </dgm:t>
    </dgm:pt>
    <dgm:pt modelId="{42D2C2B6-7483-0B49-87E0-F8F4B6FD4F24}" type="parTrans" cxnId="{12A73380-459E-574B-9CB7-F51A1B5BD6B1}">
      <dgm:prSet/>
      <dgm:spPr/>
      <dgm:t>
        <a:bodyPr/>
        <a:lstStyle/>
        <a:p>
          <a:endParaRPr lang="en-GB" b="1" i="1"/>
        </a:p>
      </dgm:t>
    </dgm:pt>
    <dgm:pt modelId="{E0451BE9-3867-6C48-900B-97198411BE5B}" type="sibTrans" cxnId="{12A73380-459E-574B-9CB7-F51A1B5BD6B1}">
      <dgm:prSet/>
      <dgm:spPr/>
      <dgm:t>
        <a:bodyPr/>
        <a:lstStyle/>
        <a:p>
          <a:endParaRPr lang="en-GB" b="1" i="1"/>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dirty="0"/>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25EC1B68-B114-2247-AAB9-69E2CCA9A2A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pt>
    <dgm:pt modelId="{2D937655-230D-1946-A928-77A9D96BE0E8}">
      <dgm:prSet phldrT="[Text]"/>
      <dgm:spPr/>
      <dgm:t>
        <a:bodyPr/>
        <a:lstStyle/>
        <a:p>
          <a:pPr>
            <a:lnSpc>
              <a:spcPct val="100000"/>
            </a:lnSpc>
            <a:defRPr cap="all"/>
          </a:pPr>
          <a:r>
            <a:rPr lang="en-GB"/>
            <a:t>Visualizing Data Structure</a:t>
          </a:r>
        </a:p>
      </dgm:t>
    </dgm:pt>
    <dgm:pt modelId="{F73FEFFE-872E-FA47-960C-3D37B33E6D03}" type="parTrans" cxnId="{97E88A59-7B8B-694A-B3BF-38780E5EBF94}">
      <dgm:prSet/>
      <dgm:spPr/>
      <dgm:t>
        <a:bodyPr/>
        <a:lstStyle/>
        <a:p>
          <a:endParaRPr lang="en-GB"/>
        </a:p>
      </dgm:t>
    </dgm:pt>
    <dgm:pt modelId="{9189C564-1E93-BA41-8E2A-87704F9464FD}" type="sibTrans" cxnId="{97E88A59-7B8B-694A-B3BF-38780E5EBF94}">
      <dgm:prSet/>
      <dgm:spPr/>
      <dgm:t>
        <a:bodyPr/>
        <a:lstStyle/>
        <a:p>
          <a:endParaRPr lang="en-GB"/>
        </a:p>
      </dgm:t>
    </dgm:pt>
    <dgm:pt modelId="{D786319B-E57F-784A-A07C-7D455B2C82BA}">
      <dgm:prSet phldrT="[Text]"/>
      <dgm:spPr/>
      <dgm:t>
        <a:bodyPr/>
        <a:lstStyle/>
        <a:p>
          <a:pPr>
            <a:lnSpc>
              <a:spcPct val="100000"/>
            </a:lnSpc>
            <a:defRPr cap="all"/>
          </a:pPr>
          <a:r>
            <a:rPr lang="en-GB"/>
            <a:t>Identifying Relationships</a:t>
          </a:r>
        </a:p>
      </dgm:t>
    </dgm:pt>
    <dgm:pt modelId="{74106A7B-2AE9-0543-AD60-FDD03F171832}" type="parTrans" cxnId="{6B270D77-9D4F-594A-B202-2FF13681B2F0}">
      <dgm:prSet/>
      <dgm:spPr/>
      <dgm:t>
        <a:bodyPr/>
        <a:lstStyle/>
        <a:p>
          <a:endParaRPr lang="en-GB"/>
        </a:p>
      </dgm:t>
    </dgm:pt>
    <dgm:pt modelId="{52F28162-E3B0-DA4E-AAC1-8A96751B31A4}" type="sibTrans" cxnId="{6B270D77-9D4F-594A-B202-2FF13681B2F0}">
      <dgm:prSet/>
      <dgm:spPr/>
      <dgm:t>
        <a:bodyPr/>
        <a:lstStyle/>
        <a:p>
          <a:endParaRPr lang="en-GB"/>
        </a:p>
      </dgm:t>
    </dgm:pt>
    <dgm:pt modelId="{4531CEDB-5C75-2A4B-B91B-0FA1DD42B623}">
      <dgm:prSet phldrT="[Text]"/>
      <dgm:spPr/>
      <dgm:t>
        <a:bodyPr/>
        <a:lstStyle/>
        <a:p>
          <a:pPr>
            <a:lnSpc>
              <a:spcPct val="100000"/>
            </a:lnSpc>
            <a:defRPr cap="all"/>
          </a:pPr>
          <a:r>
            <a:rPr lang="en-GB"/>
            <a:t>Database Design</a:t>
          </a:r>
        </a:p>
      </dgm:t>
    </dgm:pt>
    <dgm:pt modelId="{DEC66233-3772-0E49-B564-5D99AFCEA073}" type="parTrans" cxnId="{466ECAAC-1B83-2341-A22D-12A4591BE6A6}">
      <dgm:prSet/>
      <dgm:spPr/>
      <dgm:t>
        <a:bodyPr/>
        <a:lstStyle/>
        <a:p>
          <a:endParaRPr lang="en-GB"/>
        </a:p>
      </dgm:t>
    </dgm:pt>
    <dgm:pt modelId="{D0B2C6F9-545E-C64A-A2FD-1F0832BFF9C0}" type="sibTrans" cxnId="{466ECAAC-1B83-2341-A22D-12A4591BE6A6}">
      <dgm:prSet/>
      <dgm:spPr/>
      <dgm:t>
        <a:bodyPr/>
        <a:lstStyle/>
        <a:p>
          <a:endParaRPr lang="en-GB"/>
        </a:p>
      </dgm:t>
    </dgm:pt>
    <dgm:pt modelId="{B4AB0887-6945-B04C-B501-6CDEB4D02D63}">
      <dgm:prSet phldrT="[Text]"/>
      <dgm:spPr/>
      <dgm:t>
        <a:bodyPr/>
        <a:lstStyle/>
        <a:p>
          <a:pPr>
            <a:lnSpc>
              <a:spcPct val="100000"/>
            </a:lnSpc>
            <a:defRPr cap="all"/>
          </a:pPr>
          <a:r>
            <a:rPr lang="en-GB"/>
            <a:t>Communication and Documentation</a:t>
          </a:r>
        </a:p>
      </dgm:t>
    </dgm:pt>
    <dgm:pt modelId="{CCD1FE27-B3B7-564D-B508-07AC19EB25F7}" type="parTrans" cxnId="{F4D6636E-6B5B-B24E-9F6E-E43ADB28F6AD}">
      <dgm:prSet/>
      <dgm:spPr/>
      <dgm:t>
        <a:bodyPr/>
        <a:lstStyle/>
        <a:p>
          <a:endParaRPr lang="en-GB"/>
        </a:p>
      </dgm:t>
    </dgm:pt>
    <dgm:pt modelId="{14E1C9BD-5098-7A49-923E-ADE055C3ED59}" type="sibTrans" cxnId="{F4D6636E-6B5B-B24E-9F6E-E43ADB28F6AD}">
      <dgm:prSet/>
      <dgm:spPr/>
      <dgm:t>
        <a:bodyPr/>
        <a:lstStyle/>
        <a:p>
          <a:endParaRPr lang="en-GB"/>
        </a:p>
      </dgm:t>
    </dgm:pt>
    <dgm:pt modelId="{DF8F2F30-669C-124E-9A8F-235F444B0A9D}">
      <dgm:prSet phldrT="[Text]"/>
      <dgm:spPr/>
      <dgm:t>
        <a:bodyPr/>
        <a:lstStyle/>
        <a:p>
          <a:pPr>
            <a:lnSpc>
              <a:spcPct val="100000"/>
            </a:lnSpc>
            <a:defRPr cap="all"/>
          </a:pPr>
          <a:r>
            <a:rPr lang="en-GB"/>
            <a:t>Database Optimization</a:t>
          </a:r>
        </a:p>
      </dgm:t>
    </dgm:pt>
    <dgm:pt modelId="{42D2C2B6-7483-0B49-87E0-F8F4B6FD4F24}" type="parTrans" cxnId="{12A73380-459E-574B-9CB7-F51A1B5BD6B1}">
      <dgm:prSet/>
      <dgm:spPr/>
      <dgm:t>
        <a:bodyPr/>
        <a:lstStyle/>
        <a:p>
          <a:endParaRPr lang="en-GB"/>
        </a:p>
      </dgm:t>
    </dgm:pt>
    <dgm:pt modelId="{E0451BE9-3867-6C48-900B-97198411BE5B}" type="sibTrans" cxnId="{12A73380-459E-574B-9CB7-F51A1B5BD6B1}">
      <dgm:prSet/>
      <dgm:spPr/>
      <dgm:t>
        <a:bodyPr/>
        <a:lstStyle/>
        <a:p>
          <a:endParaRPr lang="en-GB"/>
        </a:p>
      </dgm:t>
    </dgm:pt>
    <dgm:pt modelId="{5A5EF6F6-3562-48B6-BA72-ABD8E4A027D4}" type="pres">
      <dgm:prSet presAssocID="{25EC1B68-B114-2247-AAB9-69E2CCA9A2AD}" presName="root" presStyleCnt="0">
        <dgm:presLayoutVars>
          <dgm:dir/>
          <dgm:resizeHandles val="exact"/>
        </dgm:presLayoutVars>
      </dgm:prSet>
      <dgm:spPr/>
    </dgm:pt>
    <dgm:pt modelId="{78082E36-B1C6-43DB-856A-6D45D1450DF1}" type="pres">
      <dgm:prSet presAssocID="{2D937655-230D-1946-A928-77A9D96BE0E8}" presName="compNode" presStyleCnt="0"/>
      <dgm:spPr/>
    </dgm:pt>
    <dgm:pt modelId="{461F1559-A28D-4625-AC47-E4B03D9F1545}" type="pres">
      <dgm:prSet presAssocID="{2D937655-230D-1946-A928-77A9D96BE0E8}" presName="iconBgRect" presStyleLbl="bgShp" presStyleIdx="0" presStyleCnt="5"/>
      <dgm:spPr>
        <a:prstGeom prst="round2DiagRect">
          <a:avLst>
            <a:gd name="adj1" fmla="val 29727"/>
            <a:gd name="adj2" fmla="val 0"/>
          </a:avLst>
        </a:prstGeom>
      </dgm:spPr>
    </dgm:pt>
    <dgm:pt modelId="{F3CFA208-358F-401D-8DC3-7921DC2E6B24}" type="pres">
      <dgm:prSet presAssocID="{2D937655-230D-1946-A928-77A9D96BE0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011EC6B-A3FE-4CBA-B004-0D0B1AA449C3}" type="pres">
      <dgm:prSet presAssocID="{2D937655-230D-1946-A928-77A9D96BE0E8}" presName="spaceRect" presStyleCnt="0"/>
      <dgm:spPr/>
    </dgm:pt>
    <dgm:pt modelId="{D380812D-B94A-463E-AB7C-0D2759F804EB}" type="pres">
      <dgm:prSet presAssocID="{2D937655-230D-1946-A928-77A9D96BE0E8}" presName="textRect" presStyleLbl="revTx" presStyleIdx="0" presStyleCnt="5">
        <dgm:presLayoutVars>
          <dgm:chMax val="1"/>
          <dgm:chPref val="1"/>
        </dgm:presLayoutVars>
      </dgm:prSet>
      <dgm:spPr/>
    </dgm:pt>
    <dgm:pt modelId="{7094801F-C8B1-49FB-8D3C-D30FE10EC7CE}" type="pres">
      <dgm:prSet presAssocID="{9189C564-1E93-BA41-8E2A-87704F9464FD}" presName="sibTrans" presStyleCnt="0"/>
      <dgm:spPr/>
    </dgm:pt>
    <dgm:pt modelId="{C4C6F3F6-9B12-40D3-8FEF-99FBE9F77EA7}" type="pres">
      <dgm:prSet presAssocID="{D786319B-E57F-784A-A07C-7D455B2C82BA}" presName="compNode" presStyleCnt="0"/>
      <dgm:spPr/>
    </dgm:pt>
    <dgm:pt modelId="{F3A13B42-3E91-416B-8871-06BA14BBC420}" type="pres">
      <dgm:prSet presAssocID="{D786319B-E57F-784A-A07C-7D455B2C82BA}" presName="iconBgRect" presStyleLbl="bgShp" presStyleIdx="1" presStyleCnt="5"/>
      <dgm:spPr>
        <a:prstGeom prst="round2DiagRect">
          <a:avLst>
            <a:gd name="adj1" fmla="val 29727"/>
            <a:gd name="adj2" fmla="val 0"/>
          </a:avLst>
        </a:prstGeom>
      </dgm:spPr>
    </dgm:pt>
    <dgm:pt modelId="{B8C8EDF6-633D-43C6-98C8-C510E6267625}" type="pres">
      <dgm:prSet presAssocID="{D786319B-E57F-784A-A07C-7D455B2C8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BD1FD88-FD1B-480F-8EED-703B092B808F}" type="pres">
      <dgm:prSet presAssocID="{D786319B-E57F-784A-A07C-7D455B2C82BA}" presName="spaceRect" presStyleCnt="0"/>
      <dgm:spPr/>
    </dgm:pt>
    <dgm:pt modelId="{F47C1704-D132-48EF-8CBB-842C45CB46CE}" type="pres">
      <dgm:prSet presAssocID="{D786319B-E57F-784A-A07C-7D455B2C82BA}" presName="textRect" presStyleLbl="revTx" presStyleIdx="1" presStyleCnt="5">
        <dgm:presLayoutVars>
          <dgm:chMax val="1"/>
          <dgm:chPref val="1"/>
        </dgm:presLayoutVars>
      </dgm:prSet>
      <dgm:spPr/>
    </dgm:pt>
    <dgm:pt modelId="{E0F6B364-5A5B-41C1-A0A0-92F2F358741F}" type="pres">
      <dgm:prSet presAssocID="{52F28162-E3B0-DA4E-AAC1-8A96751B31A4}" presName="sibTrans" presStyleCnt="0"/>
      <dgm:spPr/>
    </dgm:pt>
    <dgm:pt modelId="{1B0CD8D9-B62B-4E92-829D-71496D625C6C}" type="pres">
      <dgm:prSet presAssocID="{4531CEDB-5C75-2A4B-B91B-0FA1DD42B623}" presName="compNode" presStyleCnt="0"/>
      <dgm:spPr/>
    </dgm:pt>
    <dgm:pt modelId="{CEFE76DA-2893-4C23-8306-0FF9BBB44249}" type="pres">
      <dgm:prSet presAssocID="{4531CEDB-5C75-2A4B-B91B-0FA1DD42B623}" presName="iconBgRect" presStyleLbl="bgShp" presStyleIdx="2" presStyleCnt="5"/>
      <dgm:spPr>
        <a:prstGeom prst="round2DiagRect">
          <a:avLst>
            <a:gd name="adj1" fmla="val 29727"/>
            <a:gd name="adj2" fmla="val 0"/>
          </a:avLst>
        </a:prstGeom>
      </dgm:spPr>
    </dgm:pt>
    <dgm:pt modelId="{560B7D5D-A05A-406E-8643-9E9F04F2AC25}" type="pres">
      <dgm:prSet presAssocID="{4531CEDB-5C75-2A4B-B91B-0FA1DD42B6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6094FE9-F522-4B00-8481-8D98F57E019E}" type="pres">
      <dgm:prSet presAssocID="{4531CEDB-5C75-2A4B-B91B-0FA1DD42B623}" presName="spaceRect" presStyleCnt="0"/>
      <dgm:spPr/>
    </dgm:pt>
    <dgm:pt modelId="{AB919336-D500-474D-9A74-4D0F48C3E5F6}" type="pres">
      <dgm:prSet presAssocID="{4531CEDB-5C75-2A4B-B91B-0FA1DD42B623}" presName="textRect" presStyleLbl="revTx" presStyleIdx="2" presStyleCnt="5">
        <dgm:presLayoutVars>
          <dgm:chMax val="1"/>
          <dgm:chPref val="1"/>
        </dgm:presLayoutVars>
      </dgm:prSet>
      <dgm:spPr/>
    </dgm:pt>
    <dgm:pt modelId="{6F232AEF-333C-4D67-8189-C82CF247F8AE}" type="pres">
      <dgm:prSet presAssocID="{D0B2C6F9-545E-C64A-A2FD-1F0832BFF9C0}" presName="sibTrans" presStyleCnt="0"/>
      <dgm:spPr/>
    </dgm:pt>
    <dgm:pt modelId="{C65D3696-831B-401F-9090-505D90760BC3}" type="pres">
      <dgm:prSet presAssocID="{B4AB0887-6945-B04C-B501-6CDEB4D02D63}" presName="compNode" presStyleCnt="0"/>
      <dgm:spPr/>
    </dgm:pt>
    <dgm:pt modelId="{3296C536-824F-44E1-A50B-2C388D4FA496}" type="pres">
      <dgm:prSet presAssocID="{B4AB0887-6945-B04C-B501-6CDEB4D02D63}" presName="iconBgRect" presStyleLbl="bgShp" presStyleIdx="3" presStyleCnt="5"/>
      <dgm:spPr>
        <a:prstGeom prst="round2DiagRect">
          <a:avLst>
            <a:gd name="adj1" fmla="val 29727"/>
            <a:gd name="adj2" fmla="val 0"/>
          </a:avLst>
        </a:prstGeom>
      </dgm:spPr>
    </dgm:pt>
    <dgm:pt modelId="{829E76C2-F7EF-412F-8D6B-217E97A3A892}" type="pres">
      <dgm:prSet presAssocID="{B4AB0887-6945-B04C-B501-6CDEB4D02D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50B0307-E36E-42B1-AD8B-FCDB7571BE9E}" type="pres">
      <dgm:prSet presAssocID="{B4AB0887-6945-B04C-B501-6CDEB4D02D63}" presName="spaceRect" presStyleCnt="0"/>
      <dgm:spPr/>
    </dgm:pt>
    <dgm:pt modelId="{BA38CF0D-C32A-49FD-B257-62DE6C0D1485}" type="pres">
      <dgm:prSet presAssocID="{B4AB0887-6945-B04C-B501-6CDEB4D02D63}" presName="textRect" presStyleLbl="revTx" presStyleIdx="3" presStyleCnt="5">
        <dgm:presLayoutVars>
          <dgm:chMax val="1"/>
          <dgm:chPref val="1"/>
        </dgm:presLayoutVars>
      </dgm:prSet>
      <dgm:spPr/>
    </dgm:pt>
    <dgm:pt modelId="{E3C73053-61B0-4BD2-8BE0-B8EB8AB05427}" type="pres">
      <dgm:prSet presAssocID="{14E1C9BD-5098-7A49-923E-ADE055C3ED59}" presName="sibTrans" presStyleCnt="0"/>
      <dgm:spPr/>
    </dgm:pt>
    <dgm:pt modelId="{2588EDE4-0E98-4B6B-A2A7-642BCBD9F06F}" type="pres">
      <dgm:prSet presAssocID="{DF8F2F30-669C-124E-9A8F-235F444B0A9D}" presName="compNode" presStyleCnt="0"/>
      <dgm:spPr/>
    </dgm:pt>
    <dgm:pt modelId="{F4F384B6-CD73-4DB7-8F83-488E67699717}" type="pres">
      <dgm:prSet presAssocID="{DF8F2F30-669C-124E-9A8F-235F444B0A9D}" presName="iconBgRect" presStyleLbl="bgShp" presStyleIdx="4" presStyleCnt="5"/>
      <dgm:spPr>
        <a:prstGeom prst="round2DiagRect">
          <a:avLst>
            <a:gd name="adj1" fmla="val 29727"/>
            <a:gd name="adj2" fmla="val 0"/>
          </a:avLst>
        </a:prstGeom>
      </dgm:spPr>
    </dgm:pt>
    <dgm:pt modelId="{92E9E175-539E-4E2C-8705-4257CAE53011}" type="pres">
      <dgm:prSet presAssocID="{DF8F2F30-669C-124E-9A8F-235F444B0A9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A5B5B35-CE5E-4C9D-92CA-39B28D6E7CF0}" type="pres">
      <dgm:prSet presAssocID="{DF8F2F30-669C-124E-9A8F-235F444B0A9D}" presName="spaceRect" presStyleCnt="0"/>
      <dgm:spPr/>
    </dgm:pt>
    <dgm:pt modelId="{0C5CA540-51A3-423F-9B76-D98438E9263B}" type="pres">
      <dgm:prSet presAssocID="{DF8F2F30-669C-124E-9A8F-235F444B0A9D}" presName="textRect" presStyleLbl="revTx" presStyleIdx="4" presStyleCnt="5">
        <dgm:presLayoutVars>
          <dgm:chMax val="1"/>
          <dgm:chPref val="1"/>
        </dgm:presLayoutVars>
      </dgm:prSet>
      <dgm:spPr/>
    </dgm:pt>
  </dgm:ptLst>
  <dgm:cxnLst>
    <dgm:cxn modelId="{14C94F29-233E-104E-9010-B5E36C717BDC}" type="presOf" srcId="{D786319B-E57F-784A-A07C-7D455B2C82BA}" destId="{F47C1704-D132-48EF-8CBB-842C45CB46CE}" srcOrd="0" destOrd="0" presId="urn:microsoft.com/office/officeart/2018/5/layout/IconLeafLabelList"/>
    <dgm:cxn modelId="{97E88A59-7B8B-694A-B3BF-38780E5EBF94}" srcId="{25EC1B68-B114-2247-AAB9-69E2CCA9A2AD}" destId="{2D937655-230D-1946-A928-77A9D96BE0E8}" srcOrd="0" destOrd="0" parTransId="{F73FEFFE-872E-FA47-960C-3D37B33E6D03}" sibTransId="{9189C564-1E93-BA41-8E2A-87704F9464FD}"/>
    <dgm:cxn modelId="{1A9F6164-EFE1-0343-B089-89B308E5D0DE}" type="presOf" srcId="{25EC1B68-B114-2247-AAB9-69E2CCA9A2AD}" destId="{5A5EF6F6-3562-48B6-BA72-ABD8E4A027D4}" srcOrd="0" destOrd="0" presId="urn:microsoft.com/office/officeart/2018/5/layout/IconLeafLabelList"/>
    <dgm:cxn modelId="{F4D6636E-6B5B-B24E-9F6E-E43ADB28F6AD}" srcId="{25EC1B68-B114-2247-AAB9-69E2CCA9A2AD}" destId="{B4AB0887-6945-B04C-B501-6CDEB4D02D63}" srcOrd="3" destOrd="0" parTransId="{CCD1FE27-B3B7-564D-B508-07AC19EB25F7}" sibTransId="{14E1C9BD-5098-7A49-923E-ADE055C3ED59}"/>
    <dgm:cxn modelId="{6B270D77-9D4F-594A-B202-2FF13681B2F0}" srcId="{25EC1B68-B114-2247-AAB9-69E2CCA9A2AD}" destId="{D786319B-E57F-784A-A07C-7D455B2C82BA}" srcOrd="1" destOrd="0" parTransId="{74106A7B-2AE9-0543-AD60-FDD03F171832}" sibTransId="{52F28162-E3B0-DA4E-AAC1-8A96751B31A4}"/>
    <dgm:cxn modelId="{12A73380-459E-574B-9CB7-F51A1B5BD6B1}" srcId="{25EC1B68-B114-2247-AAB9-69E2CCA9A2AD}" destId="{DF8F2F30-669C-124E-9A8F-235F444B0A9D}" srcOrd="4" destOrd="0" parTransId="{42D2C2B6-7483-0B49-87E0-F8F4B6FD4F24}" sibTransId="{E0451BE9-3867-6C48-900B-97198411BE5B}"/>
    <dgm:cxn modelId="{466ECAAC-1B83-2341-A22D-12A4591BE6A6}" srcId="{25EC1B68-B114-2247-AAB9-69E2CCA9A2AD}" destId="{4531CEDB-5C75-2A4B-B91B-0FA1DD42B623}" srcOrd="2" destOrd="0" parTransId="{DEC66233-3772-0E49-B564-5D99AFCEA073}" sibTransId="{D0B2C6F9-545E-C64A-A2FD-1F0832BFF9C0}"/>
    <dgm:cxn modelId="{1B54A1C5-ECBB-E042-9166-43D3CC769847}" type="presOf" srcId="{4531CEDB-5C75-2A4B-B91B-0FA1DD42B623}" destId="{AB919336-D500-474D-9A74-4D0F48C3E5F6}" srcOrd="0" destOrd="0" presId="urn:microsoft.com/office/officeart/2018/5/layout/IconLeafLabelList"/>
    <dgm:cxn modelId="{0B26AAC8-4B12-C04D-99C3-53E59E4A9469}" type="presOf" srcId="{B4AB0887-6945-B04C-B501-6CDEB4D02D63}" destId="{BA38CF0D-C32A-49FD-B257-62DE6C0D1485}" srcOrd="0" destOrd="0" presId="urn:microsoft.com/office/officeart/2018/5/layout/IconLeafLabelList"/>
    <dgm:cxn modelId="{2139ACC9-171E-5349-B889-3B5A701B9AD9}" type="presOf" srcId="{2D937655-230D-1946-A928-77A9D96BE0E8}" destId="{D380812D-B94A-463E-AB7C-0D2759F804EB}" srcOrd="0" destOrd="0" presId="urn:microsoft.com/office/officeart/2018/5/layout/IconLeafLabelList"/>
    <dgm:cxn modelId="{BA2808D9-6AC6-C941-B4A2-7DA79B4A6A54}" type="presOf" srcId="{DF8F2F30-669C-124E-9A8F-235F444B0A9D}" destId="{0C5CA540-51A3-423F-9B76-D98438E9263B}" srcOrd="0" destOrd="0" presId="urn:microsoft.com/office/officeart/2018/5/layout/IconLeafLabelList"/>
    <dgm:cxn modelId="{E98544A6-110A-4249-9B2E-75611F7E57B3}" type="presParOf" srcId="{5A5EF6F6-3562-48B6-BA72-ABD8E4A027D4}" destId="{78082E36-B1C6-43DB-856A-6D45D1450DF1}" srcOrd="0" destOrd="0" presId="urn:microsoft.com/office/officeart/2018/5/layout/IconLeafLabelList"/>
    <dgm:cxn modelId="{CF8B033F-542E-CB46-8AD5-A543A8080263}" type="presParOf" srcId="{78082E36-B1C6-43DB-856A-6D45D1450DF1}" destId="{461F1559-A28D-4625-AC47-E4B03D9F1545}" srcOrd="0" destOrd="0" presId="urn:microsoft.com/office/officeart/2018/5/layout/IconLeafLabelList"/>
    <dgm:cxn modelId="{6C163C57-7C41-7946-85F7-283ACC188880}" type="presParOf" srcId="{78082E36-B1C6-43DB-856A-6D45D1450DF1}" destId="{F3CFA208-358F-401D-8DC3-7921DC2E6B24}" srcOrd="1" destOrd="0" presId="urn:microsoft.com/office/officeart/2018/5/layout/IconLeafLabelList"/>
    <dgm:cxn modelId="{497E8482-6A85-5A43-AFC8-63865638F4A2}" type="presParOf" srcId="{78082E36-B1C6-43DB-856A-6D45D1450DF1}" destId="{1011EC6B-A3FE-4CBA-B004-0D0B1AA449C3}" srcOrd="2" destOrd="0" presId="urn:microsoft.com/office/officeart/2018/5/layout/IconLeafLabelList"/>
    <dgm:cxn modelId="{E35E2D14-3FC6-9D4E-BD39-8586C3A0687B}" type="presParOf" srcId="{78082E36-B1C6-43DB-856A-6D45D1450DF1}" destId="{D380812D-B94A-463E-AB7C-0D2759F804EB}" srcOrd="3" destOrd="0" presId="urn:microsoft.com/office/officeart/2018/5/layout/IconLeafLabelList"/>
    <dgm:cxn modelId="{5337FC69-06A6-B14B-8EEF-634F87D08503}" type="presParOf" srcId="{5A5EF6F6-3562-48B6-BA72-ABD8E4A027D4}" destId="{7094801F-C8B1-49FB-8D3C-D30FE10EC7CE}" srcOrd="1" destOrd="0" presId="urn:microsoft.com/office/officeart/2018/5/layout/IconLeafLabelList"/>
    <dgm:cxn modelId="{3502E993-E6F0-3646-939F-A8658F44CB13}" type="presParOf" srcId="{5A5EF6F6-3562-48B6-BA72-ABD8E4A027D4}" destId="{C4C6F3F6-9B12-40D3-8FEF-99FBE9F77EA7}" srcOrd="2" destOrd="0" presId="urn:microsoft.com/office/officeart/2018/5/layout/IconLeafLabelList"/>
    <dgm:cxn modelId="{C6815845-7CF6-7A4F-A304-CED2C863DC10}" type="presParOf" srcId="{C4C6F3F6-9B12-40D3-8FEF-99FBE9F77EA7}" destId="{F3A13B42-3E91-416B-8871-06BA14BBC420}" srcOrd="0" destOrd="0" presId="urn:microsoft.com/office/officeart/2018/5/layout/IconLeafLabelList"/>
    <dgm:cxn modelId="{EA543F1C-EC01-C449-911E-107BF97E2FF4}" type="presParOf" srcId="{C4C6F3F6-9B12-40D3-8FEF-99FBE9F77EA7}" destId="{B8C8EDF6-633D-43C6-98C8-C510E6267625}" srcOrd="1" destOrd="0" presId="urn:microsoft.com/office/officeart/2018/5/layout/IconLeafLabelList"/>
    <dgm:cxn modelId="{A9C93472-AFD2-5641-B93E-539728212C7A}" type="presParOf" srcId="{C4C6F3F6-9B12-40D3-8FEF-99FBE9F77EA7}" destId="{BBD1FD88-FD1B-480F-8EED-703B092B808F}" srcOrd="2" destOrd="0" presId="urn:microsoft.com/office/officeart/2018/5/layout/IconLeafLabelList"/>
    <dgm:cxn modelId="{49F29B34-F080-A84D-86CA-794A32FF9FC5}" type="presParOf" srcId="{C4C6F3F6-9B12-40D3-8FEF-99FBE9F77EA7}" destId="{F47C1704-D132-48EF-8CBB-842C45CB46CE}" srcOrd="3" destOrd="0" presId="urn:microsoft.com/office/officeart/2018/5/layout/IconLeafLabelList"/>
    <dgm:cxn modelId="{2525905A-7F24-E14F-9445-F2EF3E049819}" type="presParOf" srcId="{5A5EF6F6-3562-48B6-BA72-ABD8E4A027D4}" destId="{E0F6B364-5A5B-41C1-A0A0-92F2F358741F}" srcOrd="3" destOrd="0" presId="urn:microsoft.com/office/officeart/2018/5/layout/IconLeafLabelList"/>
    <dgm:cxn modelId="{014E2675-65A3-134A-A810-6115884CC970}" type="presParOf" srcId="{5A5EF6F6-3562-48B6-BA72-ABD8E4A027D4}" destId="{1B0CD8D9-B62B-4E92-829D-71496D625C6C}" srcOrd="4" destOrd="0" presId="urn:microsoft.com/office/officeart/2018/5/layout/IconLeafLabelList"/>
    <dgm:cxn modelId="{5854A12E-E212-8F49-BE82-72CCCAB2EB81}" type="presParOf" srcId="{1B0CD8D9-B62B-4E92-829D-71496D625C6C}" destId="{CEFE76DA-2893-4C23-8306-0FF9BBB44249}" srcOrd="0" destOrd="0" presId="urn:microsoft.com/office/officeart/2018/5/layout/IconLeafLabelList"/>
    <dgm:cxn modelId="{A64F9222-4E61-3D44-9478-50D103BA0D70}" type="presParOf" srcId="{1B0CD8D9-B62B-4E92-829D-71496D625C6C}" destId="{560B7D5D-A05A-406E-8643-9E9F04F2AC25}" srcOrd="1" destOrd="0" presId="urn:microsoft.com/office/officeart/2018/5/layout/IconLeafLabelList"/>
    <dgm:cxn modelId="{C8AB68A2-0170-1A43-9926-4ACC6D023F89}" type="presParOf" srcId="{1B0CD8D9-B62B-4E92-829D-71496D625C6C}" destId="{76094FE9-F522-4B00-8481-8D98F57E019E}" srcOrd="2" destOrd="0" presId="urn:microsoft.com/office/officeart/2018/5/layout/IconLeafLabelList"/>
    <dgm:cxn modelId="{9B0A0505-3DCD-E341-9947-1CDF0B3EDA44}" type="presParOf" srcId="{1B0CD8D9-B62B-4E92-829D-71496D625C6C}" destId="{AB919336-D500-474D-9A74-4D0F48C3E5F6}" srcOrd="3" destOrd="0" presId="urn:microsoft.com/office/officeart/2018/5/layout/IconLeafLabelList"/>
    <dgm:cxn modelId="{F970DB77-9A2C-404C-B1CD-F4A92420C7A8}" type="presParOf" srcId="{5A5EF6F6-3562-48B6-BA72-ABD8E4A027D4}" destId="{6F232AEF-333C-4D67-8189-C82CF247F8AE}" srcOrd="5" destOrd="0" presId="urn:microsoft.com/office/officeart/2018/5/layout/IconLeafLabelList"/>
    <dgm:cxn modelId="{0871E117-D74A-E84D-8250-C7BFE4DBEE97}" type="presParOf" srcId="{5A5EF6F6-3562-48B6-BA72-ABD8E4A027D4}" destId="{C65D3696-831B-401F-9090-505D90760BC3}" srcOrd="6" destOrd="0" presId="urn:microsoft.com/office/officeart/2018/5/layout/IconLeafLabelList"/>
    <dgm:cxn modelId="{A785608C-422B-9643-BBFD-65057B86AD2C}" type="presParOf" srcId="{C65D3696-831B-401F-9090-505D90760BC3}" destId="{3296C536-824F-44E1-A50B-2C388D4FA496}" srcOrd="0" destOrd="0" presId="urn:microsoft.com/office/officeart/2018/5/layout/IconLeafLabelList"/>
    <dgm:cxn modelId="{BB3167F4-9032-654B-91D3-2F82F64B3260}" type="presParOf" srcId="{C65D3696-831B-401F-9090-505D90760BC3}" destId="{829E76C2-F7EF-412F-8D6B-217E97A3A892}" srcOrd="1" destOrd="0" presId="urn:microsoft.com/office/officeart/2018/5/layout/IconLeafLabelList"/>
    <dgm:cxn modelId="{D37C5069-D7E7-3841-9C31-F96F3D5A984C}" type="presParOf" srcId="{C65D3696-831B-401F-9090-505D90760BC3}" destId="{150B0307-E36E-42B1-AD8B-FCDB7571BE9E}" srcOrd="2" destOrd="0" presId="urn:microsoft.com/office/officeart/2018/5/layout/IconLeafLabelList"/>
    <dgm:cxn modelId="{02E363BB-BFB4-CB40-8694-DDF24166E8F9}" type="presParOf" srcId="{C65D3696-831B-401F-9090-505D90760BC3}" destId="{BA38CF0D-C32A-49FD-B257-62DE6C0D1485}" srcOrd="3" destOrd="0" presId="urn:microsoft.com/office/officeart/2018/5/layout/IconLeafLabelList"/>
    <dgm:cxn modelId="{E3A1DE0D-441E-B647-B357-5B56920450B5}" type="presParOf" srcId="{5A5EF6F6-3562-48B6-BA72-ABD8E4A027D4}" destId="{E3C73053-61B0-4BD2-8BE0-B8EB8AB05427}" srcOrd="7" destOrd="0" presId="urn:microsoft.com/office/officeart/2018/5/layout/IconLeafLabelList"/>
    <dgm:cxn modelId="{F3E72C1D-3C6E-CC45-B79C-F19D80EDD665}" type="presParOf" srcId="{5A5EF6F6-3562-48B6-BA72-ABD8E4A027D4}" destId="{2588EDE4-0E98-4B6B-A2A7-642BCBD9F06F}" srcOrd="8" destOrd="0" presId="urn:microsoft.com/office/officeart/2018/5/layout/IconLeafLabelList"/>
    <dgm:cxn modelId="{5D4E420C-8124-6B4C-B0ED-4A785FDCFBFA}" type="presParOf" srcId="{2588EDE4-0E98-4B6B-A2A7-642BCBD9F06F}" destId="{F4F384B6-CD73-4DB7-8F83-488E67699717}" srcOrd="0" destOrd="0" presId="urn:microsoft.com/office/officeart/2018/5/layout/IconLeafLabelList"/>
    <dgm:cxn modelId="{CB6DED2F-36EA-614D-AE73-128591BB55C6}" type="presParOf" srcId="{2588EDE4-0E98-4B6B-A2A7-642BCBD9F06F}" destId="{92E9E175-539E-4E2C-8705-4257CAE53011}" srcOrd="1" destOrd="0" presId="urn:microsoft.com/office/officeart/2018/5/layout/IconLeafLabelList"/>
    <dgm:cxn modelId="{E7D09C76-9157-7C42-BF23-847D7864D5C8}" type="presParOf" srcId="{2588EDE4-0E98-4B6B-A2A7-642BCBD9F06F}" destId="{1A5B5B35-CE5E-4C9D-92CA-39B28D6E7CF0}" srcOrd="2" destOrd="0" presId="urn:microsoft.com/office/officeart/2018/5/layout/IconLeafLabelList"/>
    <dgm:cxn modelId="{A2B7F61A-0A8F-BF40-9AC4-65A35B6BF72D}" type="presParOf" srcId="{2588EDE4-0E98-4B6B-A2A7-642BCBD9F06F}" destId="{0C5CA540-51A3-423F-9B76-D98438E9263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67E5EF-D502-4876-9FE2-753321E21D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7095F5-FEE9-4554-BECA-DD385F98640F}">
      <dgm:prSet/>
      <dgm:spPr/>
      <dgm:t>
        <a:bodyPr/>
        <a:lstStyle/>
        <a:p>
          <a:r>
            <a:rPr lang="en-US" b="1" i="1"/>
            <a:t>Data Integrity</a:t>
          </a:r>
        </a:p>
      </dgm:t>
    </dgm:pt>
    <dgm:pt modelId="{27E8F575-F03F-45CB-A251-F88F756C29C4}" type="parTrans" cxnId="{3D2D43B9-FAE0-40EA-9A98-5173EBF98DFF}">
      <dgm:prSet/>
      <dgm:spPr/>
      <dgm:t>
        <a:bodyPr/>
        <a:lstStyle/>
        <a:p>
          <a:endParaRPr lang="en-US" b="1" i="1"/>
        </a:p>
      </dgm:t>
    </dgm:pt>
    <dgm:pt modelId="{C6D6026A-D3AD-4927-808C-3BCB66C5288B}" type="sibTrans" cxnId="{3D2D43B9-FAE0-40EA-9A98-5173EBF98DFF}">
      <dgm:prSet/>
      <dgm:spPr/>
      <dgm:t>
        <a:bodyPr/>
        <a:lstStyle/>
        <a:p>
          <a:endParaRPr lang="en-US" b="1" i="1"/>
        </a:p>
      </dgm:t>
    </dgm:pt>
    <dgm:pt modelId="{039D0CEC-F5E8-41E0-917E-FBBE6BE1AD6C}">
      <dgm:prSet/>
      <dgm:spPr/>
      <dgm:t>
        <a:bodyPr/>
        <a:lstStyle/>
        <a:p>
          <a:r>
            <a:rPr lang="en-US" b="1" i="1"/>
            <a:t>Storage Efficiency</a:t>
          </a:r>
        </a:p>
      </dgm:t>
    </dgm:pt>
    <dgm:pt modelId="{E5D48A15-198A-42FE-96C4-D493751134FD}" type="parTrans" cxnId="{D0EE3BE9-301E-42D2-99AB-C242CC06CA82}">
      <dgm:prSet/>
      <dgm:spPr/>
      <dgm:t>
        <a:bodyPr/>
        <a:lstStyle/>
        <a:p>
          <a:endParaRPr lang="en-US" b="1" i="1"/>
        </a:p>
      </dgm:t>
    </dgm:pt>
    <dgm:pt modelId="{1FD9D2A1-CBFE-48BD-A295-58707BD0D9EE}" type="sibTrans" cxnId="{D0EE3BE9-301E-42D2-99AB-C242CC06CA82}">
      <dgm:prSet/>
      <dgm:spPr/>
      <dgm:t>
        <a:bodyPr/>
        <a:lstStyle/>
        <a:p>
          <a:endParaRPr lang="en-US" b="1" i="1"/>
        </a:p>
      </dgm:t>
    </dgm:pt>
    <dgm:pt modelId="{1C288213-70E3-4F9B-BCF6-2F3E0E006276}">
      <dgm:prSet/>
      <dgm:spPr/>
      <dgm:t>
        <a:bodyPr/>
        <a:lstStyle/>
        <a:p>
          <a:r>
            <a:rPr lang="en-US" b="1" i="1"/>
            <a:t>Data Consistency</a:t>
          </a:r>
        </a:p>
      </dgm:t>
    </dgm:pt>
    <dgm:pt modelId="{002F2F83-2888-425E-9D40-DFD838B2364E}" type="parTrans" cxnId="{F463B8C7-DAE3-4591-95D3-89A8EB37D820}">
      <dgm:prSet/>
      <dgm:spPr/>
      <dgm:t>
        <a:bodyPr/>
        <a:lstStyle/>
        <a:p>
          <a:endParaRPr lang="en-US" b="1" i="1"/>
        </a:p>
      </dgm:t>
    </dgm:pt>
    <dgm:pt modelId="{F63A4E89-8B77-479A-8562-E7D672994DCF}" type="sibTrans" cxnId="{F463B8C7-DAE3-4591-95D3-89A8EB37D820}">
      <dgm:prSet/>
      <dgm:spPr/>
      <dgm:t>
        <a:bodyPr/>
        <a:lstStyle/>
        <a:p>
          <a:endParaRPr lang="en-US" b="1" i="1"/>
        </a:p>
      </dgm:t>
    </dgm:pt>
    <dgm:pt modelId="{E6D78C07-9B69-4797-A254-A8412F044042}">
      <dgm:prSet/>
      <dgm:spPr/>
      <dgm:t>
        <a:bodyPr/>
        <a:lstStyle/>
        <a:p>
          <a:r>
            <a:rPr lang="en-US" b="1" i="1"/>
            <a:t>Query Optimization</a:t>
          </a:r>
        </a:p>
      </dgm:t>
    </dgm:pt>
    <dgm:pt modelId="{69E84E16-0371-4B70-81CF-A4CE661B44EB}" type="parTrans" cxnId="{8C495B8D-3026-457C-857A-79D7ECB4C13D}">
      <dgm:prSet/>
      <dgm:spPr/>
      <dgm:t>
        <a:bodyPr/>
        <a:lstStyle/>
        <a:p>
          <a:endParaRPr lang="en-US" b="1" i="1"/>
        </a:p>
      </dgm:t>
    </dgm:pt>
    <dgm:pt modelId="{3D7AB976-6A88-4E74-91B1-4A9D632D75EB}" type="sibTrans" cxnId="{8C495B8D-3026-457C-857A-79D7ECB4C13D}">
      <dgm:prSet/>
      <dgm:spPr/>
      <dgm:t>
        <a:bodyPr/>
        <a:lstStyle/>
        <a:p>
          <a:endParaRPr lang="en-US" b="1" i="1"/>
        </a:p>
      </dgm:t>
    </dgm:pt>
    <dgm:pt modelId="{3A41BA4C-FC4A-4618-AFC5-63C1D349BB97}">
      <dgm:prSet/>
      <dgm:spPr/>
      <dgm:t>
        <a:bodyPr/>
        <a:lstStyle/>
        <a:p>
          <a:r>
            <a:rPr lang="en-US" b="1" i="1"/>
            <a:t>Flexibility and Scalability</a:t>
          </a:r>
        </a:p>
      </dgm:t>
    </dgm:pt>
    <dgm:pt modelId="{5A9C88B0-8D2F-4991-AB64-D464418CFFF3}" type="parTrans" cxnId="{656C0DF8-F96D-4B1A-9302-EA8A0D58DA32}">
      <dgm:prSet/>
      <dgm:spPr/>
      <dgm:t>
        <a:bodyPr/>
        <a:lstStyle/>
        <a:p>
          <a:endParaRPr lang="en-US" b="1" i="1"/>
        </a:p>
      </dgm:t>
    </dgm:pt>
    <dgm:pt modelId="{766DCFB5-F2C9-4A59-A019-E3DD1314091B}" type="sibTrans" cxnId="{656C0DF8-F96D-4B1A-9302-EA8A0D58DA32}">
      <dgm:prSet/>
      <dgm:spPr/>
      <dgm:t>
        <a:bodyPr/>
        <a:lstStyle/>
        <a:p>
          <a:endParaRPr lang="en-US" b="1" i="1"/>
        </a:p>
      </dgm:t>
    </dgm:pt>
    <dgm:pt modelId="{0C03B212-FD4E-4BCB-A58F-FF4DADBBBA83}">
      <dgm:prSet/>
      <dgm:spPr/>
      <dgm:t>
        <a:bodyPr/>
        <a:lstStyle/>
        <a:p>
          <a:r>
            <a:rPr lang="en-US" b="1" i="1"/>
            <a:t>Simplified Maintenance</a:t>
          </a:r>
        </a:p>
      </dgm:t>
    </dgm:pt>
    <dgm:pt modelId="{CD12DB81-BF00-4B5B-BE37-ED1EE5439723}" type="parTrans" cxnId="{C21F4AC9-65BC-4D5D-A645-E2083C033903}">
      <dgm:prSet/>
      <dgm:spPr/>
      <dgm:t>
        <a:bodyPr/>
        <a:lstStyle/>
        <a:p>
          <a:endParaRPr lang="en-US" b="1" i="1"/>
        </a:p>
      </dgm:t>
    </dgm:pt>
    <dgm:pt modelId="{67C10271-9C6B-4B68-80C5-040044B7645F}" type="sibTrans" cxnId="{C21F4AC9-65BC-4D5D-A645-E2083C033903}">
      <dgm:prSet/>
      <dgm:spPr/>
      <dgm:t>
        <a:bodyPr/>
        <a:lstStyle/>
        <a:p>
          <a:endParaRPr lang="en-US" b="1" i="1"/>
        </a:p>
      </dgm:t>
    </dgm:pt>
    <dgm:pt modelId="{FE847C0F-3C86-4D98-97A8-19F576F4482A}" type="pres">
      <dgm:prSet presAssocID="{3E67E5EF-D502-4876-9FE2-753321E21DB1}" presName="root" presStyleCnt="0">
        <dgm:presLayoutVars>
          <dgm:dir/>
          <dgm:resizeHandles val="exact"/>
        </dgm:presLayoutVars>
      </dgm:prSet>
      <dgm:spPr/>
    </dgm:pt>
    <dgm:pt modelId="{1B6D4CFB-90C4-4A55-A435-F4255A02FBB0}" type="pres">
      <dgm:prSet presAssocID="{1D7095F5-FEE9-4554-BECA-DD385F98640F}" presName="compNode" presStyleCnt="0"/>
      <dgm:spPr/>
    </dgm:pt>
    <dgm:pt modelId="{E978BEA9-5239-4F2E-B830-CAB37DA64B87}" type="pres">
      <dgm:prSet presAssocID="{1D7095F5-FEE9-4554-BECA-DD385F9864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FB043A6-1B2A-4120-A084-7AEF8813C943}" type="pres">
      <dgm:prSet presAssocID="{1D7095F5-FEE9-4554-BECA-DD385F98640F}" presName="spaceRect" presStyleCnt="0"/>
      <dgm:spPr/>
    </dgm:pt>
    <dgm:pt modelId="{CDED89DF-176B-46E9-BC4C-EBE9468889A1}" type="pres">
      <dgm:prSet presAssocID="{1D7095F5-FEE9-4554-BECA-DD385F98640F}" presName="textRect" presStyleLbl="revTx" presStyleIdx="0" presStyleCnt="6">
        <dgm:presLayoutVars>
          <dgm:chMax val="1"/>
          <dgm:chPref val="1"/>
        </dgm:presLayoutVars>
      </dgm:prSet>
      <dgm:spPr/>
    </dgm:pt>
    <dgm:pt modelId="{F127EFDA-A897-4A44-A16C-8EB5A2D77705}" type="pres">
      <dgm:prSet presAssocID="{C6D6026A-D3AD-4927-808C-3BCB66C5288B}" presName="sibTrans" presStyleCnt="0"/>
      <dgm:spPr/>
    </dgm:pt>
    <dgm:pt modelId="{6C7404DD-4306-4B35-BA18-1E1489719B19}" type="pres">
      <dgm:prSet presAssocID="{039D0CEC-F5E8-41E0-917E-FBBE6BE1AD6C}" presName="compNode" presStyleCnt="0"/>
      <dgm:spPr/>
    </dgm:pt>
    <dgm:pt modelId="{EB902664-69BB-428A-BC14-C56F5A498B2E}" type="pres">
      <dgm:prSet presAssocID="{039D0CEC-F5E8-41E0-917E-FBBE6BE1AD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FDFAAEE-432C-4BD1-B661-D1A806871D1E}" type="pres">
      <dgm:prSet presAssocID="{039D0CEC-F5E8-41E0-917E-FBBE6BE1AD6C}" presName="spaceRect" presStyleCnt="0"/>
      <dgm:spPr/>
    </dgm:pt>
    <dgm:pt modelId="{21BAD623-2301-4F4B-8B57-0820DB34403F}" type="pres">
      <dgm:prSet presAssocID="{039D0CEC-F5E8-41E0-917E-FBBE6BE1AD6C}" presName="textRect" presStyleLbl="revTx" presStyleIdx="1" presStyleCnt="6">
        <dgm:presLayoutVars>
          <dgm:chMax val="1"/>
          <dgm:chPref val="1"/>
        </dgm:presLayoutVars>
      </dgm:prSet>
      <dgm:spPr/>
    </dgm:pt>
    <dgm:pt modelId="{18610983-8CA5-43F5-9C64-F25FD0D8CEA5}" type="pres">
      <dgm:prSet presAssocID="{1FD9D2A1-CBFE-48BD-A295-58707BD0D9EE}" presName="sibTrans" presStyleCnt="0"/>
      <dgm:spPr/>
    </dgm:pt>
    <dgm:pt modelId="{54F7575D-56CF-4471-B1D0-BA718D53AB5C}" type="pres">
      <dgm:prSet presAssocID="{1C288213-70E3-4F9B-BCF6-2F3E0E006276}" presName="compNode" presStyleCnt="0"/>
      <dgm:spPr/>
    </dgm:pt>
    <dgm:pt modelId="{32D00DDD-6446-4A10-BB74-05ADD59344B4}" type="pres">
      <dgm:prSet presAssocID="{1C288213-70E3-4F9B-BCF6-2F3E0E0062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43AEE0-0454-40E2-99C6-B096F54AE5BA}" type="pres">
      <dgm:prSet presAssocID="{1C288213-70E3-4F9B-BCF6-2F3E0E006276}" presName="spaceRect" presStyleCnt="0"/>
      <dgm:spPr/>
    </dgm:pt>
    <dgm:pt modelId="{0B8E5A1C-D037-4789-A3F5-DA66B5249378}" type="pres">
      <dgm:prSet presAssocID="{1C288213-70E3-4F9B-BCF6-2F3E0E006276}" presName="textRect" presStyleLbl="revTx" presStyleIdx="2" presStyleCnt="6">
        <dgm:presLayoutVars>
          <dgm:chMax val="1"/>
          <dgm:chPref val="1"/>
        </dgm:presLayoutVars>
      </dgm:prSet>
      <dgm:spPr/>
    </dgm:pt>
    <dgm:pt modelId="{DA8EDA26-DDFA-46DD-A6D6-9F8C211D9C79}" type="pres">
      <dgm:prSet presAssocID="{F63A4E89-8B77-479A-8562-E7D672994DCF}" presName="sibTrans" presStyleCnt="0"/>
      <dgm:spPr/>
    </dgm:pt>
    <dgm:pt modelId="{FBCB5BB5-8834-47C9-81A6-DBA80202267A}" type="pres">
      <dgm:prSet presAssocID="{E6D78C07-9B69-4797-A254-A8412F044042}" presName="compNode" presStyleCnt="0"/>
      <dgm:spPr/>
    </dgm:pt>
    <dgm:pt modelId="{B6D823D2-8C2F-4845-880F-A2010A0541F8}" type="pres">
      <dgm:prSet presAssocID="{E6D78C07-9B69-4797-A254-A8412F0440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8F3A9A5-0A7B-4494-980C-59EAC41BB17C}" type="pres">
      <dgm:prSet presAssocID="{E6D78C07-9B69-4797-A254-A8412F044042}" presName="spaceRect" presStyleCnt="0"/>
      <dgm:spPr/>
    </dgm:pt>
    <dgm:pt modelId="{65BCA954-FD91-4EEE-8A03-4841144CA599}" type="pres">
      <dgm:prSet presAssocID="{E6D78C07-9B69-4797-A254-A8412F044042}" presName="textRect" presStyleLbl="revTx" presStyleIdx="3" presStyleCnt="6">
        <dgm:presLayoutVars>
          <dgm:chMax val="1"/>
          <dgm:chPref val="1"/>
        </dgm:presLayoutVars>
      </dgm:prSet>
      <dgm:spPr/>
    </dgm:pt>
    <dgm:pt modelId="{2685C286-EC5A-4835-AD95-9C9657B48174}" type="pres">
      <dgm:prSet presAssocID="{3D7AB976-6A88-4E74-91B1-4A9D632D75EB}" presName="sibTrans" presStyleCnt="0"/>
      <dgm:spPr/>
    </dgm:pt>
    <dgm:pt modelId="{CFB31B14-E5B9-4162-9713-EF1F894D40E6}" type="pres">
      <dgm:prSet presAssocID="{3A41BA4C-FC4A-4618-AFC5-63C1D349BB97}" presName="compNode" presStyleCnt="0"/>
      <dgm:spPr/>
    </dgm:pt>
    <dgm:pt modelId="{D6B720E1-B765-4E3F-B7A9-7C50A727E315}" type="pres">
      <dgm:prSet presAssocID="{3A41BA4C-FC4A-4618-AFC5-63C1D349BB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6410B1F-5555-4B58-BC98-CD7699548D28}" type="pres">
      <dgm:prSet presAssocID="{3A41BA4C-FC4A-4618-AFC5-63C1D349BB97}" presName="spaceRect" presStyleCnt="0"/>
      <dgm:spPr/>
    </dgm:pt>
    <dgm:pt modelId="{D131A936-9441-4ED7-ABA2-26C0074CF133}" type="pres">
      <dgm:prSet presAssocID="{3A41BA4C-FC4A-4618-AFC5-63C1D349BB97}" presName="textRect" presStyleLbl="revTx" presStyleIdx="4" presStyleCnt="6">
        <dgm:presLayoutVars>
          <dgm:chMax val="1"/>
          <dgm:chPref val="1"/>
        </dgm:presLayoutVars>
      </dgm:prSet>
      <dgm:spPr/>
    </dgm:pt>
    <dgm:pt modelId="{35B02FD6-6081-4052-BA3A-47119FC2490B}" type="pres">
      <dgm:prSet presAssocID="{766DCFB5-F2C9-4A59-A019-E3DD1314091B}" presName="sibTrans" presStyleCnt="0"/>
      <dgm:spPr/>
    </dgm:pt>
    <dgm:pt modelId="{89229011-D10B-4143-8D2D-74B0D9E0822F}" type="pres">
      <dgm:prSet presAssocID="{0C03B212-FD4E-4BCB-A58F-FF4DADBBBA83}" presName="compNode" presStyleCnt="0"/>
      <dgm:spPr/>
    </dgm:pt>
    <dgm:pt modelId="{B7CF6AD2-63F0-4895-84E0-77ACB4C073C1}" type="pres">
      <dgm:prSet presAssocID="{0C03B212-FD4E-4BCB-A58F-FF4DADBBBA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A49D89-5747-490A-AF6B-C68EA6A32FC1}" type="pres">
      <dgm:prSet presAssocID="{0C03B212-FD4E-4BCB-A58F-FF4DADBBBA83}" presName="spaceRect" presStyleCnt="0"/>
      <dgm:spPr/>
    </dgm:pt>
    <dgm:pt modelId="{B8AACFFE-A4BF-4A9F-9232-CB82D32F36A0}" type="pres">
      <dgm:prSet presAssocID="{0C03B212-FD4E-4BCB-A58F-FF4DADBBBA83}" presName="textRect" presStyleLbl="revTx" presStyleIdx="5" presStyleCnt="6">
        <dgm:presLayoutVars>
          <dgm:chMax val="1"/>
          <dgm:chPref val="1"/>
        </dgm:presLayoutVars>
      </dgm:prSet>
      <dgm:spPr/>
    </dgm:pt>
  </dgm:ptLst>
  <dgm:cxnLst>
    <dgm:cxn modelId="{DFC3DA01-59E2-433E-89A7-4E587645CA84}" type="presOf" srcId="{E6D78C07-9B69-4797-A254-A8412F044042}" destId="{65BCA954-FD91-4EEE-8A03-4841144CA599}" srcOrd="0" destOrd="0" presId="urn:microsoft.com/office/officeart/2018/2/layout/IconLabelList"/>
    <dgm:cxn modelId="{151F321D-53E9-4D88-86F7-9046BF16068E}" type="presOf" srcId="{3A41BA4C-FC4A-4618-AFC5-63C1D349BB97}" destId="{D131A936-9441-4ED7-ABA2-26C0074CF133}" srcOrd="0" destOrd="0" presId="urn:microsoft.com/office/officeart/2018/2/layout/IconLabelList"/>
    <dgm:cxn modelId="{D4F07635-E00F-4F86-8305-A423CC440B61}" type="presOf" srcId="{0C03B212-FD4E-4BCB-A58F-FF4DADBBBA83}" destId="{B8AACFFE-A4BF-4A9F-9232-CB82D32F36A0}" srcOrd="0" destOrd="0" presId="urn:microsoft.com/office/officeart/2018/2/layout/IconLabelList"/>
    <dgm:cxn modelId="{5A7EF862-2DC4-4A1C-89AD-3B4D55F00A59}" type="presOf" srcId="{1C288213-70E3-4F9B-BCF6-2F3E0E006276}" destId="{0B8E5A1C-D037-4789-A3F5-DA66B5249378}" srcOrd="0" destOrd="0" presId="urn:microsoft.com/office/officeart/2018/2/layout/IconLabelList"/>
    <dgm:cxn modelId="{8C495B8D-3026-457C-857A-79D7ECB4C13D}" srcId="{3E67E5EF-D502-4876-9FE2-753321E21DB1}" destId="{E6D78C07-9B69-4797-A254-A8412F044042}" srcOrd="3" destOrd="0" parTransId="{69E84E16-0371-4B70-81CF-A4CE661B44EB}" sibTransId="{3D7AB976-6A88-4E74-91B1-4A9D632D75EB}"/>
    <dgm:cxn modelId="{0225A0A8-AAB3-4BAD-B546-79F49DAB5016}" type="presOf" srcId="{039D0CEC-F5E8-41E0-917E-FBBE6BE1AD6C}" destId="{21BAD623-2301-4F4B-8B57-0820DB34403F}" srcOrd="0" destOrd="0" presId="urn:microsoft.com/office/officeart/2018/2/layout/IconLabelList"/>
    <dgm:cxn modelId="{9CB758AE-43D3-4CDC-A2F6-832B17CFBCA2}" type="presOf" srcId="{3E67E5EF-D502-4876-9FE2-753321E21DB1}" destId="{FE847C0F-3C86-4D98-97A8-19F576F4482A}" srcOrd="0" destOrd="0" presId="urn:microsoft.com/office/officeart/2018/2/layout/IconLabelList"/>
    <dgm:cxn modelId="{3D2D43B9-FAE0-40EA-9A98-5173EBF98DFF}" srcId="{3E67E5EF-D502-4876-9FE2-753321E21DB1}" destId="{1D7095F5-FEE9-4554-BECA-DD385F98640F}" srcOrd="0" destOrd="0" parTransId="{27E8F575-F03F-45CB-A251-F88F756C29C4}" sibTransId="{C6D6026A-D3AD-4927-808C-3BCB66C5288B}"/>
    <dgm:cxn modelId="{F463B8C7-DAE3-4591-95D3-89A8EB37D820}" srcId="{3E67E5EF-D502-4876-9FE2-753321E21DB1}" destId="{1C288213-70E3-4F9B-BCF6-2F3E0E006276}" srcOrd="2" destOrd="0" parTransId="{002F2F83-2888-425E-9D40-DFD838B2364E}" sibTransId="{F63A4E89-8B77-479A-8562-E7D672994DCF}"/>
    <dgm:cxn modelId="{C21F4AC9-65BC-4D5D-A645-E2083C033903}" srcId="{3E67E5EF-D502-4876-9FE2-753321E21DB1}" destId="{0C03B212-FD4E-4BCB-A58F-FF4DADBBBA83}" srcOrd="5" destOrd="0" parTransId="{CD12DB81-BF00-4B5B-BE37-ED1EE5439723}" sibTransId="{67C10271-9C6B-4B68-80C5-040044B7645F}"/>
    <dgm:cxn modelId="{D0EE3BE9-301E-42D2-99AB-C242CC06CA82}" srcId="{3E67E5EF-D502-4876-9FE2-753321E21DB1}" destId="{039D0CEC-F5E8-41E0-917E-FBBE6BE1AD6C}" srcOrd="1" destOrd="0" parTransId="{E5D48A15-198A-42FE-96C4-D493751134FD}" sibTransId="{1FD9D2A1-CBFE-48BD-A295-58707BD0D9EE}"/>
    <dgm:cxn modelId="{5DFA0DEE-91F6-4553-989D-A2E97F973DBE}" type="presOf" srcId="{1D7095F5-FEE9-4554-BECA-DD385F98640F}" destId="{CDED89DF-176B-46E9-BC4C-EBE9468889A1}" srcOrd="0" destOrd="0" presId="urn:microsoft.com/office/officeart/2018/2/layout/IconLabelList"/>
    <dgm:cxn modelId="{656C0DF8-F96D-4B1A-9302-EA8A0D58DA32}" srcId="{3E67E5EF-D502-4876-9FE2-753321E21DB1}" destId="{3A41BA4C-FC4A-4618-AFC5-63C1D349BB97}" srcOrd="4" destOrd="0" parTransId="{5A9C88B0-8D2F-4991-AB64-D464418CFFF3}" sibTransId="{766DCFB5-F2C9-4A59-A019-E3DD1314091B}"/>
    <dgm:cxn modelId="{8752BB6A-D206-4AC2-9CBA-4D2B5B8FEFF2}" type="presParOf" srcId="{FE847C0F-3C86-4D98-97A8-19F576F4482A}" destId="{1B6D4CFB-90C4-4A55-A435-F4255A02FBB0}" srcOrd="0" destOrd="0" presId="urn:microsoft.com/office/officeart/2018/2/layout/IconLabelList"/>
    <dgm:cxn modelId="{A0665D05-3872-460B-B846-03D60A483DF9}" type="presParOf" srcId="{1B6D4CFB-90C4-4A55-A435-F4255A02FBB0}" destId="{E978BEA9-5239-4F2E-B830-CAB37DA64B87}" srcOrd="0" destOrd="0" presId="urn:microsoft.com/office/officeart/2018/2/layout/IconLabelList"/>
    <dgm:cxn modelId="{068323E9-179A-45A5-8E9A-18EE82EC9F20}" type="presParOf" srcId="{1B6D4CFB-90C4-4A55-A435-F4255A02FBB0}" destId="{CFB043A6-1B2A-4120-A084-7AEF8813C943}" srcOrd="1" destOrd="0" presId="urn:microsoft.com/office/officeart/2018/2/layout/IconLabelList"/>
    <dgm:cxn modelId="{018D5B0B-D1D4-4B45-822B-49A83D87F83E}" type="presParOf" srcId="{1B6D4CFB-90C4-4A55-A435-F4255A02FBB0}" destId="{CDED89DF-176B-46E9-BC4C-EBE9468889A1}" srcOrd="2" destOrd="0" presId="urn:microsoft.com/office/officeart/2018/2/layout/IconLabelList"/>
    <dgm:cxn modelId="{82EE74EA-E7F5-4CE7-BE3F-7F8C798A94A4}" type="presParOf" srcId="{FE847C0F-3C86-4D98-97A8-19F576F4482A}" destId="{F127EFDA-A897-4A44-A16C-8EB5A2D77705}" srcOrd="1" destOrd="0" presId="urn:microsoft.com/office/officeart/2018/2/layout/IconLabelList"/>
    <dgm:cxn modelId="{4676619A-6D39-4A22-8971-A795C94D3608}" type="presParOf" srcId="{FE847C0F-3C86-4D98-97A8-19F576F4482A}" destId="{6C7404DD-4306-4B35-BA18-1E1489719B19}" srcOrd="2" destOrd="0" presId="urn:microsoft.com/office/officeart/2018/2/layout/IconLabelList"/>
    <dgm:cxn modelId="{A65C374F-6265-4920-9386-0C97A4A5601A}" type="presParOf" srcId="{6C7404DD-4306-4B35-BA18-1E1489719B19}" destId="{EB902664-69BB-428A-BC14-C56F5A498B2E}" srcOrd="0" destOrd="0" presId="urn:microsoft.com/office/officeart/2018/2/layout/IconLabelList"/>
    <dgm:cxn modelId="{ED219F8F-4CE3-4D75-BC7A-C07B99700F48}" type="presParOf" srcId="{6C7404DD-4306-4B35-BA18-1E1489719B19}" destId="{2FDFAAEE-432C-4BD1-B661-D1A806871D1E}" srcOrd="1" destOrd="0" presId="urn:microsoft.com/office/officeart/2018/2/layout/IconLabelList"/>
    <dgm:cxn modelId="{3B6941FE-C0DB-4BAA-B040-72CA46E9A143}" type="presParOf" srcId="{6C7404DD-4306-4B35-BA18-1E1489719B19}" destId="{21BAD623-2301-4F4B-8B57-0820DB34403F}" srcOrd="2" destOrd="0" presId="urn:microsoft.com/office/officeart/2018/2/layout/IconLabelList"/>
    <dgm:cxn modelId="{F48DCDB6-5950-4D20-ACFB-59F5D46BB7A0}" type="presParOf" srcId="{FE847C0F-3C86-4D98-97A8-19F576F4482A}" destId="{18610983-8CA5-43F5-9C64-F25FD0D8CEA5}" srcOrd="3" destOrd="0" presId="urn:microsoft.com/office/officeart/2018/2/layout/IconLabelList"/>
    <dgm:cxn modelId="{7E581B57-BFDB-4DD0-A9E9-D053BE7E2068}" type="presParOf" srcId="{FE847C0F-3C86-4D98-97A8-19F576F4482A}" destId="{54F7575D-56CF-4471-B1D0-BA718D53AB5C}" srcOrd="4" destOrd="0" presId="urn:microsoft.com/office/officeart/2018/2/layout/IconLabelList"/>
    <dgm:cxn modelId="{51878099-5436-40AC-9A89-E9D40E3EAB86}" type="presParOf" srcId="{54F7575D-56CF-4471-B1D0-BA718D53AB5C}" destId="{32D00DDD-6446-4A10-BB74-05ADD59344B4}" srcOrd="0" destOrd="0" presId="urn:microsoft.com/office/officeart/2018/2/layout/IconLabelList"/>
    <dgm:cxn modelId="{091C2F24-FA7D-479A-83D2-401E7E03280F}" type="presParOf" srcId="{54F7575D-56CF-4471-B1D0-BA718D53AB5C}" destId="{AA43AEE0-0454-40E2-99C6-B096F54AE5BA}" srcOrd="1" destOrd="0" presId="urn:microsoft.com/office/officeart/2018/2/layout/IconLabelList"/>
    <dgm:cxn modelId="{7EFF17FA-5FED-4414-B92C-4035DC635492}" type="presParOf" srcId="{54F7575D-56CF-4471-B1D0-BA718D53AB5C}" destId="{0B8E5A1C-D037-4789-A3F5-DA66B5249378}" srcOrd="2" destOrd="0" presId="urn:microsoft.com/office/officeart/2018/2/layout/IconLabelList"/>
    <dgm:cxn modelId="{EE41D143-957C-495A-9247-818D5A7A278B}" type="presParOf" srcId="{FE847C0F-3C86-4D98-97A8-19F576F4482A}" destId="{DA8EDA26-DDFA-46DD-A6D6-9F8C211D9C79}" srcOrd="5" destOrd="0" presId="urn:microsoft.com/office/officeart/2018/2/layout/IconLabelList"/>
    <dgm:cxn modelId="{43A9111B-A9D5-4003-9753-CB6AB5B6BFA6}" type="presParOf" srcId="{FE847C0F-3C86-4D98-97A8-19F576F4482A}" destId="{FBCB5BB5-8834-47C9-81A6-DBA80202267A}" srcOrd="6" destOrd="0" presId="urn:microsoft.com/office/officeart/2018/2/layout/IconLabelList"/>
    <dgm:cxn modelId="{D67B1BE6-E166-4D72-91C4-122C2B3DCF32}" type="presParOf" srcId="{FBCB5BB5-8834-47C9-81A6-DBA80202267A}" destId="{B6D823D2-8C2F-4845-880F-A2010A0541F8}" srcOrd="0" destOrd="0" presId="urn:microsoft.com/office/officeart/2018/2/layout/IconLabelList"/>
    <dgm:cxn modelId="{EE9CC8BA-0223-4E4E-9936-CB5957055BE5}" type="presParOf" srcId="{FBCB5BB5-8834-47C9-81A6-DBA80202267A}" destId="{88F3A9A5-0A7B-4494-980C-59EAC41BB17C}" srcOrd="1" destOrd="0" presId="urn:microsoft.com/office/officeart/2018/2/layout/IconLabelList"/>
    <dgm:cxn modelId="{4DA8436E-1ADD-4451-9164-DAEA0ACFCDC3}" type="presParOf" srcId="{FBCB5BB5-8834-47C9-81A6-DBA80202267A}" destId="{65BCA954-FD91-4EEE-8A03-4841144CA599}" srcOrd="2" destOrd="0" presId="urn:microsoft.com/office/officeart/2018/2/layout/IconLabelList"/>
    <dgm:cxn modelId="{BD4B4218-B150-4EED-A15C-C1E49B0BEA1E}" type="presParOf" srcId="{FE847C0F-3C86-4D98-97A8-19F576F4482A}" destId="{2685C286-EC5A-4835-AD95-9C9657B48174}" srcOrd="7" destOrd="0" presId="urn:microsoft.com/office/officeart/2018/2/layout/IconLabelList"/>
    <dgm:cxn modelId="{A3B3461E-6F66-403A-9D53-FB00A2C02478}" type="presParOf" srcId="{FE847C0F-3C86-4D98-97A8-19F576F4482A}" destId="{CFB31B14-E5B9-4162-9713-EF1F894D40E6}" srcOrd="8" destOrd="0" presId="urn:microsoft.com/office/officeart/2018/2/layout/IconLabelList"/>
    <dgm:cxn modelId="{7AD9AA7E-AED3-4033-9B9E-FB12108D115F}" type="presParOf" srcId="{CFB31B14-E5B9-4162-9713-EF1F894D40E6}" destId="{D6B720E1-B765-4E3F-B7A9-7C50A727E315}" srcOrd="0" destOrd="0" presId="urn:microsoft.com/office/officeart/2018/2/layout/IconLabelList"/>
    <dgm:cxn modelId="{D8E72FC8-A1DC-4AA8-A66C-607EBC3074D6}" type="presParOf" srcId="{CFB31B14-E5B9-4162-9713-EF1F894D40E6}" destId="{86410B1F-5555-4B58-BC98-CD7699548D28}" srcOrd="1" destOrd="0" presId="urn:microsoft.com/office/officeart/2018/2/layout/IconLabelList"/>
    <dgm:cxn modelId="{C5E4BDA4-0338-427B-9D4D-24D1CF8E5CFA}" type="presParOf" srcId="{CFB31B14-E5B9-4162-9713-EF1F894D40E6}" destId="{D131A936-9441-4ED7-ABA2-26C0074CF133}" srcOrd="2" destOrd="0" presId="urn:microsoft.com/office/officeart/2018/2/layout/IconLabelList"/>
    <dgm:cxn modelId="{88F4EF0F-0399-4B45-B707-0E82728DCC37}" type="presParOf" srcId="{FE847C0F-3C86-4D98-97A8-19F576F4482A}" destId="{35B02FD6-6081-4052-BA3A-47119FC2490B}" srcOrd="9" destOrd="0" presId="urn:microsoft.com/office/officeart/2018/2/layout/IconLabelList"/>
    <dgm:cxn modelId="{E738E14C-E74A-447C-AB2A-E07D9EFAD717}" type="presParOf" srcId="{FE847C0F-3C86-4D98-97A8-19F576F4482A}" destId="{89229011-D10B-4143-8D2D-74B0D9E0822F}" srcOrd="10" destOrd="0" presId="urn:microsoft.com/office/officeart/2018/2/layout/IconLabelList"/>
    <dgm:cxn modelId="{C38D81E8-59AD-4E9E-89E0-DF4A235EB13D}" type="presParOf" srcId="{89229011-D10B-4143-8D2D-74B0D9E0822F}" destId="{B7CF6AD2-63F0-4895-84E0-77ACB4C073C1}" srcOrd="0" destOrd="0" presId="urn:microsoft.com/office/officeart/2018/2/layout/IconLabelList"/>
    <dgm:cxn modelId="{A2915079-CC14-4C2A-B3A1-C695A4A2C0D6}" type="presParOf" srcId="{89229011-D10B-4143-8D2D-74B0D9E0822F}" destId="{6FA49D89-5747-490A-AF6B-C68EA6A32FC1}" srcOrd="1" destOrd="0" presId="urn:microsoft.com/office/officeart/2018/2/layout/IconLabelList"/>
    <dgm:cxn modelId="{7DC524BE-38CE-47DF-9584-ACED2CF90A79}" type="presParOf" srcId="{89229011-D10B-4143-8D2D-74B0D9E0822F}" destId="{B8AACFFE-A4BF-4A9F-9232-CB82D32F3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1653417" y="843653"/>
          <a:ext cx="1409620" cy="14096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7919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Integrity</a:t>
          </a:r>
        </a:p>
      </dsp:txBody>
      <dsp:txXfrm>
        <a:off x="791982" y="2629151"/>
        <a:ext cx="3132489" cy="720000"/>
      </dsp:txXfrm>
    </dsp:sp>
    <dsp:sp modelId="{EB902664-69BB-428A-BC14-C56F5A498B2E}">
      <dsp:nvSpPr>
        <dsp:cNvPr id="0" name=""/>
        <dsp:cNvSpPr/>
      </dsp:nvSpPr>
      <dsp:spPr>
        <a:xfrm>
          <a:off x="5334091" y="843653"/>
          <a:ext cx="1409620" cy="14096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44726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Storage Efficiency</a:t>
          </a:r>
        </a:p>
      </dsp:txBody>
      <dsp:txXfrm>
        <a:off x="4472657" y="2629151"/>
        <a:ext cx="3132489" cy="720000"/>
      </dsp:txXfrm>
    </dsp:sp>
    <dsp:sp modelId="{32D00DDD-6446-4A10-BB74-05ADD59344B4}">
      <dsp:nvSpPr>
        <dsp:cNvPr id="0" name=""/>
        <dsp:cNvSpPr/>
      </dsp:nvSpPr>
      <dsp:spPr>
        <a:xfrm>
          <a:off x="9014766" y="843653"/>
          <a:ext cx="1409620" cy="14096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815333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Consistency</a:t>
          </a:r>
        </a:p>
      </dsp:txBody>
      <dsp:txXfrm>
        <a:off x="8153332" y="2629151"/>
        <a:ext cx="3132489" cy="720000"/>
      </dsp:txXfrm>
    </dsp:sp>
    <dsp:sp modelId="{B6D823D2-8C2F-4845-880F-A2010A0541F8}">
      <dsp:nvSpPr>
        <dsp:cNvPr id="0" name=""/>
        <dsp:cNvSpPr/>
      </dsp:nvSpPr>
      <dsp:spPr>
        <a:xfrm>
          <a:off x="12695441" y="843653"/>
          <a:ext cx="1409620" cy="14096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1183400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Query Optimization</a:t>
          </a:r>
        </a:p>
      </dsp:txBody>
      <dsp:txXfrm>
        <a:off x="11834007" y="2629151"/>
        <a:ext cx="3132489" cy="720000"/>
      </dsp:txXfrm>
    </dsp:sp>
    <dsp:sp modelId="{D6B720E1-B765-4E3F-B7A9-7C50A727E315}">
      <dsp:nvSpPr>
        <dsp:cNvPr id="0" name=""/>
        <dsp:cNvSpPr/>
      </dsp:nvSpPr>
      <dsp:spPr>
        <a:xfrm>
          <a:off x="16376116" y="843653"/>
          <a:ext cx="1409620" cy="14096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155146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Flexibility and Scalability</a:t>
          </a:r>
        </a:p>
      </dsp:txBody>
      <dsp:txXfrm>
        <a:off x="15514682" y="2629151"/>
        <a:ext cx="3132489" cy="720000"/>
      </dsp:txXfrm>
    </dsp:sp>
    <dsp:sp modelId="{B7CF6AD2-63F0-4895-84E0-77ACB4C073C1}">
      <dsp:nvSpPr>
        <dsp:cNvPr id="0" name=""/>
        <dsp:cNvSpPr/>
      </dsp:nvSpPr>
      <dsp:spPr>
        <a:xfrm>
          <a:off x="20056791" y="843653"/>
          <a:ext cx="1409620" cy="14096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91953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Simplified Maintenance</a:t>
          </a:r>
        </a:p>
      </dsp:txBody>
      <dsp:txXfrm>
        <a:off x="19195357" y="2629151"/>
        <a:ext cx="3132489"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u="none"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u="none"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u="none"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u="none"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u="none"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u="none" kern="1200"/>
            <a:t>Simplified Maintenance</a:t>
          </a:r>
        </a:p>
      </dsp:txBody>
      <dsp:txXfrm>
        <a:off x="10027812" y="2267191"/>
        <a:ext cx="1706835" cy="6827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0147" y="126762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5269" y="2263539"/>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5269" y="2263539"/>
        <a:ext cx="1654101" cy="661640"/>
      </dsp:txXfrm>
    </dsp:sp>
    <dsp:sp modelId="{EB902664-69BB-428A-BC14-C56F5A498B2E}">
      <dsp:nvSpPr>
        <dsp:cNvPr id="0" name=""/>
        <dsp:cNvSpPr/>
      </dsp:nvSpPr>
      <dsp:spPr>
        <a:xfrm>
          <a:off x="2403717" y="126762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1948839" y="2263539"/>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1948839" y="2263539"/>
        <a:ext cx="1654101" cy="661640"/>
      </dsp:txXfrm>
    </dsp:sp>
    <dsp:sp modelId="{32D00DDD-6446-4A10-BB74-05ADD59344B4}">
      <dsp:nvSpPr>
        <dsp:cNvPr id="0" name=""/>
        <dsp:cNvSpPr/>
      </dsp:nvSpPr>
      <dsp:spPr>
        <a:xfrm>
          <a:off x="4347286" y="126762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3892408" y="2263539"/>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3892408" y="2263539"/>
        <a:ext cx="1654101" cy="661640"/>
      </dsp:txXfrm>
    </dsp:sp>
    <dsp:sp modelId="{B6D823D2-8C2F-4845-880F-A2010A0541F8}">
      <dsp:nvSpPr>
        <dsp:cNvPr id="0" name=""/>
        <dsp:cNvSpPr/>
      </dsp:nvSpPr>
      <dsp:spPr>
        <a:xfrm>
          <a:off x="6290855" y="1267625"/>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5835977" y="2263539"/>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5835977" y="2263539"/>
        <a:ext cx="1654101" cy="661640"/>
      </dsp:txXfrm>
    </dsp:sp>
    <dsp:sp modelId="{D6B720E1-B765-4E3F-B7A9-7C50A727E315}">
      <dsp:nvSpPr>
        <dsp:cNvPr id="0" name=""/>
        <dsp:cNvSpPr/>
      </dsp:nvSpPr>
      <dsp:spPr>
        <a:xfrm>
          <a:off x="8234425" y="1267625"/>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7779547" y="2263539"/>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7779547" y="2263539"/>
        <a:ext cx="1654101" cy="661640"/>
      </dsp:txXfrm>
    </dsp:sp>
    <dsp:sp modelId="{B7CF6AD2-63F0-4895-84E0-77ACB4C073C1}">
      <dsp:nvSpPr>
        <dsp:cNvPr id="0" name=""/>
        <dsp:cNvSpPr/>
      </dsp:nvSpPr>
      <dsp:spPr>
        <a:xfrm>
          <a:off x="10177994" y="1267625"/>
          <a:ext cx="744345" cy="7443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9723116" y="2263539"/>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9723116" y="2263539"/>
        <a:ext cx="1654101" cy="6616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1790880" y="836154"/>
          <a:ext cx="1422407" cy="1422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921631"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Data Redundancy</a:t>
          </a:r>
        </a:p>
      </dsp:txBody>
      <dsp:txXfrm>
        <a:off x="921631" y="2636650"/>
        <a:ext cx="3160905" cy="720000"/>
      </dsp:txXfrm>
    </dsp:sp>
    <dsp:sp modelId="{EB902664-69BB-428A-BC14-C56F5A498B2E}">
      <dsp:nvSpPr>
        <dsp:cNvPr id="0" name=""/>
        <dsp:cNvSpPr/>
      </dsp:nvSpPr>
      <dsp:spPr>
        <a:xfrm>
          <a:off x="5504944" y="836154"/>
          <a:ext cx="1422407" cy="1422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4635695"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Inconsistency and Anomalies</a:t>
          </a:r>
        </a:p>
      </dsp:txBody>
      <dsp:txXfrm>
        <a:off x="4635695" y="2636650"/>
        <a:ext cx="3160905" cy="720000"/>
      </dsp:txXfrm>
    </dsp:sp>
    <dsp:sp modelId="{32D00DDD-6446-4A10-BB74-05ADD59344B4}">
      <dsp:nvSpPr>
        <dsp:cNvPr id="0" name=""/>
        <dsp:cNvSpPr/>
      </dsp:nvSpPr>
      <dsp:spPr>
        <a:xfrm>
          <a:off x="9219008" y="836154"/>
          <a:ext cx="1422407" cy="1422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8349759"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Update Anomalies</a:t>
          </a:r>
        </a:p>
      </dsp:txBody>
      <dsp:txXfrm>
        <a:off x="8349759" y="2636650"/>
        <a:ext cx="3160905" cy="720000"/>
      </dsp:txXfrm>
    </dsp:sp>
    <dsp:sp modelId="{B6D823D2-8C2F-4845-880F-A2010A0541F8}">
      <dsp:nvSpPr>
        <dsp:cNvPr id="0" name=""/>
        <dsp:cNvSpPr/>
      </dsp:nvSpPr>
      <dsp:spPr>
        <a:xfrm>
          <a:off x="12933072" y="836154"/>
          <a:ext cx="1422407" cy="14224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12063823"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Poor Performance</a:t>
          </a:r>
        </a:p>
      </dsp:txBody>
      <dsp:txXfrm>
        <a:off x="12063823" y="2636650"/>
        <a:ext cx="3160905" cy="720000"/>
      </dsp:txXfrm>
    </dsp:sp>
    <dsp:sp modelId="{D6B720E1-B765-4E3F-B7A9-7C50A727E315}">
      <dsp:nvSpPr>
        <dsp:cNvPr id="0" name=""/>
        <dsp:cNvSpPr/>
      </dsp:nvSpPr>
      <dsp:spPr>
        <a:xfrm>
          <a:off x="16647136" y="836154"/>
          <a:ext cx="1422407" cy="14224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15777887"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Difficult Maintenance</a:t>
          </a:r>
        </a:p>
      </dsp:txBody>
      <dsp:txXfrm>
        <a:off x="15777887" y="2636650"/>
        <a:ext cx="3160905" cy="720000"/>
      </dsp:txXfrm>
    </dsp:sp>
    <dsp:sp modelId="{B7CF6AD2-63F0-4895-84E0-77ACB4C073C1}">
      <dsp:nvSpPr>
        <dsp:cNvPr id="0" name=""/>
        <dsp:cNvSpPr/>
      </dsp:nvSpPr>
      <dsp:spPr>
        <a:xfrm>
          <a:off x="20361200" y="836154"/>
          <a:ext cx="1422407" cy="14224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9491951"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Limited Scalability</a:t>
          </a:r>
        </a:p>
      </dsp:txBody>
      <dsp:txXfrm>
        <a:off x="19491951" y="2636650"/>
        <a:ext cx="3160905"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1790880" y="836154"/>
          <a:ext cx="1422407" cy="1422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921631"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Data Redundancy</a:t>
          </a:r>
        </a:p>
      </dsp:txBody>
      <dsp:txXfrm>
        <a:off x="921631" y="2636650"/>
        <a:ext cx="3160905" cy="720000"/>
      </dsp:txXfrm>
    </dsp:sp>
    <dsp:sp modelId="{EB902664-69BB-428A-BC14-C56F5A498B2E}">
      <dsp:nvSpPr>
        <dsp:cNvPr id="0" name=""/>
        <dsp:cNvSpPr/>
      </dsp:nvSpPr>
      <dsp:spPr>
        <a:xfrm>
          <a:off x="5504944" y="836154"/>
          <a:ext cx="1422407" cy="1422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4635695"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Inconsistency and Anomalies</a:t>
          </a:r>
        </a:p>
      </dsp:txBody>
      <dsp:txXfrm>
        <a:off x="4635695" y="2636650"/>
        <a:ext cx="3160905" cy="720000"/>
      </dsp:txXfrm>
    </dsp:sp>
    <dsp:sp modelId="{32D00DDD-6446-4A10-BB74-05ADD59344B4}">
      <dsp:nvSpPr>
        <dsp:cNvPr id="0" name=""/>
        <dsp:cNvSpPr/>
      </dsp:nvSpPr>
      <dsp:spPr>
        <a:xfrm>
          <a:off x="9219008" y="836154"/>
          <a:ext cx="1422407" cy="1422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8349759"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Update Anomalies</a:t>
          </a:r>
        </a:p>
      </dsp:txBody>
      <dsp:txXfrm>
        <a:off x="8349759" y="2636650"/>
        <a:ext cx="3160905" cy="720000"/>
      </dsp:txXfrm>
    </dsp:sp>
    <dsp:sp modelId="{B6D823D2-8C2F-4845-880F-A2010A0541F8}">
      <dsp:nvSpPr>
        <dsp:cNvPr id="0" name=""/>
        <dsp:cNvSpPr/>
      </dsp:nvSpPr>
      <dsp:spPr>
        <a:xfrm>
          <a:off x="12933072" y="836154"/>
          <a:ext cx="1422407" cy="14224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12063823"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Poor Performance</a:t>
          </a:r>
        </a:p>
      </dsp:txBody>
      <dsp:txXfrm>
        <a:off x="12063823" y="2636650"/>
        <a:ext cx="3160905" cy="720000"/>
      </dsp:txXfrm>
    </dsp:sp>
    <dsp:sp modelId="{D6B720E1-B765-4E3F-B7A9-7C50A727E315}">
      <dsp:nvSpPr>
        <dsp:cNvPr id="0" name=""/>
        <dsp:cNvSpPr/>
      </dsp:nvSpPr>
      <dsp:spPr>
        <a:xfrm>
          <a:off x="16647136" y="836154"/>
          <a:ext cx="1422407" cy="14224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15777887"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Difficult Maintenance</a:t>
          </a:r>
        </a:p>
      </dsp:txBody>
      <dsp:txXfrm>
        <a:off x="15777887" y="2636650"/>
        <a:ext cx="3160905" cy="720000"/>
      </dsp:txXfrm>
    </dsp:sp>
    <dsp:sp modelId="{B7CF6AD2-63F0-4895-84E0-77ACB4C073C1}">
      <dsp:nvSpPr>
        <dsp:cNvPr id="0" name=""/>
        <dsp:cNvSpPr/>
      </dsp:nvSpPr>
      <dsp:spPr>
        <a:xfrm>
          <a:off x="20361200" y="836154"/>
          <a:ext cx="1422407" cy="14224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9491951" y="2636650"/>
          <a:ext cx="31609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dirty="0"/>
            <a:t>Limited Scalability</a:t>
          </a:r>
        </a:p>
      </dsp:txBody>
      <dsp:txXfrm>
        <a:off x="19491951" y="2636650"/>
        <a:ext cx="3160905" cy="720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B92A8-B1CE-EC43-A19C-975CDD8A6349}">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E89E9-3FF6-0F4F-A8C5-D3FC03EA2482}">
      <dsp:nvSpPr>
        <dsp:cNvPr id="0" name=""/>
        <dsp:cNvSpPr/>
      </dsp:nvSpPr>
      <dsp:spPr>
        <a:xfrm>
          <a:off x="0" y="0"/>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NORMALIZATION</a:t>
          </a:r>
          <a:endParaRPr lang="en-GB" sz="3800" b="1" kern="1200" dirty="0"/>
        </a:p>
      </dsp:txBody>
      <dsp:txXfrm>
        <a:off x="0" y="0"/>
        <a:ext cx="8128000" cy="829503"/>
      </dsp:txXfrm>
    </dsp:sp>
    <dsp:sp modelId="{65362494-5EE4-7146-A4DB-D9674DF6AF40}">
      <dsp:nvSpPr>
        <dsp:cNvPr id="0" name=""/>
        <dsp:cNvSpPr/>
      </dsp:nvSpPr>
      <dsp:spPr>
        <a:xfrm>
          <a:off x="0" y="829503"/>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FF4B9-A695-C74E-8EE7-561F987694D4}">
      <dsp:nvSpPr>
        <dsp:cNvPr id="0" name=""/>
        <dsp:cNvSpPr/>
      </dsp:nvSpPr>
      <dsp:spPr>
        <a:xfrm>
          <a:off x="0" y="829503"/>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NORMAL FORMS</a:t>
          </a:r>
        </a:p>
      </dsp:txBody>
      <dsp:txXfrm>
        <a:off x="0" y="829503"/>
        <a:ext cx="8128000" cy="829503"/>
      </dsp:txXfrm>
    </dsp:sp>
    <dsp:sp modelId="{36F7A992-9FAC-294A-B7CC-90CC6ABF5F3E}">
      <dsp:nvSpPr>
        <dsp:cNvPr id="0" name=""/>
        <dsp:cNvSpPr/>
      </dsp:nvSpPr>
      <dsp:spPr>
        <a:xfrm>
          <a:off x="0" y="1659007"/>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4271C-421D-4549-BF7C-B23B9C2C9B1B}">
      <dsp:nvSpPr>
        <dsp:cNvPr id="0" name=""/>
        <dsp:cNvSpPr/>
      </dsp:nvSpPr>
      <dsp:spPr>
        <a:xfrm>
          <a:off x="0" y="1659007"/>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RELATIONS</a:t>
          </a:r>
          <a:endParaRPr lang="en-US" sz="3800" b="1" kern="1200" dirty="0"/>
        </a:p>
      </dsp:txBody>
      <dsp:txXfrm>
        <a:off x="0" y="1659007"/>
        <a:ext cx="8128000" cy="829503"/>
      </dsp:txXfrm>
    </dsp:sp>
    <dsp:sp modelId="{00AA012D-55BB-354F-8A4C-D526225F9445}">
      <dsp:nvSpPr>
        <dsp:cNvPr id="0" name=""/>
        <dsp:cNvSpPr/>
      </dsp:nvSpPr>
      <dsp:spPr>
        <a:xfrm>
          <a:off x="0" y="2488511"/>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1B71A3-2E41-EF45-8BB7-D9EB75AF35CD}">
      <dsp:nvSpPr>
        <dsp:cNvPr id="0" name=""/>
        <dsp:cNvSpPr/>
      </dsp:nvSpPr>
      <dsp:spPr>
        <a:xfrm>
          <a:off x="0" y="2488511"/>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ER-DIAGRAM</a:t>
          </a:r>
        </a:p>
      </dsp:txBody>
      <dsp:txXfrm>
        <a:off x="0" y="2488511"/>
        <a:ext cx="8128000" cy="8295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74068" y="1239399"/>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275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Data Redundancy</a:t>
          </a:r>
        </a:p>
      </dsp:txBody>
      <dsp:txXfrm>
        <a:off x="2754" y="2267858"/>
        <a:ext cx="1713867" cy="685546"/>
      </dsp:txXfrm>
    </dsp:sp>
    <dsp:sp modelId="{EB902664-69BB-428A-BC14-C56F5A498B2E}">
      <dsp:nvSpPr>
        <dsp:cNvPr id="0" name=""/>
        <dsp:cNvSpPr/>
      </dsp:nvSpPr>
      <dsp:spPr>
        <a:xfrm>
          <a:off x="2487861" y="1239399"/>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16548"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Inconsistency and Anomalies</a:t>
          </a:r>
        </a:p>
      </dsp:txBody>
      <dsp:txXfrm>
        <a:off x="2016548" y="2267858"/>
        <a:ext cx="1713867" cy="685546"/>
      </dsp:txXfrm>
    </dsp:sp>
    <dsp:sp modelId="{32D00DDD-6446-4A10-BB74-05ADD59344B4}">
      <dsp:nvSpPr>
        <dsp:cNvPr id="0" name=""/>
        <dsp:cNvSpPr/>
      </dsp:nvSpPr>
      <dsp:spPr>
        <a:xfrm>
          <a:off x="4501655" y="1239399"/>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30342"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Update Anomalies</a:t>
          </a:r>
        </a:p>
      </dsp:txBody>
      <dsp:txXfrm>
        <a:off x="4030342" y="2267858"/>
        <a:ext cx="1713867" cy="685546"/>
      </dsp:txXfrm>
    </dsp:sp>
    <dsp:sp modelId="{B6D823D2-8C2F-4845-880F-A2010A0541F8}">
      <dsp:nvSpPr>
        <dsp:cNvPr id="0" name=""/>
        <dsp:cNvSpPr/>
      </dsp:nvSpPr>
      <dsp:spPr>
        <a:xfrm>
          <a:off x="6515449" y="1239399"/>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44136"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Poor Performance</a:t>
          </a:r>
        </a:p>
      </dsp:txBody>
      <dsp:txXfrm>
        <a:off x="6044136" y="2267858"/>
        <a:ext cx="1713867" cy="685546"/>
      </dsp:txXfrm>
    </dsp:sp>
    <dsp:sp modelId="{D6B720E1-B765-4E3F-B7A9-7C50A727E315}">
      <dsp:nvSpPr>
        <dsp:cNvPr id="0" name=""/>
        <dsp:cNvSpPr/>
      </dsp:nvSpPr>
      <dsp:spPr>
        <a:xfrm>
          <a:off x="8529243" y="1239399"/>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57930"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Difficult Maintenance</a:t>
          </a:r>
        </a:p>
      </dsp:txBody>
      <dsp:txXfrm>
        <a:off x="8057930" y="2267858"/>
        <a:ext cx="1713867" cy="685546"/>
      </dsp:txXfrm>
    </dsp:sp>
    <dsp:sp modelId="{B7CF6AD2-63F0-4895-84E0-77ACB4C073C1}">
      <dsp:nvSpPr>
        <dsp:cNvPr id="0" name=""/>
        <dsp:cNvSpPr/>
      </dsp:nvSpPr>
      <dsp:spPr>
        <a:xfrm>
          <a:off x="10543037" y="1239399"/>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71724" y="226785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1" kern="1200" dirty="0"/>
            <a:t>Limited Scalability</a:t>
          </a:r>
        </a:p>
      </dsp:txBody>
      <dsp:txXfrm>
        <a:off x="10071724" y="2267858"/>
        <a:ext cx="1713867" cy="68554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986C6-E1B6-2048-A5C3-600FF1F8317B}">
      <dsp:nvSpPr>
        <dsp:cNvPr id="0" name=""/>
        <dsp:cNvSpPr/>
      </dsp:nvSpPr>
      <dsp:spPr>
        <a:xfrm>
          <a:off x="417717" y="147891"/>
          <a:ext cx="1428436" cy="295858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E17C5-A367-E54B-89B9-40BFFAD41A41}">
      <dsp:nvSpPr>
        <dsp:cNvPr id="0" name=""/>
        <dsp:cNvSpPr/>
      </dsp:nvSpPr>
      <dsp:spPr>
        <a:xfrm>
          <a:off x="2316344" y="32149"/>
          <a:ext cx="5888736"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dirty="0">
              <a:solidFill>
                <a:schemeClr val="tx1"/>
              </a:solidFill>
            </a:rPr>
            <a:t>With Normalization</a:t>
          </a:r>
        </a:p>
        <a:p>
          <a:pPr marL="171450" lvl="1" indent="-171450" algn="l" defTabSz="711200">
            <a:lnSpc>
              <a:spcPct val="90000"/>
            </a:lnSpc>
            <a:spcBef>
              <a:spcPct val="0"/>
            </a:spcBef>
            <a:spcAft>
              <a:spcPct val="15000"/>
            </a:spcAft>
            <a:buChar char="•"/>
          </a:pPr>
          <a:r>
            <a:rPr lang="en-US" sz="1600" b="1" i="0" kern="1200" dirty="0">
              <a:solidFill>
                <a:schemeClr val="tx1"/>
              </a:solidFill>
            </a:rPr>
            <a:t>Data Integrity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Storage Efficiency</a:t>
          </a:r>
        </a:p>
        <a:p>
          <a:pPr marL="171450" lvl="1" indent="-171450" algn="l" defTabSz="711200">
            <a:lnSpc>
              <a:spcPct val="90000"/>
            </a:lnSpc>
            <a:spcBef>
              <a:spcPct val="0"/>
            </a:spcBef>
            <a:spcAft>
              <a:spcPct val="15000"/>
            </a:spcAft>
            <a:buChar char="•"/>
          </a:pPr>
          <a:r>
            <a:rPr lang="en-US" sz="1600" b="1" i="0" kern="1200" dirty="0">
              <a:solidFill>
                <a:schemeClr val="tx1"/>
              </a:solidFill>
            </a:rPr>
            <a:t>Data Consistency</a:t>
          </a:r>
        </a:p>
        <a:p>
          <a:pPr marL="171450" lvl="1" indent="-171450" algn="l" defTabSz="711200">
            <a:lnSpc>
              <a:spcPct val="90000"/>
            </a:lnSpc>
            <a:spcBef>
              <a:spcPct val="0"/>
            </a:spcBef>
            <a:spcAft>
              <a:spcPct val="15000"/>
            </a:spcAft>
            <a:buChar char="•"/>
          </a:pPr>
          <a:r>
            <a:rPr lang="en-US" sz="1600" b="1" i="0" kern="1200" dirty="0">
              <a:solidFill>
                <a:schemeClr val="tx1"/>
              </a:solidFill>
            </a:rPr>
            <a:t>Query Optimization</a:t>
          </a:r>
        </a:p>
        <a:p>
          <a:pPr marL="171450" lvl="1" indent="-171450" algn="l" defTabSz="711200">
            <a:lnSpc>
              <a:spcPct val="90000"/>
            </a:lnSpc>
            <a:spcBef>
              <a:spcPct val="0"/>
            </a:spcBef>
            <a:spcAft>
              <a:spcPct val="15000"/>
            </a:spcAft>
            <a:buChar char="•"/>
          </a:pPr>
          <a:r>
            <a:rPr lang="en-US" sz="1600" b="1" i="0" kern="1200" dirty="0">
              <a:solidFill>
                <a:schemeClr val="tx1"/>
              </a:solidFill>
            </a:rPr>
            <a:t>Flexibility and Scalability</a:t>
          </a:r>
        </a:p>
        <a:p>
          <a:pPr marL="171450" lvl="1" indent="-171450" algn="l" defTabSz="711200">
            <a:lnSpc>
              <a:spcPct val="90000"/>
            </a:lnSpc>
            <a:spcBef>
              <a:spcPct val="0"/>
            </a:spcBef>
            <a:spcAft>
              <a:spcPct val="15000"/>
            </a:spcAft>
            <a:buChar char="•"/>
          </a:pPr>
          <a:r>
            <a:rPr lang="en-US" sz="1600" b="1" i="0" kern="1200" dirty="0">
              <a:solidFill>
                <a:schemeClr val="tx1"/>
              </a:solidFill>
            </a:rPr>
            <a:t>Simplified Maintenance</a:t>
          </a:r>
        </a:p>
      </dsp:txBody>
      <dsp:txXfrm>
        <a:off x="2316344" y="32149"/>
        <a:ext cx="5888736" cy="2088642"/>
      </dsp:txXfrm>
    </dsp:sp>
    <dsp:sp modelId="{A9A72B9A-2708-E545-B17C-B898BE48A71D}">
      <dsp:nvSpPr>
        <dsp:cNvPr id="0" name=""/>
        <dsp:cNvSpPr/>
      </dsp:nvSpPr>
      <dsp:spPr>
        <a:xfrm>
          <a:off x="9087163" y="1621362"/>
          <a:ext cx="1428436" cy="2829984"/>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BAED5-F072-0A4D-91B5-663C9B998C61}">
      <dsp:nvSpPr>
        <dsp:cNvPr id="0" name=""/>
        <dsp:cNvSpPr/>
      </dsp:nvSpPr>
      <dsp:spPr>
        <a:xfrm>
          <a:off x="6473218" y="2294845"/>
          <a:ext cx="4042381"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dirty="0">
              <a:solidFill>
                <a:schemeClr val="tx1"/>
              </a:solidFill>
            </a:rPr>
            <a:t>With-out Normalization</a:t>
          </a:r>
        </a:p>
        <a:p>
          <a:pPr marL="171450" lvl="1" indent="-171450" algn="l" defTabSz="711200">
            <a:lnSpc>
              <a:spcPct val="90000"/>
            </a:lnSpc>
            <a:spcBef>
              <a:spcPct val="0"/>
            </a:spcBef>
            <a:spcAft>
              <a:spcPct val="15000"/>
            </a:spcAft>
            <a:buChar char="•"/>
          </a:pPr>
          <a:r>
            <a:rPr lang="en-US" sz="1600" b="1" i="0" kern="1200" dirty="0">
              <a:solidFill>
                <a:schemeClr val="tx1"/>
              </a:solidFill>
            </a:rPr>
            <a:t>Data Redundancy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Inconsistencies and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Update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Poor Performance</a:t>
          </a:r>
        </a:p>
        <a:p>
          <a:pPr marL="171450" lvl="1" indent="-171450" algn="l" defTabSz="711200">
            <a:lnSpc>
              <a:spcPct val="90000"/>
            </a:lnSpc>
            <a:spcBef>
              <a:spcPct val="0"/>
            </a:spcBef>
            <a:spcAft>
              <a:spcPct val="15000"/>
            </a:spcAft>
            <a:buChar char="•"/>
          </a:pPr>
          <a:r>
            <a:rPr lang="en-US" sz="1600" b="1" i="0" kern="1200" dirty="0">
              <a:solidFill>
                <a:schemeClr val="tx1"/>
              </a:solidFill>
            </a:rPr>
            <a:t>Difficult Maintenance</a:t>
          </a:r>
        </a:p>
        <a:p>
          <a:pPr marL="171450" lvl="1" indent="-171450" algn="l" defTabSz="711200">
            <a:lnSpc>
              <a:spcPct val="90000"/>
            </a:lnSpc>
            <a:spcBef>
              <a:spcPct val="0"/>
            </a:spcBef>
            <a:spcAft>
              <a:spcPct val="15000"/>
            </a:spcAft>
            <a:buChar char="•"/>
          </a:pPr>
          <a:r>
            <a:rPr lang="en-US" sz="1600" b="1" i="0" kern="1200" dirty="0">
              <a:solidFill>
                <a:schemeClr val="tx1"/>
              </a:solidFill>
            </a:rPr>
            <a:t>Limited Scalability</a:t>
          </a:r>
        </a:p>
      </dsp:txBody>
      <dsp:txXfrm>
        <a:off x="6473218" y="2294845"/>
        <a:ext cx="4042381" cy="20886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986C6-E1B6-2048-A5C3-600FF1F8317B}">
      <dsp:nvSpPr>
        <dsp:cNvPr id="0" name=""/>
        <dsp:cNvSpPr/>
      </dsp:nvSpPr>
      <dsp:spPr>
        <a:xfrm>
          <a:off x="3099957" y="147891"/>
          <a:ext cx="1428436" cy="295858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E17C5-A367-E54B-89B9-40BFFAD41A41}">
      <dsp:nvSpPr>
        <dsp:cNvPr id="0" name=""/>
        <dsp:cNvSpPr/>
      </dsp:nvSpPr>
      <dsp:spPr>
        <a:xfrm>
          <a:off x="3732284" y="32149"/>
          <a:ext cx="12716256"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a:solidFill>
                <a:schemeClr val="tx1"/>
              </a:solidFill>
            </a:rPr>
            <a:t>With Normalization</a:t>
          </a:r>
          <a:endParaRPr lang="en-GB" sz="2100" b="1" i="1"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Data Integrity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Storage Efficiency</a:t>
          </a:r>
        </a:p>
        <a:p>
          <a:pPr marL="171450" lvl="1" indent="-171450" algn="l" defTabSz="711200">
            <a:lnSpc>
              <a:spcPct val="90000"/>
            </a:lnSpc>
            <a:spcBef>
              <a:spcPct val="0"/>
            </a:spcBef>
            <a:spcAft>
              <a:spcPct val="15000"/>
            </a:spcAft>
            <a:buChar char="•"/>
          </a:pPr>
          <a:r>
            <a:rPr lang="en-US" sz="1600" b="1" i="0" kern="1200" dirty="0">
              <a:solidFill>
                <a:schemeClr val="tx1"/>
              </a:solidFill>
            </a:rPr>
            <a:t>Data Consistency</a:t>
          </a:r>
        </a:p>
        <a:p>
          <a:pPr marL="171450" lvl="1" indent="-171450" algn="l" defTabSz="711200">
            <a:lnSpc>
              <a:spcPct val="90000"/>
            </a:lnSpc>
            <a:spcBef>
              <a:spcPct val="0"/>
            </a:spcBef>
            <a:spcAft>
              <a:spcPct val="15000"/>
            </a:spcAft>
            <a:buChar char="•"/>
          </a:pPr>
          <a:r>
            <a:rPr lang="en-US" sz="1600" b="1" i="0" kern="1200" dirty="0">
              <a:solidFill>
                <a:schemeClr val="tx1"/>
              </a:solidFill>
            </a:rPr>
            <a:t>Query Optimization</a:t>
          </a:r>
        </a:p>
        <a:p>
          <a:pPr marL="171450" lvl="1" indent="-171450" algn="l" defTabSz="711200">
            <a:lnSpc>
              <a:spcPct val="90000"/>
            </a:lnSpc>
            <a:spcBef>
              <a:spcPct val="0"/>
            </a:spcBef>
            <a:spcAft>
              <a:spcPct val="15000"/>
            </a:spcAft>
            <a:buChar char="•"/>
          </a:pPr>
          <a:r>
            <a:rPr lang="en-US" sz="1600" b="1" i="0" kern="1200" dirty="0">
              <a:solidFill>
                <a:schemeClr val="tx1"/>
              </a:solidFill>
            </a:rPr>
            <a:t>Flexibility and Scalability</a:t>
          </a:r>
        </a:p>
        <a:p>
          <a:pPr marL="171450" lvl="1" indent="-171450" algn="l" defTabSz="711200">
            <a:lnSpc>
              <a:spcPct val="90000"/>
            </a:lnSpc>
            <a:spcBef>
              <a:spcPct val="0"/>
            </a:spcBef>
            <a:spcAft>
              <a:spcPct val="15000"/>
            </a:spcAft>
            <a:buChar char="•"/>
          </a:pPr>
          <a:r>
            <a:rPr lang="en-US" sz="1600" b="1" i="0" kern="1200" dirty="0">
              <a:solidFill>
                <a:schemeClr val="tx1"/>
              </a:solidFill>
            </a:rPr>
            <a:t>Simplified Maintenance</a:t>
          </a:r>
        </a:p>
      </dsp:txBody>
      <dsp:txXfrm>
        <a:off x="3732284" y="32149"/>
        <a:ext cx="12716256" cy="2088642"/>
      </dsp:txXfrm>
    </dsp:sp>
    <dsp:sp modelId="{A9A72B9A-2708-E545-B17C-B898BE48A71D}">
      <dsp:nvSpPr>
        <dsp:cNvPr id="0" name=""/>
        <dsp:cNvSpPr/>
      </dsp:nvSpPr>
      <dsp:spPr>
        <a:xfrm>
          <a:off x="12114203" y="1621362"/>
          <a:ext cx="1428436" cy="2829984"/>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BAED5-F072-0A4D-91B5-663C9B998C61}">
      <dsp:nvSpPr>
        <dsp:cNvPr id="0" name=""/>
        <dsp:cNvSpPr/>
      </dsp:nvSpPr>
      <dsp:spPr>
        <a:xfrm>
          <a:off x="13978398" y="2294845"/>
          <a:ext cx="8729201"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a:solidFill>
                <a:schemeClr val="tx1"/>
              </a:solidFill>
            </a:rPr>
            <a:t>With-out Normalization</a:t>
          </a:r>
          <a:endParaRPr lang="en-GB" sz="2100" b="1" i="1"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Data Redundancy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Inconsistencies and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Update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Poor Performance</a:t>
          </a:r>
        </a:p>
        <a:p>
          <a:pPr marL="171450" lvl="1" indent="-171450" algn="l" defTabSz="711200">
            <a:lnSpc>
              <a:spcPct val="90000"/>
            </a:lnSpc>
            <a:spcBef>
              <a:spcPct val="0"/>
            </a:spcBef>
            <a:spcAft>
              <a:spcPct val="15000"/>
            </a:spcAft>
            <a:buChar char="•"/>
          </a:pPr>
          <a:r>
            <a:rPr lang="en-US" sz="1600" b="1" i="0" kern="1200" dirty="0">
              <a:solidFill>
                <a:schemeClr val="tx1"/>
              </a:solidFill>
            </a:rPr>
            <a:t>Difficult Maintenance</a:t>
          </a:r>
        </a:p>
        <a:p>
          <a:pPr marL="171450" lvl="1" indent="-171450" algn="l" defTabSz="711200">
            <a:lnSpc>
              <a:spcPct val="90000"/>
            </a:lnSpc>
            <a:spcBef>
              <a:spcPct val="0"/>
            </a:spcBef>
            <a:spcAft>
              <a:spcPct val="15000"/>
            </a:spcAft>
            <a:buChar char="•"/>
          </a:pPr>
          <a:r>
            <a:rPr lang="en-US" sz="1600" b="1" i="0" kern="1200" dirty="0">
              <a:solidFill>
                <a:schemeClr val="tx1"/>
              </a:solidFill>
            </a:rPr>
            <a:t>Limited Scalability</a:t>
          </a:r>
        </a:p>
      </dsp:txBody>
      <dsp:txXfrm>
        <a:off x="13978398" y="2294845"/>
        <a:ext cx="8729201" cy="208864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986C6-E1B6-2048-A5C3-600FF1F8317B}">
      <dsp:nvSpPr>
        <dsp:cNvPr id="0" name=""/>
        <dsp:cNvSpPr/>
      </dsp:nvSpPr>
      <dsp:spPr>
        <a:xfrm>
          <a:off x="4845389" y="152392"/>
          <a:ext cx="1428436" cy="2959209"/>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E17C5-A367-E54B-89B9-40BFFAD41A41}">
      <dsp:nvSpPr>
        <dsp:cNvPr id="0" name=""/>
        <dsp:cNvSpPr/>
      </dsp:nvSpPr>
      <dsp:spPr>
        <a:xfrm>
          <a:off x="1781033" y="32306"/>
          <a:ext cx="4314992"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dirty="0">
              <a:solidFill>
                <a:schemeClr val="tx1"/>
              </a:solidFill>
            </a:rPr>
            <a:t>With Normalization</a:t>
          </a:r>
        </a:p>
        <a:p>
          <a:pPr marL="171450" lvl="1" indent="-171450" algn="l" defTabSz="711200">
            <a:lnSpc>
              <a:spcPct val="90000"/>
            </a:lnSpc>
            <a:spcBef>
              <a:spcPct val="0"/>
            </a:spcBef>
            <a:spcAft>
              <a:spcPct val="15000"/>
            </a:spcAft>
            <a:buChar char="•"/>
          </a:pPr>
          <a:r>
            <a:rPr lang="en-US" sz="1600" b="1" i="0" kern="1200" dirty="0">
              <a:solidFill>
                <a:schemeClr val="tx1"/>
              </a:solidFill>
            </a:rPr>
            <a:t>Data Integrity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Storage Efficiency</a:t>
          </a:r>
        </a:p>
        <a:p>
          <a:pPr marL="171450" lvl="1" indent="-171450" algn="l" defTabSz="711200">
            <a:lnSpc>
              <a:spcPct val="90000"/>
            </a:lnSpc>
            <a:spcBef>
              <a:spcPct val="0"/>
            </a:spcBef>
            <a:spcAft>
              <a:spcPct val="15000"/>
            </a:spcAft>
            <a:buChar char="•"/>
          </a:pPr>
          <a:r>
            <a:rPr lang="en-US" sz="1600" b="1" i="0" kern="1200" dirty="0">
              <a:solidFill>
                <a:schemeClr val="tx1"/>
              </a:solidFill>
            </a:rPr>
            <a:t>Data Consistency</a:t>
          </a:r>
        </a:p>
        <a:p>
          <a:pPr marL="171450" lvl="1" indent="-171450" algn="l" defTabSz="711200">
            <a:lnSpc>
              <a:spcPct val="90000"/>
            </a:lnSpc>
            <a:spcBef>
              <a:spcPct val="0"/>
            </a:spcBef>
            <a:spcAft>
              <a:spcPct val="15000"/>
            </a:spcAft>
            <a:buChar char="•"/>
          </a:pPr>
          <a:r>
            <a:rPr lang="en-US" sz="1600" b="1" i="0" kern="1200" dirty="0">
              <a:solidFill>
                <a:schemeClr val="tx1"/>
              </a:solidFill>
            </a:rPr>
            <a:t>Query Optimization</a:t>
          </a:r>
        </a:p>
        <a:p>
          <a:pPr marL="171450" lvl="1" indent="-171450" algn="l" defTabSz="711200">
            <a:lnSpc>
              <a:spcPct val="90000"/>
            </a:lnSpc>
            <a:spcBef>
              <a:spcPct val="0"/>
            </a:spcBef>
            <a:spcAft>
              <a:spcPct val="15000"/>
            </a:spcAft>
            <a:buChar char="•"/>
          </a:pPr>
          <a:r>
            <a:rPr lang="en-US" sz="1600" b="1" i="0" kern="1200" dirty="0">
              <a:solidFill>
                <a:schemeClr val="tx1"/>
              </a:solidFill>
            </a:rPr>
            <a:t>Flexibility and Scalability</a:t>
          </a:r>
        </a:p>
        <a:p>
          <a:pPr marL="171450" lvl="1" indent="-171450" algn="l" defTabSz="711200">
            <a:lnSpc>
              <a:spcPct val="90000"/>
            </a:lnSpc>
            <a:spcBef>
              <a:spcPct val="0"/>
            </a:spcBef>
            <a:spcAft>
              <a:spcPct val="15000"/>
            </a:spcAft>
            <a:buChar char="•"/>
          </a:pPr>
          <a:r>
            <a:rPr lang="en-US" sz="1600" b="1" i="0" kern="1200" dirty="0">
              <a:solidFill>
                <a:schemeClr val="tx1"/>
              </a:solidFill>
            </a:rPr>
            <a:t>Simplified Maintenance</a:t>
          </a:r>
        </a:p>
      </dsp:txBody>
      <dsp:txXfrm>
        <a:off x="1781033" y="32306"/>
        <a:ext cx="4314992" cy="2088642"/>
      </dsp:txXfrm>
    </dsp:sp>
    <dsp:sp modelId="{A9A72B9A-2708-E545-B17C-B898BE48A71D}">
      <dsp:nvSpPr>
        <dsp:cNvPr id="0" name=""/>
        <dsp:cNvSpPr/>
      </dsp:nvSpPr>
      <dsp:spPr>
        <a:xfrm>
          <a:off x="5708973" y="1621519"/>
          <a:ext cx="1428436" cy="2829984"/>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BAED5-F072-0A4D-91B5-663C9B998C61}">
      <dsp:nvSpPr>
        <dsp:cNvPr id="0" name=""/>
        <dsp:cNvSpPr/>
      </dsp:nvSpPr>
      <dsp:spPr>
        <a:xfrm>
          <a:off x="7773570" y="2295001"/>
          <a:ext cx="4418429"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dirty="0">
              <a:solidFill>
                <a:schemeClr val="tx1"/>
              </a:solidFill>
            </a:rPr>
            <a:t>With-out Normalization</a:t>
          </a:r>
        </a:p>
        <a:p>
          <a:pPr marL="171450" lvl="1" indent="-171450" algn="l" defTabSz="711200">
            <a:lnSpc>
              <a:spcPct val="90000"/>
            </a:lnSpc>
            <a:spcBef>
              <a:spcPct val="0"/>
            </a:spcBef>
            <a:spcAft>
              <a:spcPct val="15000"/>
            </a:spcAft>
            <a:buChar char="•"/>
          </a:pPr>
          <a:r>
            <a:rPr lang="en-US" sz="1600" b="1" i="0" kern="1200" dirty="0">
              <a:solidFill>
                <a:schemeClr val="tx1"/>
              </a:solidFill>
            </a:rPr>
            <a:t>Data Redundancy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Inconsistencies and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Update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Poor Performance</a:t>
          </a:r>
        </a:p>
        <a:p>
          <a:pPr marL="171450" lvl="1" indent="-171450" algn="l" defTabSz="711200">
            <a:lnSpc>
              <a:spcPct val="90000"/>
            </a:lnSpc>
            <a:spcBef>
              <a:spcPct val="0"/>
            </a:spcBef>
            <a:spcAft>
              <a:spcPct val="15000"/>
            </a:spcAft>
            <a:buChar char="•"/>
          </a:pPr>
          <a:r>
            <a:rPr lang="en-US" sz="1600" b="1" i="0" kern="1200" dirty="0">
              <a:solidFill>
                <a:schemeClr val="tx1"/>
              </a:solidFill>
            </a:rPr>
            <a:t>Difficult Maintenance</a:t>
          </a:r>
        </a:p>
        <a:p>
          <a:pPr marL="171450" lvl="1" indent="-171450" algn="l" defTabSz="711200">
            <a:lnSpc>
              <a:spcPct val="90000"/>
            </a:lnSpc>
            <a:spcBef>
              <a:spcPct val="0"/>
            </a:spcBef>
            <a:spcAft>
              <a:spcPct val="15000"/>
            </a:spcAft>
            <a:buChar char="•"/>
          </a:pPr>
          <a:r>
            <a:rPr lang="en-US" sz="1600" b="1" i="0" kern="1200" dirty="0">
              <a:solidFill>
                <a:schemeClr val="tx1"/>
              </a:solidFill>
            </a:rPr>
            <a:t>Limited Scalability</a:t>
          </a:r>
        </a:p>
      </dsp:txBody>
      <dsp:txXfrm>
        <a:off x="7773570" y="2295001"/>
        <a:ext cx="4418429" cy="208864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986C6-E1B6-2048-A5C3-600FF1F8317B}">
      <dsp:nvSpPr>
        <dsp:cNvPr id="0" name=""/>
        <dsp:cNvSpPr/>
      </dsp:nvSpPr>
      <dsp:spPr>
        <a:xfrm>
          <a:off x="4845389" y="152392"/>
          <a:ext cx="1428436" cy="2959209"/>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E17C5-A367-E54B-89B9-40BFFAD41A41}">
      <dsp:nvSpPr>
        <dsp:cNvPr id="0" name=""/>
        <dsp:cNvSpPr/>
      </dsp:nvSpPr>
      <dsp:spPr>
        <a:xfrm>
          <a:off x="1781033" y="32306"/>
          <a:ext cx="4314992"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dirty="0">
              <a:solidFill>
                <a:schemeClr val="tx1"/>
              </a:solidFill>
            </a:rPr>
            <a:t>With Normalization</a:t>
          </a:r>
        </a:p>
        <a:p>
          <a:pPr marL="171450" lvl="1" indent="-171450" algn="l" defTabSz="711200">
            <a:lnSpc>
              <a:spcPct val="90000"/>
            </a:lnSpc>
            <a:spcBef>
              <a:spcPct val="0"/>
            </a:spcBef>
            <a:spcAft>
              <a:spcPct val="15000"/>
            </a:spcAft>
            <a:buChar char="•"/>
          </a:pPr>
          <a:r>
            <a:rPr lang="en-US" sz="1600" b="1" i="0" kern="1200" dirty="0">
              <a:solidFill>
                <a:schemeClr val="tx1"/>
              </a:solidFill>
            </a:rPr>
            <a:t>Data Integrity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Storage Efficiency</a:t>
          </a:r>
        </a:p>
        <a:p>
          <a:pPr marL="171450" lvl="1" indent="-171450" algn="l" defTabSz="711200">
            <a:lnSpc>
              <a:spcPct val="90000"/>
            </a:lnSpc>
            <a:spcBef>
              <a:spcPct val="0"/>
            </a:spcBef>
            <a:spcAft>
              <a:spcPct val="15000"/>
            </a:spcAft>
            <a:buChar char="•"/>
          </a:pPr>
          <a:r>
            <a:rPr lang="en-US" sz="1600" b="1" i="0" kern="1200" dirty="0">
              <a:solidFill>
                <a:schemeClr val="tx1"/>
              </a:solidFill>
            </a:rPr>
            <a:t>Data Consistency</a:t>
          </a:r>
        </a:p>
        <a:p>
          <a:pPr marL="171450" lvl="1" indent="-171450" algn="l" defTabSz="711200">
            <a:lnSpc>
              <a:spcPct val="90000"/>
            </a:lnSpc>
            <a:spcBef>
              <a:spcPct val="0"/>
            </a:spcBef>
            <a:spcAft>
              <a:spcPct val="15000"/>
            </a:spcAft>
            <a:buChar char="•"/>
          </a:pPr>
          <a:r>
            <a:rPr lang="en-US" sz="1600" b="1" i="0" kern="1200" dirty="0">
              <a:solidFill>
                <a:schemeClr val="tx1"/>
              </a:solidFill>
            </a:rPr>
            <a:t>Query Optimization</a:t>
          </a:r>
        </a:p>
        <a:p>
          <a:pPr marL="171450" lvl="1" indent="-171450" algn="l" defTabSz="711200">
            <a:lnSpc>
              <a:spcPct val="90000"/>
            </a:lnSpc>
            <a:spcBef>
              <a:spcPct val="0"/>
            </a:spcBef>
            <a:spcAft>
              <a:spcPct val="15000"/>
            </a:spcAft>
            <a:buChar char="•"/>
          </a:pPr>
          <a:r>
            <a:rPr lang="en-US" sz="1600" b="1" i="0" kern="1200" dirty="0">
              <a:solidFill>
                <a:schemeClr val="tx1"/>
              </a:solidFill>
            </a:rPr>
            <a:t>Flexibility and Scalability</a:t>
          </a:r>
        </a:p>
        <a:p>
          <a:pPr marL="171450" lvl="1" indent="-171450" algn="l" defTabSz="711200">
            <a:lnSpc>
              <a:spcPct val="90000"/>
            </a:lnSpc>
            <a:spcBef>
              <a:spcPct val="0"/>
            </a:spcBef>
            <a:spcAft>
              <a:spcPct val="15000"/>
            </a:spcAft>
            <a:buChar char="•"/>
          </a:pPr>
          <a:r>
            <a:rPr lang="en-US" sz="1600" b="1" i="0" kern="1200" dirty="0">
              <a:solidFill>
                <a:schemeClr val="tx1"/>
              </a:solidFill>
            </a:rPr>
            <a:t>Simplified Maintenance</a:t>
          </a:r>
        </a:p>
      </dsp:txBody>
      <dsp:txXfrm>
        <a:off x="1781033" y="32306"/>
        <a:ext cx="4314992" cy="2088642"/>
      </dsp:txXfrm>
    </dsp:sp>
    <dsp:sp modelId="{A9A72B9A-2708-E545-B17C-B898BE48A71D}">
      <dsp:nvSpPr>
        <dsp:cNvPr id="0" name=""/>
        <dsp:cNvSpPr/>
      </dsp:nvSpPr>
      <dsp:spPr>
        <a:xfrm>
          <a:off x="5708973" y="1621519"/>
          <a:ext cx="1428436" cy="2829984"/>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BAED5-F072-0A4D-91B5-663C9B998C61}">
      <dsp:nvSpPr>
        <dsp:cNvPr id="0" name=""/>
        <dsp:cNvSpPr/>
      </dsp:nvSpPr>
      <dsp:spPr>
        <a:xfrm>
          <a:off x="7773570" y="2295001"/>
          <a:ext cx="4418429" cy="208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a:lnSpc>
              <a:spcPct val="90000"/>
            </a:lnSpc>
            <a:spcBef>
              <a:spcPct val="0"/>
            </a:spcBef>
            <a:spcAft>
              <a:spcPct val="35000"/>
            </a:spcAft>
            <a:buNone/>
          </a:pPr>
          <a:r>
            <a:rPr lang="en-GB" sz="2100" b="1" i="1" kern="1200" dirty="0">
              <a:solidFill>
                <a:schemeClr val="tx1"/>
              </a:solidFill>
            </a:rPr>
            <a:t>With-out Normalization</a:t>
          </a:r>
        </a:p>
        <a:p>
          <a:pPr marL="171450" lvl="1" indent="-171450" algn="l" defTabSz="711200">
            <a:lnSpc>
              <a:spcPct val="90000"/>
            </a:lnSpc>
            <a:spcBef>
              <a:spcPct val="0"/>
            </a:spcBef>
            <a:spcAft>
              <a:spcPct val="15000"/>
            </a:spcAft>
            <a:buChar char="•"/>
          </a:pPr>
          <a:r>
            <a:rPr lang="en-US" sz="1600" b="1" i="0" kern="1200" dirty="0">
              <a:solidFill>
                <a:schemeClr val="tx1"/>
              </a:solidFill>
            </a:rPr>
            <a:t>Data Redundancy</a:t>
          </a:r>
          <a:endParaRPr lang="en-GB" sz="1600" b="1" i="0" kern="1200" dirty="0">
            <a:solidFill>
              <a:schemeClr val="tx1"/>
            </a:solidFill>
          </a:endParaRPr>
        </a:p>
        <a:p>
          <a:pPr marL="171450" lvl="1" indent="-171450" algn="l" defTabSz="711200">
            <a:lnSpc>
              <a:spcPct val="90000"/>
            </a:lnSpc>
            <a:spcBef>
              <a:spcPct val="0"/>
            </a:spcBef>
            <a:spcAft>
              <a:spcPct val="15000"/>
            </a:spcAft>
            <a:buChar char="•"/>
          </a:pPr>
          <a:r>
            <a:rPr lang="en-US" sz="1600" b="1" i="0" kern="1200" dirty="0">
              <a:solidFill>
                <a:schemeClr val="tx1"/>
              </a:solidFill>
            </a:rPr>
            <a:t>Inconsistencies and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Update Anomalies</a:t>
          </a:r>
        </a:p>
        <a:p>
          <a:pPr marL="171450" lvl="1" indent="-171450" algn="l" defTabSz="711200">
            <a:lnSpc>
              <a:spcPct val="90000"/>
            </a:lnSpc>
            <a:spcBef>
              <a:spcPct val="0"/>
            </a:spcBef>
            <a:spcAft>
              <a:spcPct val="15000"/>
            </a:spcAft>
            <a:buChar char="•"/>
          </a:pPr>
          <a:r>
            <a:rPr lang="en-US" sz="1600" b="1" i="0" kern="1200" dirty="0">
              <a:solidFill>
                <a:schemeClr val="tx1"/>
              </a:solidFill>
            </a:rPr>
            <a:t>Poor Performance</a:t>
          </a:r>
        </a:p>
        <a:p>
          <a:pPr marL="171450" lvl="1" indent="-171450" algn="l" defTabSz="711200">
            <a:lnSpc>
              <a:spcPct val="90000"/>
            </a:lnSpc>
            <a:spcBef>
              <a:spcPct val="0"/>
            </a:spcBef>
            <a:spcAft>
              <a:spcPct val="15000"/>
            </a:spcAft>
            <a:buChar char="•"/>
          </a:pPr>
          <a:r>
            <a:rPr lang="en-US" sz="1600" b="1" i="0" kern="1200" dirty="0">
              <a:solidFill>
                <a:schemeClr val="tx1"/>
              </a:solidFill>
            </a:rPr>
            <a:t>Difficult Maintenance</a:t>
          </a:r>
        </a:p>
        <a:p>
          <a:pPr marL="171450" lvl="1" indent="-171450" algn="l" defTabSz="711200">
            <a:lnSpc>
              <a:spcPct val="90000"/>
            </a:lnSpc>
            <a:spcBef>
              <a:spcPct val="0"/>
            </a:spcBef>
            <a:spcAft>
              <a:spcPct val="15000"/>
            </a:spcAft>
            <a:buChar char="•"/>
          </a:pPr>
          <a:r>
            <a:rPr lang="en-US" sz="1600" b="1" i="0" kern="1200" dirty="0">
              <a:solidFill>
                <a:schemeClr val="tx1"/>
              </a:solidFill>
            </a:rPr>
            <a:t>Limited Scalability</a:t>
          </a:r>
        </a:p>
      </dsp:txBody>
      <dsp:txXfrm>
        <a:off x="7773570" y="2295001"/>
        <a:ext cx="4418429" cy="2088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1653417" y="843653"/>
          <a:ext cx="1409620" cy="14096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7919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Integrity</a:t>
          </a:r>
        </a:p>
      </dsp:txBody>
      <dsp:txXfrm>
        <a:off x="791982" y="2629151"/>
        <a:ext cx="3132489" cy="720000"/>
      </dsp:txXfrm>
    </dsp:sp>
    <dsp:sp modelId="{EB902664-69BB-428A-BC14-C56F5A498B2E}">
      <dsp:nvSpPr>
        <dsp:cNvPr id="0" name=""/>
        <dsp:cNvSpPr/>
      </dsp:nvSpPr>
      <dsp:spPr>
        <a:xfrm>
          <a:off x="5334091" y="843653"/>
          <a:ext cx="1409620" cy="14096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44726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Storage Efficiency</a:t>
          </a:r>
        </a:p>
      </dsp:txBody>
      <dsp:txXfrm>
        <a:off x="4472657" y="2629151"/>
        <a:ext cx="3132489" cy="720000"/>
      </dsp:txXfrm>
    </dsp:sp>
    <dsp:sp modelId="{32D00DDD-6446-4A10-BB74-05ADD59344B4}">
      <dsp:nvSpPr>
        <dsp:cNvPr id="0" name=""/>
        <dsp:cNvSpPr/>
      </dsp:nvSpPr>
      <dsp:spPr>
        <a:xfrm>
          <a:off x="9014766" y="843653"/>
          <a:ext cx="1409620" cy="14096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815333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Consistency</a:t>
          </a:r>
        </a:p>
      </dsp:txBody>
      <dsp:txXfrm>
        <a:off x="8153332" y="2629151"/>
        <a:ext cx="3132489" cy="720000"/>
      </dsp:txXfrm>
    </dsp:sp>
    <dsp:sp modelId="{B6D823D2-8C2F-4845-880F-A2010A0541F8}">
      <dsp:nvSpPr>
        <dsp:cNvPr id="0" name=""/>
        <dsp:cNvSpPr/>
      </dsp:nvSpPr>
      <dsp:spPr>
        <a:xfrm>
          <a:off x="12695441" y="843653"/>
          <a:ext cx="1409620" cy="14096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1183400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Query Optimization</a:t>
          </a:r>
        </a:p>
      </dsp:txBody>
      <dsp:txXfrm>
        <a:off x="11834007" y="2629151"/>
        <a:ext cx="3132489" cy="720000"/>
      </dsp:txXfrm>
    </dsp:sp>
    <dsp:sp modelId="{D6B720E1-B765-4E3F-B7A9-7C50A727E315}">
      <dsp:nvSpPr>
        <dsp:cNvPr id="0" name=""/>
        <dsp:cNvSpPr/>
      </dsp:nvSpPr>
      <dsp:spPr>
        <a:xfrm>
          <a:off x="16376116" y="843653"/>
          <a:ext cx="1409620" cy="14096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155146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Flexibility and Scalability</a:t>
          </a:r>
        </a:p>
      </dsp:txBody>
      <dsp:txXfrm>
        <a:off x="15514682" y="2629151"/>
        <a:ext cx="3132489" cy="720000"/>
      </dsp:txXfrm>
    </dsp:sp>
    <dsp:sp modelId="{B7CF6AD2-63F0-4895-84E0-77ACB4C073C1}">
      <dsp:nvSpPr>
        <dsp:cNvPr id="0" name=""/>
        <dsp:cNvSpPr/>
      </dsp:nvSpPr>
      <dsp:spPr>
        <a:xfrm>
          <a:off x="20056791" y="843653"/>
          <a:ext cx="1409620" cy="14096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91953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Simplified Maintenance</a:t>
          </a:r>
        </a:p>
      </dsp:txBody>
      <dsp:txXfrm>
        <a:off x="19195357" y="2629151"/>
        <a:ext cx="3132489" cy="7200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Determine the Primary Key</a:t>
          </a:r>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endParaRPr lang="en-GB" sz="4000" b="1" i="1" kern="1200" dirty="0"/>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Determine the Primary Key</a:t>
          </a:r>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endParaRPr lang="en-GB" sz="4000" b="1" i="1" kern="1200" dirty="0"/>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Determine the Primary Key</a:t>
          </a:r>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endParaRPr lang="en-GB" sz="4000" b="1" i="1" kern="1200" dirty="0"/>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B92A8-B1CE-EC43-A19C-975CDD8A6349}">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E89E9-3FF6-0F4F-A8C5-D3FC03EA2482}">
      <dsp:nvSpPr>
        <dsp:cNvPr id="0" name=""/>
        <dsp:cNvSpPr/>
      </dsp:nvSpPr>
      <dsp:spPr>
        <a:xfrm>
          <a:off x="0" y="0"/>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NORMALIZATION</a:t>
          </a:r>
          <a:endParaRPr lang="en-GB" sz="3800" kern="1200" dirty="0"/>
        </a:p>
      </dsp:txBody>
      <dsp:txXfrm>
        <a:off x="0" y="0"/>
        <a:ext cx="8128000" cy="829503"/>
      </dsp:txXfrm>
    </dsp:sp>
    <dsp:sp modelId="{65362494-5EE4-7146-A4DB-D9674DF6AF40}">
      <dsp:nvSpPr>
        <dsp:cNvPr id="0" name=""/>
        <dsp:cNvSpPr/>
      </dsp:nvSpPr>
      <dsp:spPr>
        <a:xfrm>
          <a:off x="0" y="829503"/>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FF4B9-A695-C74E-8EE7-561F987694D4}">
      <dsp:nvSpPr>
        <dsp:cNvPr id="0" name=""/>
        <dsp:cNvSpPr/>
      </dsp:nvSpPr>
      <dsp:spPr>
        <a:xfrm>
          <a:off x="0" y="829503"/>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NORMAL FORMS</a:t>
          </a:r>
          <a:endParaRPr lang="en-US" sz="3800" b="1" kern="1200" dirty="0"/>
        </a:p>
      </dsp:txBody>
      <dsp:txXfrm>
        <a:off x="0" y="829503"/>
        <a:ext cx="8128000" cy="829503"/>
      </dsp:txXfrm>
    </dsp:sp>
    <dsp:sp modelId="{36F7A992-9FAC-294A-B7CC-90CC6ABF5F3E}">
      <dsp:nvSpPr>
        <dsp:cNvPr id="0" name=""/>
        <dsp:cNvSpPr/>
      </dsp:nvSpPr>
      <dsp:spPr>
        <a:xfrm>
          <a:off x="0" y="1659007"/>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4271C-421D-4549-BF7C-B23B9C2C9B1B}">
      <dsp:nvSpPr>
        <dsp:cNvPr id="0" name=""/>
        <dsp:cNvSpPr/>
      </dsp:nvSpPr>
      <dsp:spPr>
        <a:xfrm>
          <a:off x="0" y="1659007"/>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RELATIONS</a:t>
          </a:r>
          <a:endParaRPr lang="en-US" sz="3800" b="1" kern="1200" dirty="0"/>
        </a:p>
      </dsp:txBody>
      <dsp:txXfrm>
        <a:off x="0" y="1659007"/>
        <a:ext cx="8128000" cy="829503"/>
      </dsp:txXfrm>
    </dsp:sp>
    <dsp:sp modelId="{00AA012D-55BB-354F-8A4C-D526225F9445}">
      <dsp:nvSpPr>
        <dsp:cNvPr id="0" name=""/>
        <dsp:cNvSpPr/>
      </dsp:nvSpPr>
      <dsp:spPr>
        <a:xfrm>
          <a:off x="0" y="2488511"/>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1B71A3-2E41-EF45-8BB7-D9EB75AF35CD}">
      <dsp:nvSpPr>
        <dsp:cNvPr id="0" name=""/>
        <dsp:cNvSpPr/>
      </dsp:nvSpPr>
      <dsp:spPr>
        <a:xfrm>
          <a:off x="0" y="2488511"/>
          <a:ext cx="8128000" cy="8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ER-DIAGRAM</a:t>
          </a:r>
        </a:p>
      </dsp:txBody>
      <dsp:txXfrm>
        <a:off x="0" y="2488511"/>
        <a:ext cx="8128000" cy="82950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1653417" y="843653"/>
          <a:ext cx="1409620" cy="14096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7919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Data Integrity</a:t>
          </a:r>
        </a:p>
      </dsp:txBody>
      <dsp:txXfrm>
        <a:off x="791982" y="2629151"/>
        <a:ext cx="3132489" cy="720000"/>
      </dsp:txXfrm>
    </dsp:sp>
    <dsp:sp modelId="{EB902664-69BB-428A-BC14-C56F5A498B2E}">
      <dsp:nvSpPr>
        <dsp:cNvPr id="0" name=""/>
        <dsp:cNvSpPr/>
      </dsp:nvSpPr>
      <dsp:spPr>
        <a:xfrm>
          <a:off x="5334091" y="843653"/>
          <a:ext cx="1409620" cy="14096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44726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Storage Efficiency</a:t>
          </a:r>
        </a:p>
      </dsp:txBody>
      <dsp:txXfrm>
        <a:off x="4472657" y="2629151"/>
        <a:ext cx="3132489" cy="720000"/>
      </dsp:txXfrm>
    </dsp:sp>
    <dsp:sp modelId="{32D00DDD-6446-4A10-BB74-05ADD59344B4}">
      <dsp:nvSpPr>
        <dsp:cNvPr id="0" name=""/>
        <dsp:cNvSpPr/>
      </dsp:nvSpPr>
      <dsp:spPr>
        <a:xfrm>
          <a:off x="9014766" y="843653"/>
          <a:ext cx="1409620" cy="14096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815333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Data Consistency</a:t>
          </a:r>
        </a:p>
      </dsp:txBody>
      <dsp:txXfrm>
        <a:off x="8153332" y="2629151"/>
        <a:ext cx="3132489" cy="720000"/>
      </dsp:txXfrm>
    </dsp:sp>
    <dsp:sp modelId="{B6D823D2-8C2F-4845-880F-A2010A0541F8}">
      <dsp:nvSpPr>
        <dsp:cNvPr id="0" name=""/>
        <dsp:cNvSpPr/>
      </dsp:nvSpPr>
      <dsp:spPr>
        <a:xfrm>
          <a:off x="12695441" y="843653"/>
          <a:ext cx="1409620" cy="14096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1183400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Query Optimization</a:t>
          </a:r>
        </a:p>
      </dsp:txBody>
      <dsp:txXfrm>
        <a:off x="11834007" y="2629151"/>
        <a:ext cx="3132489" cy="720000"/>
      </dsp:txXfrm>
    </dsp:sp>
    <dsp:sp modelId="{D6B720E1-B765-4E3F-B7A9-7C50A727E315}">
      <dsp:nvSpPr>
        <dsp:cNvPr id="0" name=""/>
        <dsp:cNvSpPr/>
      </dsp:nvSpPr>
      <dsp:spPr>
        <a:xfrm>
          <a:off x="16376116" y="843653"/>
          <a:ext cx="1409620" cy="14096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155146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Flexibility and Scalability</a:t>
          </a:r>
        </a:p>
      </dsp:txBody>
      <dsp:txXfrm>
        <a:off x="15514682" y="2629151"/>
        <a:ext cx="3132489" cy="720000"/>
      </dsp:txXfrm>
    </dsp:sp>
    <dsp:sp modelId="{B7CF6AD2-63F0-4895-84E0-77ACB4C073C1}">
      <dsp:nvSpPr>
        <dsp:cNvPr id="0" name=""/>
        <dsp:cNvSpPr/>
      </dsp:nvSpPr>
      <dsp:spPr>
        <a:xfrm>
          <a:off x="20056791" y="843653"/>
          <a:ext cx="1409620" cy="14096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91953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Simplified Maintenance</a:t>
          </a:r>
        </a:p>
      </dsp:txBody>
      <dsp:txXfrm>
        <a:off x="19195357" y="2629151"/>
        <a:ext cx="3132489" cy="72000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1125014" y="1005049"/>
          <a:ext cx="89858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2077515" y="929604"/>
          <a:ext cx="103337" cy="194092"/>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556338" y="548733"/>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1</a:t>
          </a:r>
        </a:p>
      </dsp:txBody>
      <dsp:txXfrm>
        <a:off x="690001" y="682396"/>
        <a:ext cx="645379" cy="645379"/>
      </dsp:txXfrm>
    </dsp:sp>
    <dsp:sp modelId="{BF1383B4-7871-D944-8C17-04F7B198A0A0}">
      <dsp:nvSpPr>
        <dsp:cNvPr id="0" name=""/>
        <dsp:cNvSpPr/>
      </dsp:nvSpPr>
      <dsp:spPr>
        <a:xfrm>
          <a:off x="1781" y="1627036"/>
          <a:ext cx="202181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1781" y="2020156"/>
        <a:ext cx="2021818" cy="1572480"/>
      </dsp:txXfrm>
    </dsp:sp>
    <dsp:sp modelId="{568408E5-D056-0546-B71C-A98FBD741248}">
      <dsp:nvSpPr>
        <dsp:cNvPr id="0" name=""/>
        <dsp:cNvSpPr/>
      </dsp:nvSpPr>
      <dsp:spPr>
        <a:xfrm>
          <a:off x="2248246" y="1005053"/>
          <a:ext cx="2021818"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4323980" y="929608"/>
          <a:ext cx="103337" cy="19409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802803"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2</a:t>
          </a:r>
        </a:p>
      </dsp:txBody>
      <dsp:txXfrm>
        <a:off x="2936466" y="682400"/>
        <a:ext cx="645379" cy="645379"/>
      </dsp:txXfrm>
    </dsp:sp>
    <dsp:sp modelId="{713BF7E6-1A34-9644-9F37-FC2036DA66CD}">
      <dsp:nvSpPr>
        <dsp:cNvPr id="0" name=""/>
        <dsp:cNvSpPr/>
      </dsp:nvSpPr>
      <dsp:spPr>
        <a:xfrm>
          <a:off x="2248246"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Identify the Attributes</a:t>
          </a:r>
          <a:endParaRPr lang="en-US" sz="2000" b="1" i="1" kern="1200" dirty="0"/>
        </a:p>
      </dsp:txBody>
      <dsp:txXfrm>
        <a:off x="2248246" y="2020166"/>
        <a:ext cx="2021818" cy="1572480"/>
      </dsp:txXfrm>
    </dsp:sp>
    <dsp:sp modelId="{A1305F1D-6E10-F344-81BC-2E7AE2A362B3}">
      <dsp:nvSpPr>
        <dsp:cNvPr id="0" name=""/>
        <dsp:cNvSpPr/>
      </dsp:nvSpPr>
      <dsp:spPr>
        <a:xfrm>
          <a:off x="4494712" y="1005053"/>
          <a:ext cx="2021818"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6570446" y="929608"/>
          <a:ext cx="103337" cy="19409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5049269" y="548737"/>
          <a:ext cx="912705" cy="91270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3</a:t>
          </a:r>
        </a:p>
      </dsp:txBody>
      <dsp:txXfrm>
        <a:off x="5182932" y="682400"/>
        <a:ext cx="645379" cy="645379"/>
      </dsp:txXfrm>
    </dsp:sp>
    <dsp:sp modelId="{B104C331-09B1-8141-9D4B-FFF5D6936836}">
      <dsp:nvSpPr>
        <dsp:cNvPr id="0" name=""/>
        <dsp:cNvSpPr/>
      </dsp:nvSpPr>
      <dsp:spPr>
        <a:xfrm>
          <a:off x="4494712" y="1627046"/>
          <a:ext cx="202181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Determine the Primary Key</a:t>
          </a:r>
          <a:endParaRPr lang="en-US" sz="2000" b="1" i="1" kern="1200" dirty="0"/>
        </a:p>
      </dsp:txBody>
      <dsp:txXfrm>
        <a:off x="4494712" y="2020166"/>
        <a:ext cx="2021818" cy="1572480"/>
      </dsp:txXfrm>
    </dsp:sp>
    <dsp:sp modelId="{7F1C655E-FD20-8943-B672-16835FD3B255}">
      <dsp:nvSpPr>
        <dsp:cNvPr id="0" name=""/>
        <dsp:cNvSpPr/>
      </dsp:nvSpPr>
      <dsp:spPr>
        <a:xfrm>
          <a:off x="6741177" y="1005053"/>
          <a:ext cx="202181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8816911" y="929608"/>
          <a:ext cx="103337" cy="19409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7295734" y="548737"/>
          <a:ext cx="912705" cy="91270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4</a:t>
          </a:r>
        </a:p>
      </dsp:txBody>
      <dsp:txXfrm>
        <a:off x="7429397" y="682400"/>
        <a:ext cx="645379" cy="645379"/>
      </dsp:txXfrm>
    </dsp:sp>
    <dsp:sp modelId="{3857463D-7E33-A84C-A3F1-E508D40FD6A1}">
      <dsp:nvSpPr>
        <dsp:cNvPr id="0" name=""/>
        <dsp:cNvSpPr/>
      </dsp:nvSpPr>
      <dsp:spPr>
        <a:xfrm>
          <a:off x="6741177" y="1627046"/>
          <a:ext cx="202181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First Normal Form (1NF)</a:t>
          </a:r>
          <a:endParaRPr lang="en-US" sz="2000" b="1" i="1" kern="1200" dirty="0"/>
        </a:p>
      </dsp:txBody>
      <dsp:txXfrm>
        <a:off x="6741177" y="2020166"/>
        <a:ext cx="2021818" cy="1572480"/>
      </dsp:txXfrm>
    </dsp:sp>
    <dsp:sp modelId="{5CF17A79-42BE-6F4A-A130-366BE42D448E}">
      <dsp:nvSpPr>
        <dsp:cNvPr id="0" name=""/>
        <dsp:cNvSpPr/>
      </dsp:nvSpPr>
      <dsp:spPr>
        <a:xfrm>
          <a:off x="8987643" y="1005053"/>
          <a:ext cx="202181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11063377" y="929608"/>
          <a:ext cx="103337" cy="19409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9542200" y="548737"/>
          <a:ext cx="912705" cy="91270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5</a:t>
          </a:r>
        </a:p>
      </dsp:txBody>
      <dsp:txXfrm>
        <a:off x="9675863" y="682400"/>
        <a:ext cx="645379" cy="645379"/>
      </dsp:txXfrm>
    </dsp:sp>
    <dsp:sp modelId="{D086423B-EB35-8B4E-BA13-0A2FFC968D10}">
      <dsp:nvSpPr>
        <dsp:cNvPr id="0" name=""/>
        <dsp:cNvSpPr/>
      </dsp:nvSpPr>
      <dsp:spPr>
        <a:xfrm>
          <a:off x="8987643" y="1627046"/>
          <a:ext cx="202181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a:t>Apply the Second Normal Form (2NF)</a:t>
          </a:r>
          <a:endParaRPr lang="en-US" sz="2000" b="1" i="1" kern="1200" dirty="0"/>
        </a:p>
      </dsp:txBody>
      <dsp:txXfrm>
        <a:off x="8987643" y="2020166"/>
        <a:ext cx="2021818" cy="1572480"/>
      </dsp:txXfrm>
    </dsp:sp>
    <dsp:sp modelId="{FD1A0F0A-855A-1245-A3AC-743964DB6659}">
      <dsp:nvSpPr>
        <dsp:cNvPr id="0" name=""/>
        <dsp:cNvSpPr/>
      </dsp:nvSpPr>
      <dsp:spPr>
        <a:xfrm>
          <a:off x="11234108" y="1005053"/>
          <a:ext cx="2021818"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13309842" y="929608"/>
          <a:ext cx="103337" cy="19409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11788665" y="548737"/>
          <a:ext cx="912705" cy="91270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6</a:t>
          </a:r>
        </a:p>
      </dsp:txBody>
      <dsp:txXfrm>
        <a:off x="11922328" y="682400"/>
        <a:ext cx="645379" cy="645379"/>
      </dsp:txXfrm>
    </dsp:sp>
    <dsp:sp modelId="{F9862EB5-423B-0A48-89B8-078F5DF2BE73}">
      <dsp:nvSpPr>
        <dsp:cNvPr id="0" name=""/>
        <dsp:cNvSpPr/>
      </dsp:nvSpPr>
      <dsp:spPr>
        <a:xfrm>
          <a:off x="11234108" y="1627046"/>
          <a:ext cx="202206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03" tIns="165100" rIns="15950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11234108" y="2020166"/>
        <a:ext cx="2022068" cy="1572480"/>
      </dsp:txXfrm>
    </dsp:sp>
    <dsp:sp modelId="{7577483C-39E2-744F-9E96-5C55953F4201}">
      <dsp:nvSpPr>
        <dsp:cNvPr id="0" name=""/>
        <dsp:cNvSpPr/>
      </dsp:nvSpPr>
      <dsp:spPr>
        <a:xfrm>
          <a:off x="13480851" y="1005053"/>
          <a:ext cx="10109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4035407" y="548737"/>
          <a:ext cx="912705" cy="91270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18" tIns="35418" rIns="35418" bIns="35418" numCol="1" spcCol="1270" anchor="ctr" anchorCtr="0">
          <a:noAutofit/>
        </a:bodyPr>
        <a:lstStyle/>
        <a:p>
          <a:pPr marL="0" lvl="0" indent="0" algn="ctr" defTabSz="1778000">
            <a:lnSpc>
              <a:spcPct val="90000"/>
            </a:lnSpc>
            <a:spcBef>
              <a:spcPct val="0"/>
            </a:spcBef>
            <a:spcAft>
              <a:spcPct val="35000"/>
            </a:spcAft>
            <a:buNone/>
          </a:pPr>
          <a:r>
            <a:rPr lang="en-GB" sz="4000" b="1" i="1" kern="1200"/>
            <a:t>7</a:t>
          </a:r>
        </a:p>
      </dsp:txBody>
      <dsp:txXfrm>
        <a:off x="14169070" y="682400"/>
        <a:ext cx="645379" cy="645379"/>
      </dsp:txXfrm>
    </dsp:sp>
    <dsp:sp modelId="{2A59DE56-CCF8-294E-82CE-1FC693C7AA4F}">
      <dsp:nvSpPr>
        <dsp:cNvPr id="0" name=""/>
        <dsp:cNvSpPr/>
      </dsp:nvSpPr>
      <dsp:spPr>
        <a:xfrm>
          <a:off x="13480851" y="1627046"/>
          <a:ext cx="202181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483" tIns="165100" rIns="159483"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3480851" y="2020166"/>
        <a:ext cx="2021818" cy="157248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849443" y="1005037"/>
          <a:ext cx="674459"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1564370" y="948418"/>
          <a:ext cx="77562" cy="145675"/>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443256" y="683193"/>
          <a:ext cx="643759" cy="6437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1</a:t>
          </a:r>
        </a:p>
      </dsp:txBody>
      <dsp:txXfrm>
        <a:off x="537532" y="777469"/>
        <a:ext cx="455207" cy="455207"/>
      </dsp:txXfrm>
    </dsp:sp>
    <dsp:sp modelId="{BF1383B4-7871-D944-8C17-04F7B198A0A0}">
      <dsp:nvSpPr>
        <dsp:cNvPr id="0" name=""/>
        <dsp:cNvSpPr/>
      </dsp:nvSpPr>
      <dsp:spPr>
        <a:xfrm>
          <a:off x="6369" y="1492544"/>
          <a:ext cx="151753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6369" y="1796051"/>
        <a:ext cx="1517533" cy="1662093"/>
      </dsp:txXfrm>
    </dsp:sp>
    <dsp:sp modelId="{568408E5-D056-0546-B71C-A98FBD741248}">
      <dsp:nvSpPr>
        <dsp:cNvPr id="0" name=""/>
        <dsp:cNvSpPr/>
      </dsp:nvSpPr>
      <dsp:spPr>
        <a:xfrm>
          <a:off x="1692518" y="1005053"/>
          <a:ext cx="1517533"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3250519" y="948432"/>
          <a:ext cx="77562" cy="145690"/>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129404" y="683210"/>
          <a:ext cx="643759" cy="6437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2</a:t>
          </a:r>
          <a:endParaRPr lang="en-GB" sz="2900" b="1" i="1" kern="1200" dirty="0"/>
        </a:p>
      </dsp:txBody>
      <dsp:txXfrm>
        <a:off x="2223680" y="777486"/>
        <a:ext cx="455207" cy="455207"/>
      </dsp:txXfrm>
    </dsp:sp>
    <dsp:sp modelId="{713BF7E6-1A34-9644-9F37-FC2036DA66CD}">
      <dsp:nvSpPr>
        <dsp:cNvPr id="0" name=""/>
        <dsp:cNvSpPr/>
      </dsp:nvSpPr>
      <dsp:spPr>
        <a:xfrm>
          <a:off x="1692518" y="1492586"/>
          <a:ext cx="151753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Attributes</a:t>
          </a:r>
        </a:p>
      </dsp:txBody>
      <dsp:txXfrm>
        <a:off x="1692518" y="1796093"/>
        <a:ext cx="1517533" cy="1662093"/>
      </dsp:txXfrm>
    </dsp:sp>
    <dsp:sp modelId="{A1305F1D-6E10-F344-81BC-2E7AE2A362B3}">
      <dsp:nvSpPr>
        <dsp:cNvPr id="0" name=""/>
        <dsp:cNvSpPr/>
      </dsp:nvSpPr>
      <dsp:spPr>
        <a:xfrm>
          <a:off x="3378666" y="1005053"/>
          <a:ext cx="1517533"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4936667" y="948432"/>
          <a:ext cx="77562" cy="145690"/>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3815553" y="683210"/>
          <a:ext cx="643759" cy="6437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3</a:t>
          </a:r>
        </a:p>
      </dsp:txBody>
      <dsp:txXfrm>
        <a:off x="3909829" y="777486"/>
        <a:ext cx="455207" cy="455207"/>
      </dsp:txXfrm>
    </dsp:sp>
    <dsp:sp modelId="{B104C331-09B1-8141-9D4B-FFF5D6936836}">
      <dsp:nvSpPr>
        <dsp:cNvPr id="0" name=""/>
        <dsp:cNvSpPr/>
      </dsp:nvSpPr>
      <dsp:spPr>
        <a:xfrm>
          <a:off x="3378666" y="1492586"/>
          <a:ext cx="1517533"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Determine the Primary Key</a:t>
          </a:r>
        </a:p>
      </dsp:txBody>
      <dsp:txXfrm>
        <a:off x="3378666" y="1796093"/>
        <a:ext cx="1517533" cy="1662093"/>
      </dsp:txXfrm>
    </dsp:sp>
    <dsp:sp modelId="{7F1C655E-FD20-8943-B672-16835FD3B255}">
      <dsp:nvSpPr>
        <dsp:cNvPr id="0" name=""/>
        <dsp:cNvSpPr/>
      </dsp:nvSpPr>
      <dsp:spPr>
        <a:xfrm>
          <a:off x="5064814" y="1005053"/>
          <a:ext cx="1517533"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6622815" y="948432"/>
          <a:ext cx="77562" cy="145690"/>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5501701" y="683210"/>
          <a:ext cx="643759" cy="64375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4</a:t>
          </a:r>
        </a:p>
      </dsp:txBody>
      <dsp:txXfrm>
        <a:off x="5595977" y="777486"/>
        <a:ext cx="455207" cy="455207"/>
      </dsp:txXfrm>
    </dsp:sp>
    <dsp:sp modelId="{3857463D-7E33-A84C-A3F1-E508D40FD6A1}">
      <dsp:nvSpPr>
        <dsp:cNvPr id="0" name=""/>
        <dsp:cNvSpPr/>
      </dsp:nvSpPr>
      <dsp:spPr>
        <a:xfrm>
          <a:off x="5064814" y="1492586"/>
          <a:ext cx="1517533"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First Normal Form (1NF)</a:t>
          </a:r>
        </a:p>
      </dsp:txBody>
      <dsp:txXfrm>
        <a:off x="5064814" y="1796093"/>
        <a:ext cx="1517533" cy="1662093"/>
      </dsp:txXfrm>
    </dsp:sp>
    <dsp:sp modelId="{5CF17A79-42BE-6F4A-A130-366BE42D448E}">
      <dsp:nvSpPr>
        <dsp:cNvPr id="0" name=""/>
        <dsp:cNvSpPr/>
      </dsp:nvSpPr>
      <dsp:spPr>
        <a:xfrm>
          <a:off x="6750962" y="1005053"/>
          <a:ext cx="1517533"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8308963" y="948432"/>
          <a:ext cx="77562" cy="145690"/>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7187849" y="683210"/>
          <a:ext cx="643759" cy="64375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5</a:t>
          </a:r>
        </a:p>
      </dsp:txBody>
      <dsp:txXfrm>
        <a:off x="7282125" y="777486"/>
        <a:ext cx="455207" cy="455207"/>
      </dsp:txXfrm>
    </dsp:sp>
    <dsp:sp modelId="{D086423B-EB35-8B4E-BA13-0A2FFC968D10}">
      <dsp:nvSpPr>
        <dsp:cNvPr id="0" name=""/>
        <dsp:cNvSpPr/>
      </dsp:nvSpPr>
      <dsp:spPr>
        <a:xfrm>
          <a:off x="6750962" y="1492586"/>
          <a:ext cx="1517533"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Second Normal Form (2NF)</a:t>
          </a:r>
        </a:p>
      </dsp:txBody>
      <dsp:txXfrm>
        <a:off x="6750962" y="1796093"/>
        <a:ext cx="1517533" cy="1662093"/>
      </dsp:txXfrm>
    </dsp:sp>
    <dsp:sp modelId="{FD1A0F0A-855A-1245-A3AC-743964DB6659}">
      <dsp:nvSpPr>
        <dsp:cNvPr id="0" name=""/>
        <dsp:cNvSpPr/>
      </dsp:nvSpPr>
      <dsp:spPr>
        <a:xfrm>
          <a:off x="8437111" y="1005053"/>
          <a:ext cx="1517533"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9995112" y="948432"/>
          <a:ext cx="77562" cy="145690"/>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8873997" y="683210"/>
          <a:ext cx="643759" cy="6437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6</a:t>
          </a:r>
        </a:p>
      </dsp:txBody>
      <dsp:txXfrm>
        <a:off x="8968273" y="777486"/>
        <a:ext cx="455207" cy="455207"/>
      </dsp:txXfrm>
    </dsp:sp>
    <dsp:sp modelId="{F9862EB5-423B-0A48-89B8-078F5DF2BE73}">
      <dsp:nvSpPr>
        <dsp:cNvPr id="0" name=""/>
        <dsp:cNvSpPr/>
      </dsp:nvSpPr>
      <dsp:spPr>
        <a:xfrm>
          <a:off x="8437111" y="1492586"/>
          <a:ext cx="151753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8437111" y="1796093"/>
        <a:ext cx="1517533" cy="1662093"/>
      </dsp:txXfrm>
    </dsp:sp>
    <dsp:sp modelId="{7577483C-39E2-744F-9E96-5C55953F4201}">
      <dsp:nvSpPr>
        <dsp:cNvPr id="0" name=""/>
        <dsp:cNvSpPr/>
      </dsp:nvSpPr>
      <dsp:spPr>
        <a:xfrm>
          <a:off x="10123259" y="1005053"/>
          <a:ext cx="758766"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0560146" y="683210"/>
          <a:ext cx="643759" cy="6437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7</a:t>
          </a:r>
        </a:p>
      </dsp:txBody>
      <dsp:txXfrm>
        <a:off x="10654422" y="777486"/>
        <a:ext cx="455207" cy="455207"/>
      </dsp:txXfrm>
    </dsp:sp>
    <dsp:sp modelId="{2A59DE56-CCF8-294E-82CE-1FC693C7AA4F}">
      <dsp:nvSpPr>
        <dsp:cNvPr id="0" name=""/>
        <dsp:cNvSpPr/>
      </dsp:nvSpPr>
      <dsp:spPr>
        <a:xfrm>
          <a:off x="10123259" y="1492586"/>
          <a:ext cx="158181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775" tIns="165100" rIns="12477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0123259" y="1808949"/>
        <a:ext cx="1581813" cy="1649237"/>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849443" y="1005037"/>
          <a:ext cx="674459"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1564370" y="948418"/>
          <a:ext cx="77562" cy="145675"/>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443256" y="683193"/>
          <a:ext cx="643759" cy="6437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1</a:t>
          </a:r>
        </a:p>
      </dsp:txBody>
      <dsp:txXfrm>
        <a:off x="537532" y="777469"/>
        <a:ext cx="455207" cy="455207"/>
      </dsp:txXfrm>
    </dsp:sp>
    <dsp:sp modelId="{BF1383B4-7871-D944-8C17-04F7B198A0A0}">
      <dsp:nvSpPr>
        <dsp:cNvPr id="0" name=""/>
        <dsp:cNvSpPr/>
      </dsp:nvSpPr>
      <dsp:spPr>
        <a:xfrm>
          <a:off x="6369" y="1492544"/>
          <a:ext cx="151753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Entities</a:t>
          </a:r>
          <a:endParaRPr lang="en-GB" sz="2000" b="1" i="1" kern="1200" dirty="0"/>
        </a:p>
      </dsp:txBody>
      <dsp:txXfrm>
        <a:off x="6369" y="1796051"/>
        <a:ext cx="1517533" cy="1662093"/>
      </dsp:txXfrm>
    </dsp:sp>
    <dsp:sp modelId="{568408E5-D056-0546-B71C-A98FBD741248}">
      <dsp:nvSpPr>
        <dsp:cNvPr id="0" name=""/>
        <dsp:cNvSpPr/>
      </dsp:nvSpPr>
      <dsp:spPr>
        <a:xfrm>
          <a:off x="1692518" y="1005053"/>
          <a:ext cx="1517533"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3250519" y="948432"/>
          <a:ext cx="77562" cy="145690"/>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129404" y="683210"/>
          <a:ext cx="643759" cy="6437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2</a:t>
          </a:r>
          <a:endParaRPr lang="en-GB" sz="2900" b="1" i="1" kern="1200" dirty="0"/>
        </a:p>
      </dsp:txBody>
      <dsp:txXfrm>
        <a:off x="2223680" y="777486"/>
        <a:ext cx="455207" cy="455207"/>
      </dsp:txXfrm>
    </dsp:sp>
    <dsp:sp modelId="{713BF7E6-1A34-9644-9F37-FC2036DA66CD}">
      <dsp:nvSpPr>
        <dsp:cNvPr id="0" name=""/>
        <dsp:cNvSpPr/>
      </dsp:nvSpPr>
      <dsp:spPr>
        <a:xfrm>
          <a:off x="1692518" y="1492586"/>
          <a:ext cx="151753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Identify the Attributes</a:t>
          </a:r>
        </a:p>
      </dsp:txBody>
      <dsp:txXfrm>
        <a:off x="1692518" y="1796093"/>
        <a:ext cx="1517533" cy="1662093"/>
      </dsp:txXfrm>
    </dsp:sp>
    <dsp:sp modelId="{A1305F1D-6E10-F344-81BC-2E7AE2A362B3}">
      <dsp:nvSpPr>
        <dsp:cNvPr id="0" name=""/>
        <dsp:cNvSpPr/>
      </dsp:nvSpPr>
      <dsp:spPr>
        <a:xfrm>
          <a:off x="3378666" y="1005053"/>
          <a:ext cx="1517533"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4936667" y="948432"/>
          <a:ext cx="77562" cy="145690"/>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3815553" y="683210"/>
          <a:ext cx="643759" cy="6437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3</a:t>
          </a:r>
        </a:p>
      </dsp:txBody>
      <dsp:txXfrm>
        <a:off x="3909829" y="777486"/>
        <a:ext cx="455207" cy="455207"/>
      </dsp:txXfrm>
    </dsp:sp>
    <dsp:sp modelId="{B104C331-09B1-8141-9D4B-FFF5D6936836}">
      <dsp:nvSpPr>
        <dsp:cNvPr id="0" name=""/>
        <dsp:cNvSpPr/>
      </dsp:nvSpPr>
      <dsp:spPr>
        <a:xfrm>
          <a:off x="3378666" y="1492586"/>
          <a:ext cx="1517533"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Determine the Primary Key</a:t>
          </a:r>
        </a:p>
      </dsp:txBody>
      <dsp:txXfrm>
        <a:off x="3378666" y="1796093"/>
        <a:ext cx="1517533" cy="1662093"/>
      </dsp:txXfrm>
    </dsp:sp>
    <dsp:sp modelId="{7F1C655E-FD20-8943-B672-16835FD3B255}">
      <dsp:nvSpPr>
        <dsp:cNvPr id="0" name=""/>
        <dsp:cNvSpPr/>
      </dsp:nvSpPr>
      <dsp:spPr>
        <a:xfrm>
          <a:off x="5064814" y="1005053"/>
          <a:ext cx="1517533"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6622815" y="948432"/>
          <a:ext cx="77562" cy="145690"/>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5501701" y="683210"/>
          <a:ext cx="643759" cy="64375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4</a:t>
          </a:r>
        </a:p>
      </dsp:txBody>
      <dsp:txXfrm>
        <a:off x="5595977" y="777486"/>
        <a:ext cx="455207" cy="455207"/>
      </dsp:txXfrm>
    </dsp:sp>
    <dsp:sp modelId="{3857463D-7E33-A84C-A3F1-E508D40FD6A1}">
      <dsp:nvSpPr>
        <dsp:cNvPr id="0" name=""/>
        <dsp:cNvSpPr/>
      </dsp:nvSpPr>
      <dsp:spPr>
        <a:xfrm>
          <a:off x="5064814" y="1492586"/>
          <a:ext cx="1517533"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First Normal Form (1NF)</a:t>
          </a:r>
        </a:p>
      </dsp:txBody>
      <dsp:txXfrm>
        <a:off x="5064814" y="1796093"/>
        <a:ext cx="1517533" cy="1662093"/>
      </dsp:txXfrm>
    </dsp:sp>
    <dsp:sp modelId="{5CF17A79-42BE-6F4A-A130-366BE42D448E}">
      <dsp:nvSpPr>
        <dsp:cNvPr id="0" name=""/>
        <dsp:cNvSpPr/>
      </dsp:nvSpPr>
      <dsp:spPr>
        <a:xfrm>
          <a:off x="6750962" y="1005053"/>
          <a:ext cx="1517533"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8308963" y="948432"/>
          <a:ext cx="77562" cy="145690"/>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7187849" y="683210"/>
          <a:ext cx="643759" cy="64375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5</a:t>
          </a:r>
        </a:p>
      </dsp:txBody>
      <dsp:txXfrm>
        <a:off x="7282125" y="777486"/>
        <a:ext cx="455207" cy="455207"/>
      </dsp:txXfrm>
    </dsp:sp>
    <dsp:sp modelId="{D086423B-EB35-8B4E-BA13-0A2FFC968D10}">
      <dsp:nvSpPr>
        <dsp:cNvPr id="0" name=""/>
        <dsp:cNvSpPr/>
      </dsp:nvSpPr>
      <dsp:spPr>
        <a:xfrm>
          <a:off x="6750962" y="1492586"/>
          <a:ext cx="1517533"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Second Normal Form (2NF)</a:t>
          </a:r>
        </a:p>
      </dsp:txBody>
      <dsp:txXfrm>
        <a:off x="6750962" y="1796093"/>
        <a:ext cx="1517533" cy="1662093"/>
      </dsp:txXfrm>
    </dsp:sp>
    <dsp:sp modelId="{FD1A0F0A-855A-1245-A3AC-743964DB6659}">
      <dsp:nvSpPr>
        <dsp:cNvPr id="0" name=""/>
        <dsp:cNvSpPr/>
      </dsp:nvSpPr>
      <dsp:spPr>
        <a:xfrm>
          <a:off x="8437111" y="1005053"/>
          <a:ext cx="1517533"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9995112" y="948432"/>
          <a:ext cx="77562" cy="145690"/>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8873997" y="683210"/>
          <a:ext cx="643759" cy="6437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6</a:t>
          </a:r>
        </a:p>
      </dsp:txBody>
      <dsp:txXfrm>
        <a:off x="8968273" y="777486"/>
        <a:ext cx="455207" cy="455207"/>
      </dsp:txXfrm>
    </dsp:sp>
    <dsp:sp modelId="{F9862EB5-423B-0A48-89B8-078F5DF2BE73}">
      <dsp:nvSpPr>
        <dsp:cNvPr id="0" name=""/>
        <dsp:cNvSpPr/>
      </dsp:nvSpPr>
      <dsp:spPr>
        <a:xfrm>
          <a:off x="8437111" y="1492586"/>
          <a:ext cx="151753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Apply the Third Normal Form (3NF)</a:t>
          </a:r>
        </a:p>
      </dsp:txBody>
      <dsp:txXfrm>
        <a:off x="8437111" y="1796093"/>
        <a:ext cx="1517533" cy="1662093"/>
      </dsp:txXfrm>
    </dsp:sp>
    <dsp:sp modelId="{7577483C-39E2-744F-9E96-5C55953F4201}">
      <dsp:nvSpPr>
        <dsp:cNvPr id="0" name=""/>
        <dsp:cNvSpPr/>
      </dsp:nvSpPr>
      <dsp:spPr>
        <a:xfrm>
          <a:off x="10123259" y="1005053"/>
          <a:ext cx="758766"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0560146" y="683210"/>
          <a:ext cx="643759" cy="6437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b="1" i="1" kern="1200"/>
            <a:t>7</a:t>
          </a:r>
        </a:p>
      </dsp:txBody>
      <dsp:txXfrm>
        <a:off x="10654422" y="777486"/>
        <a:ext cx="455207" cy="455207"/>
      </dsp:txXfrm>
    </dsp:sp>
    <dsp:sp modelId="{2A59DE56-CCF8-294E-82CE-1FC693C7AA4F}">
      <dsp:nvSpPr>
        <dsp:cNvPr id="0" name=""/>
        <dsp:cNvSpPr/>
      </dsp:nvSpPr>
      <dsp:spPr>
        <a:xfrm>
          <a:off x="10123259" y="1492586"/>
          <a:ext cx="158181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775" tIns="165100" rIns="124775" bIns="165100" numCol="1" spcCol="1270" anchor="t" anchorCtr="0">
          <a:noAutofit/>
        </a:bodyPr>
        <a:lstStyle/>
        <a:p>
          <a:pPr marL="0" lvl="0" indent="0" algn="l" defTabSz="889000">
            <a:lnSpc>
              <a:spcPct val="90000"/>
            </a:lnSpc>
            <a:spcBef>
              <a:spcPct val="0"/>
            </a:spcBef>
            <a:spcAft>
              <a:spcPct val="35000"/>
            </a:spcAft>
            <a:buNone/>
          </a:pPr>
          <a:r>
            <a:rPr lang="en-US" sz="2000" b="1" i="1" kern="1200" dirty="0"/>
            <a:t>Establish Relationship</a:t>
          </a:r>
        </a:p>
      </dsp:txBody>
      <dsp:txXfrm>
        <a:off x="10123259" y="1808949"/>
        <a:ext cx="1581813" cy="1649237"/>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428E7-E66B-334C-A9CF-B51F50394EA6}">
      <dsp:nvSpPr>
        <dsp:cNvPr id="0" name=""/>
        <dsp:cNvSpPr/>
      </dsp:nvSpPr>
      <dsp:spPr>
        <a:xfrm>
          <a:off x="849443" y="1005037"/>
          <a:ext cx="674459"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3E4B7-EFC7-614F-874B-0D1B791C0879}">
      <dsp:nvSpPr>
        <dsp:cNvPr id="0" name=""/>
        <dsp:cNvSpPr/>
      </dsp:nvSpPr>
      <dsp:spPr>
        <a:xfrm>
          <a:off x="1564370" y="948418"/>
          <a:ext cx="77562" cy="145675"/>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C1FEC-5D1F-6C48-BB88-F771DDAC4BF5}">
      <dsp:nvSpPr>
        <dsp:cNvPr id="0" name=""/>
        <dsp:cNvSpPr/>
      </dsp:nvSpPr>
      <dsp:spPr>
        <a:xfrm>
          <a:off x="443256" y="683193"/>
          <a:ext cx="643759" cy="6437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1</a:t>
          </a:r>
        </a:p>
      </dsp:txBody>
      <dsp:txXfrm>
        <a:off x="537532" y="777469"/>
        <a:ext cx="455207" cy="455207"/>
      </dsp:txXfrm>
    </dsp:sp>
    <dsp:sp modelId="{BF1383B4-7871-D944-8C17-04F7B198A0A0}">
      <dsp:nvSpPr>
        <dsp:cNvPr id="0" name=""/>
        <dsp:cNvSpPr/>
      </dsp:nvSpPr>
      <dsp:spPr>
        <a:xfrm>
          <a:off x="6369" y="1492544"/>
          <a:ext cx="151753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kern="1200" dirty="0"/>
            <a:t>Identify the Entities</a:t>
          </a:r>
          <a:endParaRPr lang="en-GB" sz="2000" b="1" kern="1200" dirty="0"/>
        </a:p>
      </dsp:txBody>
      <dsp:txXfrm>
        <a:off x="6369" y="1796051"/>
        <a:ext cx="1517533" cy="1662093"/>
      </dsp:txXfrm>
    </dsp:sp>
    <dsp:sp modelId="{568408E5-D056-0546-B71C-A98FBD741248}">
      <dsp:nvSpPr>
        <dsp:cNvPr id="0" name=""/>
        <dsp:cNvSpPr/>
      </dsp:nvSpPr>
      <dsp:spPr>
        <a:xfrm>
          <a:off x="1692518" y="1005053"/>
          <a:ext cx="1517533"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06B6-EA81-BE45-B697-4A39E25DBF4A}">
      <dsp:nvSpPr>
        <dsp:cNvPr id="0" name=""/>
        <dsp:cNvSpPr/>
      </dsp:nvSpPr>
      <dsp:spPr>
        <a:xfrm>
          <a:off x="3250519" y="948432"/>
          <a:ext cx="77562" cy="145690"/>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EB4DC-AABD-014D-BAEB-7E07ED49C657}">
      <dsp:nvSpPr>
        <dsp:cNvPr id="0" name=""/>
        <dsp:cNvSpPr/>
      </dsp:nvSpPr>
      <dsp:spPr>
        <a:xfrm>
          <a:off x="2129404" y="683210"/>
          <a:ext cx="643759" cy="6437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2</a:t>
          </a:r>
          <a:endParaRPr lang="en-GB" sz="2900" kern="1200" dirty="0"/>
        </a:p>
      </dsp:txBody>
      <dsp:txXfrm>
        <a:off x="2223680" y="777486"/>
        <a:ext cx="455207" cy="455207"/>
      </dsp:txXfrm>
    </dsp:sp>
    <dsp:sp modelId="{713BF7E6-1A34-9644-9F37-FC2036DA66CD}">
      <dsp:nvSpPr>
        <dsp:cNvPr id="0" name=""/>
        <dsp:cNvSpPr/>
      </dsp:nvSpPr>
      <dsp:spPr>
        <a:xfrm>
          <a:off x="1692518" y="1492586"/>
          <a:ext cx="151753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kern="1200" dirty="0"/>
            <a:t>Identify the Attributes</a:t>
          </a:r>
        </a:p>
      </dsp:txBody>
      <dsp:txXfrm>
        <a:off x="1692518" y="1796093"/>
        <a:ext cx="1517533" cy="1662093"/>
      </dsp:txXfrm>
    </dsp:sp>
    <dsp:sp modelId="{A1305F1D-6E10-F344-81BC-2E7AE2A362B3}">
      <dsp:nvSpPr>
        <dsp:cNvPr id="0" name=""/>
        <dsp:cNvSpPr/>
      </dsp:nvSpPr>
      <dsp:spPr>
        <a:xfrm>
          <a:off x="3378666" y="1005053"/>
          <a:ext cx="1517533"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9AD82F-A3B1-9C48-9557-EF0790AC1B5D}">
      <dsp:nvSpPr>
        <dsp:cNvPr id="0" name=""/>
        <dsp:cNvSpPr/>
      </dsp:nvSpPr>
      <dsp:spPr>
        <a:xfrm>
          <a:off x="4936667" y="948432"/>
          <a:ext cx="77562" cy="145690"/>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E5BB4-6FA9-9944-91C5-99FD0940CB6A}">
      <dsp:nvSpPr>
        <dsp:cNvPr id="0" name=""/>
        <dsp:cNvSpPr/>
      </dsp:nvSpPr>
      <dsp:spPr>
        <a:xfrm>
          <a:off x="3815553" y="683210"/>
          <a:ext cx="643759" cy="6437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3</a:t>
          </a:r>
        </a:p>
      </dsp:txBody>
      <dsp:txXfrm>
        <a:off x="3909829" y="777486"/>
        <a:ext cx="455207" cy="455207"/>
      </dsp:txXfrm>
    </dsp:sp>
    <dsp:sp modelId="{B104C331-09B1-8141-9D4B-FFF5D6936836}">
      <dsp:nvSpPr>
        <dsp:cNvPr id="0" name=""/>
        <dsp:cNvSpPr/>
      </dsp:nvSpPr>
      <dsp:spPr>
        <a:xfrm>
          <a:off x="3378666" y="1492586"/>
          <a:ext cx="1517533"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kern="1200" dirty="0"/>
            <a:t>Determine the Primary Key</a:t>
          </a:r>
        </a:p>
      </dsp:txBody>
      <dsp:txXfrm>
        <a:off x="3378666" y="1796093"/>
        <a:ext cx="1517533" cy="1662093"/>
      </dsp:txXfrm>
    </dsp:sp>
    <dsp:sp modelId="{7F1C655E-FD20-8943-B672-16835FD3B255}">
      <dsp:nvSpPr>
        <dsp:cNvPr id="0" name=""/>
        <dsp:cNvSpPr/>
      </dsp:nvSpPr>
      <dsp:spPr>
        <a:xfrm>
          <a:off x="5064814" y="1005053"/>
          <a:ext cx="1517533"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B523F-7667-064C-954F-3766F23B9D72}">
      <dsp:nvSpPr>
        <dsp:cNvPr id="0" name=""/>
        <dsp:cNvSpPr/>
      </dsp:nvSpPr>
      <dsp:spPr>
        <a:xfrm>
          <a:off x="6622815" y="948432"/>
          <a:ext cx="77562" cy="145690"/>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8F28C-3FD3-724E-8E30-A81C8348CCDC}">
      <dsp:nvSpPr>
        <dsp:cNvPr id="0" name=""/>
        <dsp:cNvSpPr/>
      </dsp:nvSpPr>
      <dsp:spPr>
        <a:xfrm>
          <a:off x="5501701" y="683210"/>
          <a:ext cx="643759" cy="64375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4</a:t>
          </a:r>
        </a:p>
      </dsp:txBody>
      <dsp:txXfrm>
        <a:off x="5595977" y="777486"/>
        <a:ext cx="455207" cy="455207"/>
      </dsp:txXfrm>
    </dsp:sp>
    <dsp:sp modelId="{3857463D-7E33-A84C-A3F1-E508D40FD6A1}">
      <dsp:nvSpPr>
        <dsp:cNvPr id="0" name=""/>
        <dsp:cNvSpPr/>
      </dsp:nvSpPr>
      <dsp:spPr>
        <a:xfrm>
          <a:off x="5064814" y="1492586"/>
          <a:ext cx="1517533"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kern="1200" dirty="0"/>
            <a:t>Apply the First Normal Form (1NF)</a:t>
          </a:r>
        </a:p>
      </dsp:txBody>
      <dsp:txXfrm>
        <a:off x="5064814" y="1796093"/>
        <a:ext cx="1517533" cy="1662093"/>
      </dsp:txXfrm>
    </dsp:sp>
    <dsp:sp modelId="{5CF17A79-42BE-6F4A-A130-366BE42D448E}">
      <dsp:nvSpPr>
        <dsp:cNvPr id="0" name=""/>
        <dsp:cNvSpPr/>
      </dsp:nvSpPr>
      <dsp:spPr>
        <a:xfrm>
          <a:off x="6750962" y="1005053"/>
          <a:ext cx="1517533"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2BF393-DDC3-2842-B216-B9C2F45F8ECA}">
      <dsp:nvSpPr>
        <dsp:cNvPr id="0" name=""/>
        <dsp:cNvSpPr/>
      </dsp:nvSpPr>
      <dsp:spPr>
        <a:xfrm>
          <a:off x="8308963" y="948432"/>
          <a:ext cx="77562" cy="145690"/>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F0C82-550B-8E45-823F-2F3960B346C1}">
      <dsp:nvSpPr>
        <dsp:cNvPr id="0" name=""/>
        <dsp:cNvSpPr/>
      </dsp:nvSpPr>
      <dsp:spPr>
        <a:xfrm>
          <a:off x="7187849" y="683210"/>
          <a:ext cx="643759" cy="64375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5</a:t>
          </a:r>
        </a:p>
      </dsp:txBody>
      <dsp:txXfrm>
        <a:off x="7282125" y="777486"/>
        <a:ext cx="455207" cy="455207"/>
      </dsp:txXfrm>
    </dsp:sp>
    <dsp:sp modelId="{D086423B-EB35-8B4E-BA13-0A2FFC968D10}">
      <dsp:nvSpPr>
        <dsp:cNvPr id="0" name=""/>
        <dsp:cNvSpPr/>
      </dsp:nvSpPr>
      <dsp:spPr>
        <a:xfrm>
          <a:off x="6750962" y="1492586"/>
          <a:ext cx="1517533"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kern="1200" dirty="0"/>
            <a:t>Apply the Second Normal Form (2NF)</a:t>
          </a:r>
        </a:p>
      </dsp:txBody>
      <dsp:txXfrm>
        <a:off x="6750962" y="1796093"/>
        <a:ext cx="1517533" cy="1662093"/>
      </dsp:txXfrm>
    </dsp:sp>
    <dsp:sp modelId="{FD1A0F0A-855A-1245-A3AC-743964DB6659}">
      <dsp:nvSpPr>
        <dsp:cNvPr id="0" name=""/>
        <dsp:cNvSpPr/>
      </dsp:nvSpPr>
      <dsp:spPr>
        <a:xfrm>
          <a:off x="8437111" y="1005053"/>
          <a:ext cx="1517533"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7086F-739E-344D-9214-9C7ADBCC365C}">
      <dsp:nvSpPr>
        <dsp:cNvPr id="0" name=""/>
        <dsp:cNvSpPr/>
      </dsp:nvSpPr>
      <dsp:spPr>
        <a:xfrm>
          <a:off x="9995112" y="948432"/>
          <a:ext cx="77562" cy="145690"/>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C776C-30BA-2449-820B-6B2A841108C9}">
      <dsp:nvSpPr>
        <dsp:cNvPr id="0" name=""/>
        <dsp:cNvSpPr/>
      </dsp:nvSpPr>
      <dsp:spPr>
        <a:xfrm>
          <a:off x="8873997" y="683210"/>
          <a:ext cx="643759" cy="6437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6</a:t>
          </a:r>
        </a:p>
      </dsp:txBody>
      <dsp:txXfrm>
        <a:off x="8968273" y="777486"/>
        <a:ext cx="455207" cy="455207"/>
      </dsp:txXfrm>
    </dsp:sp>
    <dsp:sp modelId="{F9862EB5-423B-0A48-89B8-078F5DF2BE73}">
      <dsp:nvSpPr>
        <dsp:cNvPr id="0" name=""/>
        <dsp:cNvSpPr/>
      </dsp:nvSpPr>
      <dsp:spPr>
        <a:xfrm>
          <a:off x="8437111" y="1492586"/>
          <a:ext cx="151753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705" tIns="165100" rIns="119705" bIns="165100" numCol="1" spcCol="1270" anchor="t" anchorCtr="0">
          <a:noAutofit/>
        </a:bodyPr>
        <a:lstStyle/>
        <a:p>
          <a:pPr marL="0" lvl="0" indent="0" algn="l" defTabSz="889000">
            <a:lnSpc>
              <a:spcPct val="90000"/>
            </a:lnSpc>
            <a:spcBef>
              <a:spcPct val="0"/>
            </a:spcBef>
            <a:spcAft>
              <a:spcPct val="35000"/>
            </a:spcAft>
            <a:buNone/>
          </a:pPr>
          <a:r>
            <a:rPr lang="en-US" sz="2000" b="1" kern="1200" dirty="0"/>
            <a:t>Apply the Third Normal Form (3NF)</a:t>
          </a:r>
        </a:p>
      </dsp:txBody>
      <dsp:txXfrm>
        <a:off x="8437111" y="1796093"/>
        <a:ext cx="1517533" cy="1662093"/>
      </dsp:txXfrm>
    </dsp:sp>
    <dsp:sp modelId="{7577483C-39E2-744F-9E96-5C55953F4201}">
      <dsp:nvSpPr>
        <dsp:cNvPr id="0" name=""/>
        <dsp:cNvSpPr/>
      </dsp:nvSpPr>
      <dsp:spPr>
        <a:xfrm>
          <a:off x="10123259" y="1005053"/>
          <a:ext cx="758766"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73B54-DAFC-4941-B5DA-8CE5A4BB13AF}">
      <dsp:nvSpPr>
        <dsp:cNvPr id="0" name=""/>
        <dsp:cNvSpPr/>
      </dsp:nvSpPr>
      <dsp:spPr>
        <a:xfrm>
          <a:off x="10560146" y="683210"/>
          <a:ext cx="643759" cy="6437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81" tIns="24981" rIns="24981" bIns="24981" numCol="1" spcCol="1270" anchor="ctr" anchorCtr="0">
          <a:noAutofit/>
        </a:bodyPr>
        <a:lstStyle/>
        <a:p>
          <a:pPr marL="0" lvl="0" indent="0" algn="ctr" defTabSz="1289050">
            <a:lnSpc>
              <a:spcPct val="90000"/>
            </a:lnSpc>
            <a:spcBef>
              <a:spcPct val="0"/>
            </a:spcBef>
            <a:spcAft>
              <a:spcPct val="35000"/>
            </a:spcAft>
            <a:buNone/>
          </a:pPr>
          <a:r>
            <a:rPr lang="en-GB" sz="2900" kern="1200"/>
            <a:t>7</a:t>
          </a:r>
        </a:p>
      </dsp:txBody>
      <dsp:txXfrm>
        <a:off x="10654422" y="777486"/>
        <a:ext cx="455207" cy="455207"/>
      </dsp:txXfrm>
    </dsp:sp>
    <dsp:sp modelId="{2A59DE56-CCF8-294E-82CE-1FC693C7AA4F}">
      <dsp:nvSpPr>
        <dsp:cNvPr id="0" name=""/>
        <dsp:cNvSpPr/>
      </dsp:nvSpPr>
      <dsp:spPr>
        <a:xfrm>
          <a:off x="10123259" y="1492586"/>
          <a:ext cx="158181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775" tIns="165100" rIns="124775" bIns="165100" numCol="1" spcCol="1270" anchor="t" anchorCtr="0">
          <a:noAutofit/>
        </a:bodyPr>
        <a:lstStyle/>
        <a:p>
          <a:pPr marL="0" lvl="0" indent="0" algn="l" defTabSz="889000">
            <a:lnSpc>
              <a:spcPct val="90000"/>
            </a:lnSpc>
            <a:spcBef>
              <a:spcPct val="0"/>
            </a:spcBef>
            <a:spcAft>
              <a:spcPct val="35000"/>
            </a:spcAft>
            <a:buNone/>
          </a:pPr>
          <a:r>
            <a:rPr lang="en-US" sz="2000" b="1" kern="1200" dirty="0"/>
            <a:t>Establish Relationship</a:t>
          </a:r>
        </a:p>
      </dsp:txBody>
      <dsp:txXfrm>
        <a:off x="10123259" y="1808949"/>
        <a:ext cx="1581813" cy="1649237"/>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4D9B-E1FB-473D-AA50-29847D19CFB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A123-E793-43CB-ABE9-A00908FDE1F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Entities</a:t>
          </a:r>
          <a:endParaRPr lang="en-GB" sz="3600" kern="1200" dirty="0"/>
        </a:p>
      </dsp:txBody>
      <dsp:txXfrm>
        <a:off x="417971" y="2644140"/>
        <a:ext cx="2889450" cy="720000"/>
      </dsp:txXfrm>
    </dsp:sp>
    <dsp:sp modelId="{9A24C412-41D8-4996-AA76-631B5D54EEC6}">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3E38-3F51-4002-8CF1-BD292AF87CD1}">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Attributes</a:t>
          </a:r>
          <a:endParaRPr lang="en-US" sz="3600" kern="1200" dirty="0"/>
        </a:p>
      </dsp:txBody>
      <dsp:txXfrm>
        <a:off x="3813074" y="2644140"/>
        <a:ext cx="2889450" cy="720000"/>
      </dsp:txXfrm>
    </dsp:sp>
    <dsp:sp modelId="{DD87C352-B4F3-442A-9ABE-194A36EA744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96313-F8CA-4191-8816-B8B415878CF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Relationships</a:t>
          </a:r>
          <a:endParaRPr lang="en-US" sz="3600" kern="1200" dirty="0"/>
        </a:p>
      </dsp:txBody>
      <dsp:txXfrm>
        <a:off x="7208178" y="2644140"/>
        <a:ext cx="2889450" cy="720000"/>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4D9B-E1FB-473D-AA50-29847D19CFB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A123-E793-43CB-ABE9-A00908FDE1F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Entities</a:t>
          </a:r>
          <a:endParaRPr lang="en-GB" sz="3600" b="1" i="1" kern="1200" dirty="0"/>
        </a:p>
      </dsp:txBody>
      <dsp:txXfrm>
        <a:off x="417971" y="2644140"/>
        <a:ext cx="2889450" cy="720000"/>
      </dsp:txXfrm>
    </dsp:sp>
    <dsp:sp modelId="{9A24C412-41D8-4996-AA76-631B5D54EEC6}">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3E38-3F51-4002-8CF1-BD292AF87CD1}">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Attributes</a:t>
          </a:r>
          <a:endParaRPr lang="en-US" sz="3600" b="1" i="1" kern="1200" dirty="0"/>
        </a:p>
      </dsp:txBody>
      <dsp:txXfrm>
        <a:off x="3813074" y="2644140"/>
        <a:ext cx="2889450" cy="720000"/>
      </dsp:txXfrm>
    </dsp:sp>
    <dsp:sp modelId="{DD87C352-B4F3-442A-9ABE-194A36EA744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96313-F8CA-4191-8816-B8B415878CF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Relationships</a:t>
          </a:r>
          <a:endParaRPr lang="en-US" sz="3600" b="1" i="1" kern="1200" dirty="0"/>
        </a:p>
      </dsp:txBody>
      <dsp:txXfrm>
        <a:off x="7208178" y="2644140"/>
        <a:ext cx="2889450" cy="7200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4D9B-E1FB-473D-AA50-29847D19CFB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A123-E793-43CB-ABE9-A00908FDE1F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Entities</a:t>
          </a:r>
          <a:endParaRPr lang="en-GB" sz="3600" b="1" i="1" kern="1200" dirty="0"/>
        </a:p>
      </dsp:txBody>
      <dsp:txXfrm>
        <a:off x="417971" y="2644140"/>
        <a:ext cx="2889450" cy="720000"/>
      </dsp:txXfrm>
    </dsp:sp>
    <dsp:sp modelId="{9A24C412-41D8-4996-AA76-631B5D54EEC6}">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3E38-3F51-4002-8CF1-BD292AF87CD1}">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Attributes</a:t>
          </a:r>
          <a:endParaRPr lang="en-US" sz="3600" b="1" i="1" kern="1200" dirty="0"/>
        </a:p>
      </dsp:txBody>
      <dsp:txXfrm>
        <a:off x="3813074" y="2644140"/>
        <a:ext cx="2889450" cy="720000"/>
      </dsp:txXfrm>
    </dsp:sp>
    <dsp:sp modelId="{DD87C352-B4F3-442A-9ABE-194A36EA744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96313-F8CA-4191-8816-B8B415878CF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Relationships</a:t>
          </a:r>
          <a:endParaRPr lang="en-US" sz="3600" b="1" i="1" kern="1200" dirty="0"/>
        </a:p>
      </dsp:txBody>
      <dsp:txXfrm>
        <a:off x="7208178" y="2644140"/>
        <a:ext cx="2889450" cy="720000"/>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4D9B-E1FB-473D-AA50-29847D19CFB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A123-E793-43CB-ABE9-A00908FDE1F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Entities</a:t>
          </a:r>
          <a:endParaRPr lang="en-GB" sz="3600" b="1" i="1" kern="1200" dirty="0"/>
        </a:p>
      </dsp:txBody>
      <dsp:txXfrm>
        <a:off x="417971" y="2644140"/>
        <a:ext cx="2889450" cy="720000"/>
      </dsp:txXfrm>
    </dsp:sp>
    <dsp:sp modelId="{9A24C412-41D8-4996-AA76-631B5D54EEC6}">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3E38-3F51-4002-8CF1-BD292AF87CD1}">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Attributes</a:t>
          </a:r>
          <a:endParaRPr lang="en-US" sz="3600" b="1" i="1" kern="1200" dirty="0"/>
        </a:p>
      </dsp:txBody>
      <dsp:txXfrm>
        <a:off x="3813074" y="2644140"/>
        <a:ext cx="2889450" cy="720000"/>
      </dsp:txXfrm>
    </dsp:sp>
    <dsp:sp modelId="{DD87C352-B4F3-442A-9ABE-194A36EA744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96313-F8CA-4191-8816-B8B415878CF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Relationships</a:t>
          </a:r>
          <a:endParaRPr lang="en-US" sz="3600" b="1" i="1" kern="1200" dirty="0"/>
        </a:p>
      </dsp:txBody>
      <dsp:txXfrm>
        <a:off x="7208178" y="2644140"/>
        <a:ext cx="2889450" cy="72000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4D9B-E1FB-473D-AA50-29847D19CFB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A123-E793-43CB-ABE9-A00908FDE1F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Entities</a:t>
          </a:r>
          <a:endParaRPr lang="en-GB" sz="3600" b="1" i="1" kern="1200" dirty="0"/>
        </a:p>
      </dsp:txBody>
      <dsp:txXfrm>
        <a:off x="417971" y="2644140"/>
        <a:ext cx="2889450" cy="720000"/>
      </dsp:txXfrm>
    </dsp:sp>
    <dsp:sp modelId="{9A24C412-41D8-4996-AA76-631B5D54EEC6}">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3E38-3F51-4002-8CF1-BD292AF87CD1}">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Attributes</a:t>
          </a:r>
          <a:endParaRPr lang="en-US" sz="3600" b="1" i="1" kern="1200" dirty="0"/>
        </a:p>
      </dsp:txBody>
      <dsp:txXfrm>
        <a:off x="3813074" y="2644140"/>
        <a:ext cx="2889450" cy="720000"/>
      </dsp:txXfrm>
    </dsp:sp>
    <dsp:sp modelId="{DD87C352-B4F3-442A-9ABE-194A36EA744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96313-F8CA-4191-8816-B8B415878CF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Relationships</a:t>
          </a:r>
          <a:endParaRPr lang="en-US" sz="3600" b="1" i="1" kern="1200" dirty="0"/>
        </a:p>
      </dsp:txBody>
      <dsp:txXfrm>
        <a:off x="7208178" y="2644140"/>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1653417" y="843653"/>
          <a:ext cx="1409620" cy="14096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7919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Data Integrity</a:t>
          </a:r>
        </a:p>
      </dsp:txBody>
      <dsp:txXfrm>
        <a:off x="791982" y="2629151"/>
        <a:ext cx="3132489" cy="720000"/>
      </dsp:txXfrm>
    </dsp:sp>
    <dsp:sp modelId="{EB902664-69BB-428A-BC14-C56F5A498B2E}">
      <dsp:nvSpPr>
        <dsp:cNvPr id="0" name=""/>
        <dsp:cNvSpPr/>
      </dsp:nvSpPr>
      <dsp:spPr>
        <a:xfrm>
          <a:off x="5334091" y="843653"/>
          <a:ext cx="1409620" cy="14096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44726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Storage Efficiency</a:t>
          </a:r>
        </a:p>
      </dsp:txBody>
      <dsp:txXfrm>
        <a:off x="4472657" y="2629151"/>
        <a:ext cx="3132489" cy="720000"/>
      </dsp:txXfrm>
    </dsp:sp>
    <dsp:sp modelId="{32D00DDD-6446-4A10-BB74-05ADD59344B4}">
      <dsp:nvSpPr>
        <dsp:cNvPr id="0" name=""/>
        <dsp:cNvSpPr/>
      </dsp:nvSpPr>
      <dsp:spPr>
        <a:xfrm>
          <a:off x="9014766" y="843653"/>
          <a:ext cx="1409620" cy="14096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815333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Data Consistency</a:t>
          </a:r>
        </a:p>
      </dsp:txBody>
      <dsp:txXfrm>
        <a:off x="8153332" y="2629151"/>
        <a:ext cx="3132489" cy="720000"/>
      </dsp:txXfrm>
    </dsp:sp>
    <dsp:sp modelId="{B6D823D2-8C2F-4845-880F-A2010A0541F8}">
      <dsp:nvSpPr>
        <dsp:cNvPr id="0" name=""/>
        <dsp:cNvSpPr/>
      </dsp:nvSpPr>
      <dsp:spPr>
        <a:xfrm>
          <a:off x="12695441" y="843653"/>
          <a:ext cx="1409620" cy="14096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1183400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Query Optimization</a:t>
          </a:r>
        </a:p>
      </dsp:txBody>
      <dsp:txXfrm>
        <a:off x="11834007" y="2629151"/>
        <a:ext cx="3132489" cy="720000"/>
      </dsp:txXfrm>
    </dsp:sp>
    <dsp:sp modelId="{D6B720E1-B765-4E3F-B7A9-7C50A727E315}">
      <dsp:nvSpPr>
        <dsp:cNvPr id="0" name=""/>
        <dsp:cNvSpPr/>
      </dsp:nvSpPr>
      <dsp:spPr>
        <a:xfrm>
          <a:off x="16376116" y="843653"/>
          <a:ext cx="1409620" cy="14096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15514682"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Flexibility and Scalability</a:t>
          </a:r>
        </a:p>
      </dsp:txBody>
      <dsp:txXfrm>
        <a:off x="15514682" y="2629151"/>
        <a:ext cx="3132489" cy="720000"/>
      </dsp:txXfrm>
    </dsp:sp>
    <dsp:sp modelId="{B7CF6AD2-63F0-4895-84E0-77ACB4C073C1}">
      <dsp:nvSpPr>
        <dsp:cNvPr id="0" name=""/>
        <dsp:cNvSpPr/>
      </dsp:nvSpPr>
      <dsp:spPr>
        <a:xfrm>
          <a:off x="20056791" y="843653"/>
          <a:ext cx="1409620" cy="14096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9195357" y="2629151"/>
          <a:ext cx="3132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i="1" kern="1200"/>
            <a:t>Simplified Maintenance</a:t>
          </a:r>
        </a:p>
      </dsp:txBody>
      <dsp:txXfrm>
        <a:off x="19195357" y="2629151"/>
        <a:ext cx="3132489" cy="72000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4D9B-E1FB-473D-AA50-29847D19CFB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A123-E793-43CB-ABE9-A00908FDE1F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Entities</a:t>
          </a:r>
          <a:endParaRPr lang="en-GB" sz="3600" b="1" i="1" kern="1200" dirty="0"/>
        </a:p>
      </dsp:txBody>
      <dsp:txXfrm>
        <a:off x="417971" y="2644140"/>
        <a:ext cx="2889450" cy="720000"/>
      </dsp:txXfrm>
    </dsp:sp>
    <dsp:sp modelId="{9A24C412-41D8-4996-AA76-631B5D54EEC6}">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3E38-3F51-4002-8CF1-BD292AF87CD1}">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Attributes</a:t>
          </a:r>
          <a:endParaRPr lang="en-US" sz="3600" b="1" i="1" kern="1200" dirty="0"/>
        </a:p>
      </dsp:txBody>
      <dsp:txXfrm>
        <a:off x="3813074" y="2644140"/>
        <a:ext cx="2889450" cy="720000"/>
      </dsp:txXfrm>
    </dsp:sp>
    <dsp:sp modelId="{DD87C352-B4F3-442A-9ABE-194A36EA744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96313-F8CA-4191-8816-B8B415878CF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b="1" i="1" kern="1200"/>
            <a:t>Relationships</a:t>
          </a:r>
          <a:endParaRPr lang="en-US" sz="3600" b="1" i="1" kern="1200" dirty="0"/>
        </a:p>
      </dsp:txBody>
      <dsp:txXfrm>
        <a:off x="7208178" y="2644140"/>
        <a:ext cx="2889450" cy="72000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78800" y="109566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Visualizing Data Structure</a:t>
          </a:r>
        </a:p>
      </dsp:txBody>
      <dsp:txXfrm>
        <a:off x="127800" y="2535669"/>
        <a:ext cx="1800000" cy="720000"/>
      </dsp:txXfrm>
    </dsp:sp>
    <dsp:sp modelId="{F3A13B42-3E91-416B-8871-06BA14BBC420}">
      <dsp:nvSpPr>
        <dsp:cNvPr id="0" name=""/>
        <dsp:cNvSpPr/>
      </dsp:nvSpPr>
      <dsp:spPr>
        <a:xfrm>
          <a:off x="2593800" y="109566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2827800" y="132966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Identifying Relationships</a:t>
          </a:r>
        </a:p>
      </dsp:txBody>
      <dsp:txXfrm>
        <a:off x="2242800" y="2535669"/>
        <a:ext cx="1800000" cy="720000"/>
      </dsp:txXfrm>
    </dsp:sp>
    <dsp:sp modelId="{CEFE76DA-2893-4C23-8306-0FF9BBB44249}">
      <dsp:nvSpPr>
        <dsp:cNvPr id="0" name=""/>
        <dsp:cNvSpPr/>
      </dsp:nvSpPr>
      <dsp:spPr>
        <a:xfrm>
          <a:off x="4708800" y="109566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4942800" y="132966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Database Design</a:t>
          </a:r>
        </a:p>
      </dsp:txBody>
      <dsp:txXfrm>
        <a:off x="4357800" y="2535669"/>
        <a:ext cx="1800000" cy="720000"/>
      </dsp:txXfrm>
    </dsp:sp>
    <dsp:sp modelId="{3296C536-824F-44E1-A50B-2C388D4FA496}">
      <dsp:nvSpPr>
        <dsp:cNvPr id="0" name=""/>
        <dsp:cNvSpPr/>
      </dsp:nvSpPr>
      <dsp:spPr>
        <a:xfrm>
          <a:off x="6823800" y="109566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7057800" y="132966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Communication and Documentation</a:t>
          </a:r>
        </a:p>
      </dsp:txBody>
      <dsp:txXfrm>
        <a:off x="6472800" y="2535669"/>
        <a:ext cx="1800000" cy="720000"/>
      </dsp:txXfrm>
    </dsp:sp>
    <dsp:sp modelId="{F4F384B6-CD73-4DB7-8F83-488E67699717}">
      <dsp:nvSpPr>
        <dsp:cNvPr id="0" name=""/>
        <dsp:cNvSpPr/>
      </dsp:nvSpPr>
      <dsp:spPr>
        <a:xfrm>
          <a:off x="8938800" y="109566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9172800" y="132966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Database Optimization</a:t>
          </a:r>
        </a:p>
      </dsp:txBody>
      <dsp:txXfrm>
        <a:off x="8587800" y="2535669"/>
        <a:ext cx="1800000" cy="72000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965769"/>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1241986"/>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2665569"/>
        <a:ext cx="2124750" cy="720000"/>
      </dsp:txXfrm>
    </dsp:sp>
    <dsp:sp modelId="{F3A13B42-3E91-416B-8871-06BA14BBC420}">
      <dsp:nvSpPr>
        <dsp:cNvPr id="0" name=""/>
        <dsp:cNvSpPr/>
      </dsp:nvSpPr>
      <dsp:spPr>
        <a:xfrm>
          <a:off x="2951370" y="965769"/>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1241986"/>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2665569"/>
        <a:ext cx="2124750" cy="720000"/>
      </dsp:txXfrm>
    </dsp:sp>
    <dsp:sp modelId="{CEFE76DA-2893-4C23-8306-0FF9BBB44249}">
      <dsp:nvSpPr>
        <dsp:cNvPr id="0" name=""/>
        <dsp:cNvSpPr/>
      </dsp:nvSpPr>
      <dsp:spPr>
        <a:xfrm>
          <a:off x="5447951" y="965769"/>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1241986"/>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2665569"/>
        <a:ext cx="2124750" cy="720000"/>
      </dsp:txXfrm>
    </dsp:sp>
    <dsp:sp modelId="{3296C536-824F-44E1-A50B-2C388D4FA496}">
      <dsp:nvSpPr>
        <dsp:cNvPr id="0" name=""/>
        <dsp:cNvSpPr/>
      </dsp:nvSpPr>
      <dsp:spPr>
        <a:xfrm>
          <a:off x="7944532" y="965769"/>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1241986"/>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2665569"/>
        <a:ext cx="2124750" cy="720000"/>
      </dsp:txXfrm>
    </dsp:sp>
    <dsp:sp modelId="{F4F384B6-CD73-4DB7-8F83-488E67699717}">
      <dsp:nvSpPr>
        <dsp:cNvPr id="0" name=""/>
        <dsp:cNvSpPr/>
      </dsp:nvSpPr>
      <dsp:spPr>
        <a:xfrm>
          <a:off x="10441113" y="965769"/>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1241986"/>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2665569"/>
        <a:ext cx="2124750" cy="72000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965769"/>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1241986"/>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2665569"/>
        <a:ext cx="2124750" cy="720000"/>
      </dsp:txXfrm>
    </dsp:sp>
    <dsp:sp modelId="{F3A13B42-3E91-416B-8871-06BA14BBC420}">
      <dsp:nvSpPr>
        <dsp:cNvPr id="0" name=""/>
        <dsp:cNvSpPr/>
      </dsp:nvSpPr>
      <dsp:spPr>
        <a:xfrm>
          <a:off x="2951370" y="965769"/>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1241986"/>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2665569"/>
        <a:ext cx="2124750" cy="720000"/>
      </dsp:txXfrm>
    </dsp:sp>
    <dsp:sp modelId="{CEFE76DA-2893-4C23-8306-0FF9BBB44249}">
      <dsp:nvSpPr>
        <dsp:cNvPr id="0" name=""/>
        <dsp:cNvSpPr/>
      </dsp:nvSpPr>
      <dsp:spPr>
        <a:xfrm>
          <a:off x="5447951" y="965769"/>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1241986"/>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2665569"/>
        <a:ext cx="2124750" cy="720000"/>
      </dsp:txXfrm>
    </dsp:sp>
    <dsp:sp modelId="{3296C536-824F-44E1-A50B-2C388D4FA496}">
      <dsp:nvSpPr>
        <dsp:cNvPr id="0" name=""/>
        <dsp:cNvSpPr/>
      </dsp:nvSpPr>
      <dsp:spPr>
        <a:xfrm>
          <a:off x="7944532" y="965769"/>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1241986"/>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2665569"/>
        <a:ext cx="2124750" cy="720000"/>
      </dsp:txXfrm>
    </dsp:sp>
    <dsp:sp modelId="{F4F384B6-CD73-4DB7-8F83-488E67699717}">
      <dsp:nvSpPr>
        <dsp:cNvPr id="0" name=""/>
        <dsp:cNvSpPr/>
      </dsp:nvSpPr>
      <dsp:spPr>
        <a:xfrm>
          <a:off x="10441113" y="965769"/>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1241986"/>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2665569"/>
        <a:ext cx="2124750" cy="720000"/>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965769"/>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1241986"/>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2665569"/>
        <a:ext cx="2124750" cy="720000"/>
      </dsp:txXfrm>
    </dsp:sp>
    <dsp:sp modelId="{F3A13B42-3E91-416B-8871-06BA14BBC420}">
      <dsp:nvSpPr>
        <dsp:cNvPr id="0" name=""/>
        <dsp:cNvSpPr/>
      </dsp:nvSpPr>
      <dsp:spPr>
        <a:xfrm>
          <a:off x="2951370" y="965769"/>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1241986"/>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2665569"/>
        <a:ext cx="2124750" cy="720000"/>
      </dsp:txXfrm>
    </dsp:sp>
    <dsp:sp modelId="{CEFE76DA-2893-4C23-8306-0FF9BBB44249}">
      <dsp:nvSpPr>
        <dsp:cNvPr id="0" name=""/>
        <dsp:cNvSpPr/>
      </dsp:nvSpPr>
      <dsp:spPr>
        <a:xfrm>
          <a:off x="5447951" y="965769"/>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1241986"/>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2665569"/>
        <a:ext cx="2124750" cy="720000"/>
      </dsp:txXfrm>
    </dsp:sp>
    <dsp:sp modelId="{3296C536-824F-44E1-A50B-2C388D4FA496}">
      <dsp:nvSpPr>
        <dsp:cNvPr id="0" name=""/>
        <dsp:cNvSpPr/>
      </dsp:nvSpPr>
      <dsp:spPr>
        <a:xfrm>
          <a:off x="7944532" y="965769"/>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1241986"/>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2665569"/>
        <a:ext cx="2124750" cy="720000"/>
      </dsp:txXfrm>
    </dsp:sp>
    <dsp:sp modelId="{F4F384B6-CD73-4DB7-8F83-488E67699717}">
      <dsp:nvSpPr>
        <dsp:cNvPr id="0" name=""/>
        <dsp:cNvSpPr/>
      </dsp:nvSpPr>
      <dsp:spPr>
        <a:xfrm>
          <a:off x="10441113" y="965769"/>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1241986"/>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2665569"/>
        <a:ext cx="2124750" cy="720000"/>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965769"/>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1241986"/>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2665569"/>
        <a:ext cx="2124750" cy="720000"/>
      </dsp:txXfrm>
    </dsp:sp>
    <dsp:sp modelId="{F3A13B42-3E91-416B-8871-06BA14BBC420}">
      <dsp:nvSpPr>
        <dsp:cNvPr id="0" name=""/>
        <dsp:cNvSpPr/>
      </dsp:nvSpPr>
      <dsp:spPr>
        <a:xfrm>
          <a:off x="2951370" y="965769"/>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1241986"/>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2665569"/>
        <a:ext cx="2124750" cy="720000"/>
      </dsp:txXfrm>
    </dsp:sp>
    <dsp:sp modelId="{CEFE76DA-2893-4C23-8306-0FF9BBB44249}">
      <dsp:nvSpPr>
        <dsp:cNvPr id="0" name=""/>
        <dsp:cNvSpPr/>
      </dsp:nvSpPr>
      <dsp:spPr>
        <a:xfrm>
          <a:off x="5447951" y="965769"/>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1241986"/>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2665569"/>
        <a:ext cx="2124750" cy="720000"/>
      </dsp:txXfrm>
    </dsp:sp>
    <dsp:sp modelId="{3296C536-824F-44E1-A50B-2C388D4FA496}">
      <dsp:nvSpPr>
        <dsp:cNvPr id="0" name=""/>
        <dsp:cNvSpPr/>
      </dsp:nvSpPr>
      <dsp:spPr>
        <a:xfrm>
          <a:off x="7944532" y="965769"/>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1241986"/>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2665569"/>
        <a:ext cx="2124750" cy="720000"/>
      </dsp:txXfrm>
    </dsp:sp>
    <dsp:sp modelId="{F4F384B6-CD73-4DB7-8F83-488E67699717}">
      <dsp:nvSpPr>
        <dsp:cNvPr id="0" name=""/>
        <dsp:cNvSpPr/>
      </dsp:nvSpPr>
      <dsp:spPr>
        <a:xfrm>
          <a:off x="10441113" y="965769"/>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1241986"/>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2665569"/>
        <a:ext cx="2124750" cy="720000"/>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965769"/>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1241986"/>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2665569"/>
        <a:ext cx="2124750" cy="720000"/>
      </dsp:txXfrm>
    </dsp:sp>
    <dsp:sp modelId="{F3A13B42-3E91-416B-8871-06BA14BBC420}">
      <dsp:nvSpPr>
        <dsp:cNvPr id="0" name=""/>
        <dsp:cNvSpPr/>
      </dsp:nvSpPr>
      <dsp:spPr>
        <a:xfrm>
          <a:off x="2951370" y="965769"/>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1241986"/>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2665569"/>
        <a:ext cx="2124750" cy="720000"/>
      </dsp:txXfrm>
    </dsp:sp>
    <dsp:sp modelId="{CEFE76DA-2893-4C23-8306-0FF9BBB44249}">
      <dsp:nvSpPr>
        <dsp:cNvPr id="0" name=""/>
        <dsp:cNvSpPr/>
      </dsp:nvSpPr>
      <dsp:spPr>
        <a:xfrm>
          <a:off x="5447951" y="965769"/>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1241986"/>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2665569"/>
        <a:ext cx="2124750" cy="720000"/>
      </dsp:txXfrm>
    </dsp:sp>
    <dsp:sp modelId="{3296C536-824F-44E1-A50B-2C388D4FA496}">
      <dsp:nvSpPr>
        <dsp:cNvPr id="0" name=""/>
        <dsp:cNvSpPr/>
      </dsp:nvSpPr>
      <dsp:spPr>
        <a:xfrm>
          <a:off x="7944532" y="965769"/>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1241986"/>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2665569"/>
        <a:ext cx="2124750" cy="720000"/>
      </dsp:txXfrm>
    </dsp:sp>
    <dsp:sp modelId="{F4F384B6-CD73-4DB7-8F83-488E67699717}">
      <dsp:nvSpPr>
        <dsp:cNvPr id="0" name=""/>
        <dsp:cNvSpPr/>
      </dsp:nvSpPr>
      <dsp:spPr>
        <a:xfrm>
          <a:off x="10441113" y="965769"/>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1241986"/>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2665569"/>
        <a:ext cx="2124750" cy="720000"/>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965769"/>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1241986"/>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2665569"/>
        <a:ext cx="2124750" cy="720000"/>
      </dsp:txXfrm>
    </dsp:sp>
    <dsp:sp modelId="{F3A13B42-3E91-416B-8871-06BA14BBC420}">
      <dsp:nvSpPr>
        <dsp:cNvPr id="0" name=""/>
        <dsp:cNvSpPr/>
      </dsp:nvSpPr>
      <dsp:spPr>
        <a:xfrm>
          <a:off x="2951370" y="965769"/>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1241986"/>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2665569"/>
        <a:ext cx="2124750" cy="720000"/>
      </dsp:txXfrm>
    </dsp:sp>
    <dsp:sp modelId="{CEFE76DA-2893-4C23-8306-0FF9BBB44249}">
      <dsp:nvSpPr>
        <dsp:cNvPr id="0" name=""/>
        <dsp:cNvSpPr/>
      </dsp:nvSpPr>
      <dsp:spPr>
        <a:xfrm>
          <a:off x="5447951" y="965769"/>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1241986"/>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2665569"/>
        <a:ext cx="2124750" cy="720000"/>
      </dsp:txXfrm>
    </dsp:sp>
    <dsp:sp modelId="{3296C536-824F-44E1-A50B-2C388D4FA496}">
      <dsp:nvSpPr>
        <dsp:cNvPr id="0" name=""/>
        <dsp:cNvSpPr/>
      </dsp:nvSpPr>
      <dsp:spPr>
        <a:xfrm>
          <a:off x="7944532" y="965769"/>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1241986"/>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2665569"/>
        <a:ext cx="2124750" cy="720000"/>
      </dsp:txXfrm>
    </dsp:sp>
    <dsp:sp modelId="{F4F384B6-CD73-4DB7-8F83-488E67699717}">
      <dsp:nvSpPr>
        <dsp:cNvPr id="0" name=""/>
        <dsp:cNvSpPr/>
      </dsp:nvSpPr>
      <dsp:spPr>
        <a:xfrm>
          <a:off x="10441113" y="965769"/>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1241986"/>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2665569"/>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2665569"/>
        <a:ext cx="2124750" cy="720000"/>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11680"/>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287898"/>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1711481"/>
        <a:ext cx="2124750" cy="720000"/>
      </dsp:txXfrm>
    </dsp:sp>
    <dsp:sp modelId="{F3A13B42-3E91-416B-8871-06BA14BBC420}">
      <dsp:nvSpPr>
        <dsp:cNvPr id="0" name=""/>
        <dsp:cNvSpPr/>
      </dsp:nvSpPr>
      <dsp:spPr>
        <a:xfrm>
          <a:off x="2951370" y="11680"/>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287898"/>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1711481"/>
        <a:ext cx="2124750" cy="720000"/>
      </dsp:txXfrm>
    </dsp:sp>
    <dsp:sp modelId="{CEFE76DA-2893-4C23-8306-0FF9BBB44249}">
      <dsp:nvSpPr>
        <dsp:cNvPr id="0" name=""/>
        <dsp:cNvSpPr/>
      </dsp:nvSpPr>
      <dsp:spPr>
        <a:xfrm>
          <a:off x="5447951" y="11680"/>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287898"/>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1711481"/>
        <a:ext cx="2124750" cy="720000"/>
      </dsp:txXfrm>
    </dsp:sp>
    <dsp:sp modelId="{3296C536-824F-44E1-A50B-2C388D4FA496}">
      <dsp:nvSpPr>
        <dsp:cNvPr id="0" name=""/>
        <dsp:cNvSpPr/>
      </dsp:nvSpPr>
      <dsp:spPr>
        <a:xfrm>
          <a:off x="7944532" y="11680"/>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287898"/>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1711481"/>
        <a:ext cx="2124750" cy="720000"/>
      </dsp:txXfrm>
    </dsp:sp>
    <dsp:sp modelId="{F4F384B6-CD73-4DB7-8F83-488E67699717}">
      <dsp:nvSpPr>
        <dsp:cNvPr id="0" name=""/>
        <dsp:cNvSpPr/>
      </dsp:nvSpPr>
      <dsp:spPr>
        <a:xfrm>
          <a:off x="10441113" y="11680"/>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287898"/>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1711481"/>
        <a:ext cx="2124750" cy="72000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11680"/>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287898"/>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Visualizing Data Structure</a:t>
          </a:r>
        </a:p>
      </dsp:txBody>
      <dsp:txXfrm>
        <a:off x="40462" y="1711481"/>
        <a:ext cx="2124750" cy="720000"/>
      </dsp:txXfrm>
    </dsp:sp>
    <dsp:sp modelId="{F3A13B42-3E91-416B-8871-06BA14BBC420}">
      <dsp:nvSpPr>
        <dsp:cNvPr id="0" name=""/>
        <dsp:cNvSpPr/>
      </dsp:nvSpPr>
      <dsp:spPr>
        <a:xfrm>
          <a:off x="2951370" y="11680"/>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287898"/>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Identifying Relationships</a:t>
          </a:r>
        </a:p>
      </dsp:txBody>
      <dsp:txXfrm>
        <a:off x="2537043" y="1711481"/>
        <a:ext cx="2124750" cy="720000"/>
      </dsp:txXfrm>
    </dsp:sp>
    <dsp:sp modelId="{CEFE76DA-2893-4C23-8306-0FF9BBB44249}">
      <dsp:nvSpPr>
        <dsp:cNvPr id="0" name=""/>
        <dsp:cNvSpPr/>
      </dsp:nvSpPr>
      <dsp:spPr>
        <a:xfrm>
          <a:off x="5447951" y="11680"/>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287898"/>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Design</a:t>
          </a:r>
        </a:p>
      </dsp:txBody>
      <dsp:txXfrm>
        <a:off x="5033625" y="1711481"/>
        <a:ext cx="2124750" cy="720000"/>
      </dsp:txXfrm>
    </dsp:sp>
    <dsp:sp modelId="{3296C536-824F-44E1-A50B-2C388D4FA496}">
      <dsp:nvSpPr>
        <dsp:cNvPr id="0" name=""/>
        <dsp:cNvSpPr/>
      </dsp:nvSpPr>
      <dsp:spPr>
        <a:xfrm>
          <a:off x="7944532" y="11680"/>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287898"/>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Communication and Documentation</a:t>
          </a:r>
        </a:p>
      </dsp:txBody>
      <dsp:txXfrm>
        <a:off x="7530206" y="1711481"/>
        <a:ext cx="2124750" cy="720000"/>
      </dsp:txXfrm>
    </dsp:sp>
    <dsp:sp modelId="{F4F384B6-CD73-4DB7-8F83-488E67699717}">
      <dsp:nvSpPr>
        <dsp:cNvPr id="0" name=""/>
        <dsp:cNvSpPr/>
      </dsp:nvSpPr>
      <dsp:spPr>
        <a:xfrm>
          <a:off x="10441113" y="11680"/>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287898"/>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b="1" i="1" kern="1200"/>
            <a:t>Database Optimization</a:t>
          </a:r>
        </a:p>
      </dsp:txBody>
      <dsp:txXfrm>
        <a:off x="10026787" y="1711481"/>
        <a:ext cx="2124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dirty="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F1559-A28D-4625-AC47-E4B03D9F1545}">
      <dsp:nvSpPr>
        <dsp:cNvPr id="0" name=""/>
        <dsp:cNvSpPr/>
      </dsp:nvSpPr>
      <dsp:spPr>
        <a:xfrm>
          <a:off x="454788" y="11680"/>
          <a:ext cx="1296097" cy="1296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FA208-358F-401D-8DC3-7921DC2E6B24}">
      <dsp:nvSpPr>
        <dsp:cNvPr id="0" name=""/>
        <dsp:cNvSpPr/>
      </dsp:nvSpPr>
      <dsp:spPr>
        <a:xfrm>
          <a:off x="731006" y="287898"/>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0812D-B94A-463E-AB7C-0D2759F804EB}">
      <dsp:nvSpPr>
        <dsp:cNvPr id="0" name=""/>
        <dsp:cNvSpPr/>
      </dsp:nvSpPr>
      <dsp:spPr>
        <a:xfrm>
          <a:off x="40462"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Visualizing Data Structure</a:t>
          </a:r>
        </a:p>
      </dsp:txBody>
      <dsp:txXfrm>
        <a:off x="40462" y="1711481"/>
        <a:ext cx="2124750" cy="720000"/>
      </dsp:txXfrm>
    </dsp:sp>
    <dsp:sp modelId="{F3A13B42-3E91-416B-8871-06BA14BBC420}">
      <dsp:nvSpPr>
        <dsp:cNvPr id="0" name=""/>
        <dsp:cNvSpPr/>
      </dsp:nvSpPr>
      <dsp:spPr>
        <a:xfrm>
          <a:off x="2951370" y="11680"/>
          <a:ext cx="1296097" cy="1296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8EDF6-633D-43C6-98C8-C510E6267625}">
      <dsp:nvSpPr>
        <dsp:cNvPr id="0" name=""/>
        <dsp:cNvSpPr/>
      </dsp:nvSpPr>
      <dsp:spPr>
        <a:xfrm>
          <a:off x="3227587" y="287898"/>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1704-D132-48EF-8CBB-842C45CB46CE}">
      <dsp:nvSpPr>
        <dsp:cNvPr id="0" name=""/>
        <dsp:cNvSpPr/>
      </dsp:nvSpPr>
      <dsp:spPr>
        <a:xfrm>
          <a:off x="2537043"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Identifying Relationships</a:t>
          </a:r>
        </a:p>
      </dsp:txBody>
      <dsp:txXfrm>
        <a:off x="2537043" y="1711481"/>
        <a:ext cx="2124750" cy="720000"/>
      </dsp:txXfrm>
    </dsp:sp>
    <dsp:sp modelId="{CEFE76DA-2893-4C23-8306-0FF9BBB44249}">
      <dsp:nvSpPr>
        <dsp:cNvPr id="0" name=""/>
        <dsp:cNvSpPr/>
      </dsp:nvSpPr>
      <dsp:spPr>
        <a:xfrm>
          <a:off x="5447951" y="11680"/>
          <a:ext cx="1296097" cy="1296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B7D5D-A05A-406E-8643-9E9F04F2AC25}">
      <dsp:nvSpPr>
        <dsp:cNvPr id="0" name=""/>
        <dsp:cNvSpPr/>
      </dsp:nvSpPr>
      <dsp:spPr>
        <a:xfrm>
          <a:off x="5724168" y="287898"/>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9336-D500-474D-9A74-4D0F48C3E5F6}">
      <dsp:nvSpPr>
        <dsp:cNvPr id="0" name=""/>
        <dsp:cNvSpPr/>
      </dsp:nvSpPr>
      <dsp:spPr>
        <a:xfrm>
          <a:off x="5033625"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Database Design</a:t>
          </a:r>
        </a:p>
      </dsp:txBody>
      <dsp:txXfrm>
        <a:off x="5033625" y="1711481"/>
        <a:ext cx="2124750" cy="720000"/>
      </dsp:txXfrm>
    </dsp:sp>
    <dsp:sp modelId="{3296C536-824F-44E1-A50B-2C388D4FA496}">
      <dsp:nvSpPr>
        <dsp:cNvPr id="0" name=""/>
        <dsp:cNvSpPr/>
      </dsp:nvSpPr>
      <dsp:spPr>
        <a:xfrm>
          <a:off x="7944532" y="11680"/>
          <a:ext cx="1296097" cy="1296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76C2-F7EF-412F-8D6B-217E97A3A892}">
      <dsp:nvSpPr>
        <dsp:cNvPr id="0" name=""/>
        <dsp:cNvSpPr/>
      </dsp:nvSpPr>
      <dsp:spPr>
        <a:xfrm>
          <a:off x="8220750" y="287898"/>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8CF0D-C32A-49FD-B257-62DE6C0D1485}">
      <dsp:nvSpPr>
        <dsp:cNvPr id="0" name=""/>
        <dsp:cNvSpPr/>
      </dsp:nvSpPr>
      <dsp:spPr>
        <a:xfrm>
          <a:off x="7530206"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Communication and Documentation</a:t>
          </a:r>
        </a:p>
      </dsp:txBody>
      <dsp:txXfrm>
        <a:off x="7530206" y="1711481"/>
        <a:ext cx="2124750" cy="720000"/>
      </dsp:txXfrm>
    </dsp:sp>
    <dsp:sp modelId="{F4F384B6-CD73-4DB7-8F83-488E67699717}">
      <dsp:nvSpPr>
        <dsp:cNvPr id="0" name=""/>
        <dsp:cNvSpPr/>
      </dsp:nvSpPr>
      <dsp:spPr>
        <a:xfrm>
          <a:off x="10441113" y="11680"/>
          <a:ext cx="1296097" cy="1296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9E175-539E-4E2C-8705-4257CAE53011}">
      <dsp:nvSpPr>
        <dsp:cNvPr id="0" name=""/>
        <dsp:cNvSpPr/>
      </dsp:nvSpPr>
      <dsp:spPr>
        <a:xfrm>
          <a:off x="10717331" y="287898"/>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CA540-51A3-423F-9B76-D98438E9263B}">
      <dsp:nvSpPr>
        <dsp:cNvPr id="0" name=""/>
        <dsp:cNvSpPr/>
      </dsp:nvSpPr>
      <dsp:spPr>
        <a:xfrm>
          <a:off x="10026787" y="1711481"/>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Database Optimization</a:t>
          </a:r>
        </a:p>
      </dsp:txBody>
      <dsp:txXfrm>
        <a:off x="10026787" y="1711481"/>
        <a:ext cx="2124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8BEA9-5239-4F2E-B830-CAB37DA64B87}">
      <dsp:nvSpPr>
        <dsp:cNvPr id="0" name=""/>
        <dsp:cNvSpPr/>
      </dsp:nvSpPr>
      <dsp:spPr>
        <a:xfrm>
          <a:off x="469531" y="1242879"/>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D89DF-176B-46E9-BC4C-EBE9468889A1}">
      <dsp:nvSpPr>
        <dsp:cNvPr id="0" name=""/>
        <dsp:cNvSpPr/>
      </dsp:nvSpPr>
      <dsp:spPr>
        <a:xfrm>
          <a:off x="151"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Integrity</a:t>
          </a:r>
        </a:p>
      </dsp:txBody>
      <dsp:txXfrm>
        <a:off x="151" y="2267191"/>
        <a:ext cx="1706835" cy="682734"/>
      </dsp:txXfrm>
    </dsp:sp>
    <dsp:sp modelId="{EB902664-69BB-428A-BC14-C56F5A498B2E}">
      <dsp:nvSpPr>
        <dsp:cNvPr id="0" name=""/>
        <dsp:cNvSpPr/>
      </dsp:nvSpPr>
      <dsp:spPr>
        <a:xfrm>
          <a:off x="2475063" y="1242879"/>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AD623-2301-4F4B-8B57-0820DB34403F}">
      <dsp:nvSpPr>
        <dsp:cNvPr id="0" name=""/>
        <dsp:cNvSpPr/>
      </dsp:nvSpPr>
      <dsp:spPr>
        <a:xfrm>
          <a:off x="2005683"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Storage Efficiency</a:t>
          </a:r>
        </a:p>
      </dsp:txBody>
      <dsp:txXfrm>
        <a:off x="2005683" y="2267191"/>
        <a:ext cx="1706835" cy="682734"/>
      </dsp:txXfrm>
    </dsp:sp>
    <dsp:sp modelId="{32D00DDD-6446-4A10-BB74-05ADD59344B4}">
      <dsp:nvSpPr>
        <dsp:cNvPr id="0" name=""/>
        <dsp:cNvSpPr/>
      </dsp:nvSpPr>
      <dsp:spPr>
        <a:xfrm>
          <a:off x="4480595" y="1242879"/>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5A1C-D037-4789-A3F5-DA66B5249378}">
      <dsp:nvSpPr>
        <dsp:cNvPr id="0" name=""/>
        <dsp:cNvSpPr/>
      </dsp:nvSpPr>
      <dsp:spPr>
        <a:xfrm>
          <a:off x="4011215"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Data Consistency</a:t>
          </a:r>
        </a:p>
      </dsp:txBody>
      <dsp:txXfrm>
        <a:off x="4011215" y="2267191"/>
        <a:ext cx="1706835" cy="682734"/>
      </dsp:txXfrm>
    </dsp:sp>
    <dsp:sp modelId="{B6D823D2-8C2F-4845-880F-A2010A0541F8}">
      <dsp:nvSpPr>
        <dsp:cNvPr id="0" name=""/>
        <dsp:cNvSpPr/>
      </dsp:nvSpPr>
      <dsp:spPr>
        <a:xfrm>
          <a:off x="6486128" y="1242879"/>
          <a:ext cx="768076" cy="768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CA954-FD91-4EEE-8A03-4841144CA599}">
      <dsp:nvSpPr>
        <dsp:cNvPr id="0" name=""/>
        <dsp:cNvSpPr/>
      </dsp:nvSpPr>
      <dsp:spPr>
        <a:xfrm>
          <a:off x="6016748"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Query Optimization</a:t>
          </a:r>
        </a:p>
      </dsp:txBody>
      <dsp:txXfrm>
        <a:off x="6016748" y="2267191"/>
        <a:ext cx="1706835" cy="682734"/>
      </dsp:txXfrm>
    </dsp:sp>
    <dsp:sp modelId="{D6B720E1-B765-4E3F-B7A9-7C50A727E315}">
      <dsp:nvSpPr>
        <dsp:cNvPr id="0" name=""/>
        <dsp:cNvSpPr/>
      </dsp:nvSpPr>
      <dsp:spPr>
        <a:xfrm>
          <a:off x="8491660" y="1242879"/>
          <a:ext cx="768076" cy="768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A936-9441-4ED7-ABA2-26C0074CF133}">
      <dsp:nvSpPr>
        <dsp:cNvPr id="0" name=""/>
        <dsp:cNvSpPr/>
      </dsp:nvSpPr>
      <dsp:spPr>
        <a:xfrm>
          <a:off x="8022280"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Flexibility and Scalability</a:t>
          </a:r>
        </a:p>
      </dsp:txBody>
      <dsp:txXfrm>
        <a:off x="8022280" y="2267191"/>
        <a:ext cx="1706835" cy="682734"/>
      </dsp:txXfrm>
    </dsp:sp>
    <dsp:sp modelId="{B7CF6AD2-63F0-4895-84E0-77ACB4C073C1}">
      <dsp:nvSpPr>
        <dsp:cNvPr id="0" name=""/>
        <dsp:cNvSpPr/>
      </dsp:nvSpPr>
      <dsp:spPr>
        <a:xfrm>
          <a:off x="10497192" y="1242879"/>
          <a:ext cx="768076" cy="768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ACFFE-A4BF-4A9F-9232-CB82D32F36A0}">
      <dsp:nvSpPr>
        <dsp:cNvPr id="0" name=""/>
        <dsp:cNvSpPr/>
      </dsp:nvSpPr>
      <dsp:spPr>
        <a:xfrm>
          <a:off x="10027812" y="2267191"/>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b="1" i="1" kern="1200"/>
            <a:t>Simplified Maintenance</a:t>
          </a:r>
        </a:p>
      </dsp:txBody>
      <dsp:txXfrm>
        <a:off x="10027812" y="2267191"/>
        <a:ext cx="1706835" cy="6827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0.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6.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8.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6.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8.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0.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9DA72-56DE-1D48-AA72-7F1D8C6A1F65}" type="datetimeFigureOut">
              <a:rPr lang="en-US" smtClean="0"/>
              <a:t>5/28/23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776BC-E6FC-AA40-A7EB-B62C0E6537E3}" type="slidenum">
              <a:rPr lang="en-US" smtClean="0"/>
              <a:t>‹#›</a:t>
            </a:fld>
            <a:endParaRPr lang="en-US"/>
          </a:p>
        </p:txBody>
      </p:sp>
    </p:spTree>
    <p:extLst>
      <p:ext uri="{BB962C8B-B14F-4D97-AF65-F5344CB8AC3E}">
        <p14:creationId xmlns:p14="http://schemas.microsoft.com/office/powerpoint/2010/main" val="208642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A776BC-E6FC-AA40-A7EB-B62C0E6537E3}" type="slidenum">
              <a:rPr lang="en-US" smtClean="0"/>
              <a:t>1</a:t>
            </a:fld>
            <a:endParaRPr lang="en-US"/>
          </a:p>
        </p:txBody>
      </p:sp>
    </p:spTree>
    <p:extLst>
      <p:ext uri="{BB962C8B-B14F-4D97-AF65-F5344CB8AC3E}">
        <p14:creationId xmlns:p14="http://schemas.microsoft.com/office/powerpoint/2010/main" val="3423338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12</a:t>
            </a:fld>
            <a:endParaRPr lang="en-US"/>
          </a:p>
        </p:txBody>
      </p:sp>
    </p:spTree>
    <p:extLst>
      <p:ext uri="{BB962C8B-B14F-4D97-AF65-F5344CB8AC3E}">
        <p14:creationId xmlns:p14="http://schemas.microsoft.com/office/powerpoint/2010/main" val="217736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13</a:t>
            </a:fld>
            <a:endParaRPr lang="en-US"/>
          </a:p>
        </p:txBody>
      </p:sp>
    </p:spTree>
    <p:extLst>
      <p:ext uri="{BB962C8B-B14F-4D97-AF65-F5344CB8AC3E}">
        <p14:creationId xmlns:p14="http://schemas.microsoft.com/office/powerpoint/2010/main" val="359881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14</a:t>
            </a:fld>
            <a:endParaRPr lang="en-US"/>
          </a:p>
        </p:txBody>
      </p:sp>
    </p:spTree>
    <p:extLst>
      <p:ext uri="{BB962C8B-B14F-4D97-AF65-F5344CB8AC3E}">
        <p14:creationId xmlns:p14="http://schemas.microsoft.com/office/powerpoint/2010/main" val="4043952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16</a:t>
            </a:fld>
            <a:endParaRPr lang="en-US"/>
          </a:p>
        </p:txBody>
      </p:sp>
    </p:spTree>
    <p:extLst>
      <p:ext uri="{BB962C8B-B14F-4D97-AF65-F5344CB8AC3E}">
        <p14:creationId xmlns:p14="http://schemas.microsoft.com/office/powerpoint/2010/main" val="2482264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17</a:t>
            </a:fld>
            <a:endParaRPr lang="en-US"/>
          </a:p>
        </p:txBody>
      </p:sp>
    </p:spTree>
    <p:extLst>
      <p:ext uri="{BB962C8B-B14F-4D97-AF65-F5344CB8AC3E}">
        <p14:creationId xmlns:p14="http://schemas.microsoft.com/office/powerpoint/2010/main" val="1290290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18</a:t>
            </a:fld>
            <a:endParaRPr lang="en-US"/>
          </a:p>
        </p:txBody>
      </p:sp>
    </p:spTree>
    <p:extLst>
      <p:ext uri="{BB962C8B-B14F-4D97-AF65-F5344CB8AC3E}">
        <p14:creationId xmlns:p14="http://schemas.microsoft.com/office/powerpoint/2010/main" val="376932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19</a:t>
            </a:fld>
            <a:endParaRPr lang="en-US"/>
          </a:p>
        </p:txBody>
      </p:sp>
    </p:spTree>
    <p:extLst>
      <p:ext uri="{BB962C8B-B14F-4D97-AF65-F5344CB8AC3E}">
        <p14:creationId xmlns:p14="http://schemas.microsoft.com/office/powerpoint/2010/main" val="3854323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20</a:t>
            </a:fld>
            <a:endParaRPr lang="en-US"/>
          </a:p>
        </p:txBody>
      </p:sp>
    </p:spTree>
    <p:extLst>
      <p:ext uri="{BB962C8B-B14F-4D97-AF65-F5344CB8AC3E}">
        <p14:creationId xmlns:p14="http://schemas.microsoft.com/office/powerpoint/2010/main" val="8930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21</a:t>
            </a:fld>
            <a:endParaRPr lang="en-US"/>
          </a:p>
        </p:txBody>
      </p:sp>
    </p:spTree>
    <p:extLst>
      <p:ext uri="{BB962C8B-B14F-4D97-AF65-F5344CB8AC3E}">
        <p14:creationId xmlns:p14="http://schemas.microsoft.com/office/powerpoint/2010/main" val="3336866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22</a:t>
            </a:fld>
            <a:endParaRPr lang="en-US"/>
          </a:p>
        </p:txBody>
      </p:sp>
    </p:spTree>
    <p:extLst>
      <p:ext uri="{BB962C8B-B14F-4D97-AF65-F5344CB8AC3E}">
        <p14:creationId xmlns:p14="http://schemas.microsoft.com/office/powerpoint/2010/main" val="9811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A776BC-E6FC-AA40-A7EB-B62C0E6537E3}" type="slidenum">
              <a:rPr lang="en-US" smtClean="0"/>
              <a:t>2</a:t>
            </a:fld>
            <a:endParaRPr lang="en-US"/>
          </a:p>
        </p:txBody>
      </p:sp>
    </p:spTree>
    <p:extLst>
      <p:ext uri="{BB962C8B-B14F-4D97-AF65-F5344CB8AC3E}">
        <p14:creationId xmlns:p14="http://schemas.microsoft.com/office/powerpoint/2010/main" val="3186865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23</a:t>
            </a:fld>
            <a:endParaRPr lang="en-US"/>
          </a:p>
        </p:txBody>
      </p:sp>
    </p:spTree>
    <p:extLst>
      <p:ext uri="{BB962C8B-B14F-4D97-AF65-F5344CB8AC3E}">
        <p14:creationId xmlns:p14="http://schemas.microsoft.com/office/powerpoint/2010/main" val="3871410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24</a:t>
            </a:fld>
            <a:endParaRPr lang="en-US"/>
          </a:p>
        </p:txBody>
      </p:sp>
    </p:spTree>
    <p:extLst>
      <p:ext uri="{BB962C8B-B14F-4D97-AF65-F5344CB8AC3E}">
        <p14:creationId xmlns:p14="http://schemas.microsoft.com/office/powerpoint/2010/main" val="1588460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25</a:t>
            </a:fld>
            <a:endParaRPr lang="en-US"/>
          </a:p>
        </p:txBody>
      </p:sp>
    </p:spTree>
    <p:extLst>
      <p:ext uri="{BB962C8B-B14F-4D97-AF65-F5344CB8AC3E}">
        <p14:creationId xmlns:p14="http://schemas.microsoft.com/office/powerpoint/2010/main" val="4260126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26</a:t>
            </a:fld>
            <a:endParaRPr lang="en-US"/>
          </a:p>
        </p:txBody>
      </p:sp>
    </p:spTree>
    <p:extLst>
      <p:ext uri="{BB962C8B-B14F-4D97-AF65-F5344CB8AC3E}">
        <p14:creationId xmlns:p14="http://schemas.microsoft.com/office/powerpoint/2010/main" val="2539296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27</a:t>
            </a:fld>
            <a:endParaRPr lang="en-US"/>
          </a:p>
        </p:txBody>
      </p:sp>
    </p:spTree>
    <p:extLst>
      <p:ext uri="{BB962C8B-B14F-4D97-AF65-F5344CB8AC3E}">
        <p14:creationId xmlns:p14="http://schemas.microsoft.com/office/powerpoint/2010/main" val="1118826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database normalization is not implemented or is not followed properly, several issues can arise:</a:t>
            </a:r>
          </a:p>
          <a:p>
            <a:endParaRPr lang="en-US" dirty="0"/>
          </a:p>
          <a:p>
            <a:r>
              <a:rPr lang="en-US" dirty="0"/>
              <a:t>1. 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a:p>
            <a:endParaRPr lang="en-US" dirty="0"/>
          </a:p>
          <a:p>
            <a:r>
              <a:rPr lang="en-US" dirty="0"/>
              <a:t>2. 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a:p>
            <a:endParaRPr lang="en-US" dirty="0"/>
          </a:p>
          <a:p>
            <a:r>
              <a:rPr lang="en-US" dirty="0"/>
              <a:t>3. 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a:p>
            <a:endParaRPr lang="en-US" dirty="0"/>
          </a:p>
          <a:p>
            <a:r>
              <a:rPr lang="en-US" dirty="0"/>
              <a:t>4. 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a:p>
            <a:endParaRPr lang="en-US" dirty="0"/>
          </a:p>
          <a:p>
            <a:r>
              <a:rPr lang="en-US" dirty="0"/>
              <a:t>5. 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a:p>
            <a:endParaRPr lang="en-US" dirty="0"/>
          </a:p>
          <a:p>
            <a:r>
              <a:rPr lang="en-US" dirty="0"/>
              <a:t>6. 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a:p>
            <a:endParaRPr lang="en-US" dirty="0"/>
          </a:p>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p:txBody>
      </p:sp>
      <p:sp>
        <p:nvSpPr>
          <p:cNvPr id="4" name="Slide Number Placeholder 3"/>
          <p:cNvSpPr>
            <a:spLocks noGrp="1"/>
          </p:cNvSpPr>
          <p:nvPr>
            <p:ph type="sldNum" sz="quarter" idx="5"/>
          </p:nvPr>
        </p:nvSpPr>
        <p:spPr/>
        <p:txBody>
          <a:bodyPr/>
          <a:lstStyle/>
          <a:p>
            <a:fld id="{3BA776BC-E6FC-AA40-A7EB-B62C0E6537E3}" type="slidenum">
              <a:rPr lang="en-US" smtClean="0"/>
              <a:t>28</a:t>
            </a:fld>
            <a:endParaRPr lang="en-US"/>
          </a:p>
        </p:txBody>
      </p:sp>
    </p:spTree>
    <p:extLst>
      <p:ext uri="{BB962C8B-B14F-4D97-AF65-F5344CB8AC3E}">
        <p14:creationId xmlns:p14="http://schemas.microsoft.com/office/powerpoint/2010/main" val="1260954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normalization is based on a set of rules or principles, known as normal forms, which define specific conditions that a table should meet to be considered normalized. The commonly used normal forms are:</a:t>
            </a:r>
          </a:p>
          <a:p>
            <a:endParaRPr lang="en-US" dirty="0"/>
          </a:p>
          <a:p>
            <a:r>
              <a:rPr lang="en-US" dirty="0"/>
              <a:t>1. First Normal Form (1NF): This form requires that each column in a table contains only atomic (indivisible) values. It eliminates repeating groups and ensures that each cell has a single value.</a:t>
            </a:r>
          </a:p>
          <a:p>
            <a:endParaRPr lang="en-US" dirty="0"/>
          </a:p>
          <a:p>
            <a:r>
              <a:rPr lang="en-US" dirty="0"/>
              <a:t>2. Second Normal Form (2NF): In addition to meeting 1NF, a table should have a primary key defined, and every non-key column should be functionally dependent on the entire primary key. This form eliminates partial dependencies.</a:t>
            </a:r>
          </a:p>
          <a:p>
            <a:endParaRPr lang="en-US" dirty="0"/>
          </a:p>
          <a:p>
            <a:r>
              <a:rPr lang="en-US" dirty="0"/>
              <a:t>3. Third Normal Form (3NF): Building upon 2NF, a table should eliminate transitive dependencies. In other words, non-key columns should not depend on each other through another non-key column.</a:t>
            </a:r>
          </a:p>
          <a:p>
            <a:endParaRPr lang="en-US" dirty="0"/>
          </a:p>
          <a:p>
            <a:r>
              <a:rPr lang="en-US" dirty="0"/>
              <a:t>There are higher normal forms beyond 3NF, such as Boyce-Codd Normal Form (BCNF) and Fourth Normal Form (4NF), which address more complex dependencies. However, 1NF, 2NF, and 3NF are the commonly used in practical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29</a:t>
            </a:fld>
            <a:endParaRPr lang="en-US"/>
          </a:p>
        </p:txBody>
      </p:sp>
    </p:spTree>
    <p:extLst>
      <p:ext uri="{BB962C8B-B14F-4D97-AF65-F5344CB8AC3E}">
        <p14:creationId xmlns:p14="http://schemas.microsoft.com/office/powerpoint/2010/main" val="263059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normalization is based on a set of rules or principles, known as normal forms, which define specific conditions that a table should meet to be considered normalized. The commonly used normal forms are:</a:t>
            </a:r>
          </a:p>
          <a:p>
            <a:endParaRPr lang="en-US" dirty="0"/>
          </a:p>
          <a:p>
            <a:r>
              <a:rPr lang="en-US" dirty="0"/>
              <a:t>1. First Normal Form (1NF): This form requires that each column in a table contains only atomic (indivisible) values. It eliminates repeating groups and ensures that each cell has a single value.</a:t>
            </a:r>
          </a:p>
          <a:p>
            <a:endParaRPr lang="en-US" dirty="0"/>
          </a:p>
          <a:p>
            <a:r>
              <a:rPr lang="en-US" dirty="0"/>
              <a:t>2. Second Normal Form (2NF): In addition to meeting 1NF, a table should have a primary key defined, and every non-key column should be functionally dependent on the entire primary key. This form eliminates partial dependencies.</a:t>
            </a:r>
          </a:p>
          <a:p>
            <a:endParaRPr lang="en-US" dirty="0"/>
          </a:p>
          <a:p>
            <a:r>
              <a:rPr lang="en-US" dirty="0"/>
              <a:t>3. Third Normal Form (3NF): Building upon 2NF, a table should eliminate transitive dependencies. In other words, non-key columns should not depend on each other through another non-key column.</a:t>
            </a:r>
          </a:p>
          <a:p>
            <a:endParaRPr lang="en-US" dirty="0"/>
          </a:p>
          <a:p>
            <a:r>
              <a:rPr lang="en-US" dirty="0"/>
              <a:t>There are higher normal forms beyond 3NF, such as Boyce-Codd Normal Form (BCNF) and Fourth Normal Form (4NF), which address more complex dependencies. However, 1NF, 2NF, and 3NF are the commonly used in practical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30</a:t>
            </a:fld>
            <a:endParaRPr lang="en-US"/>
          </a:p>
        </p:txBody>
      </p:sp>
    </p:spTree>
    <p:extLst>
      <p:ext uri="{BB962C8B-B14F-4D97-AF65-F5344CB8AC3E}">
        <p14:creationId xmlns:p14="http://schemas.microsoft.com/office/powerpoint/2010/main" val="517272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normalization is based on a set of rules or principles, known as normal forms, which define specific conditions that a table should meet to be considered normalized. The commonly used normal forms are:</a:t>
            </a:r>
          </a:p>
          <a:p>
            <a:endParaRPr lang="en-US" dirty="0"/>
          </a:p>
          <a:p>
            <a:r>
              <a:rPr lang="en-US" dirty="0"/>
              <a:t>1. First Normal Form (1NF): This form requires that each column in a table contains only atomic (indivisible) values. It eliminates repeating groups and ensures that each cell has a single value.</a:t>
            </a:r>
          </a:p>
          <a:p>
            <a:endParaRPr lang="en-US" dirty="0"/>
          </a:p>
          <a:p>
            <a:r>
              <a:rPr lang="en-US" dirty="0"/>
              <a:t>2. Second Normal Form (2NF): In addition to meeting 1NF, a table should have a primary key defined, and every non-key column should be functionally dependent on the entire primary key. This form eliminates partial dependencies.</a:t>
            </a:r>
          </a:p>
          <a:p>
            <a:endParaRPr lang="en-US" dirty="0"/>
          </a:p>
          <a:p>
            <a:r>
              <a:rPr lang="en-US" dirty="0"/>
              <a:t>3. Third Normal Form (3NF): Building upon 2NF, a table should eliminate transitive dependencies. In other words, non-key columns should not depend on each other through another non-key column.</a:t>
            </a:r>
          </a:p>
          <a:p>
            <a:endParaRPr lang="en-US" dirty="0"/>
          </a:p>
          <a:p>
            <a:r>
              <a:rPr lang="en-US" dirty="0"/>
              <a:t>There are higher normal forms beyond 3NF, such as Boyce-Codd Normal Form (BCNF) and Fourth Normal Form (4NF), which address more complex dependencies. However, 1NF, 2NF, and 3NF are the commonly used in practical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31</a:t>
            </a:fld>
            <a:endParaRPr lang="en-US"/>
          </a:p>
        </p:txBody>
      </p:sp>
    </p:spTree>
    <p:extLst>
      <p:ext uri="{BB962C8B-B14F-4D97-AF65-F5344CB8AC3E}">
        <p14:creationId xmlns:p14="http://schemas.microsoft.com/office/powerpoint/2010/main" val="3846473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normalization is based on a set of rules or principles, known as normal forms, which define specific conditions that a table should meet to be considered normalized. The commonly used normal forms are:</a:t>
            </a:r>
          </a:p>
          <a:p>
            <a:endParaRPr lang="en-US" dirty="0"/>
          </a:p>
          <a:p>
            <a:r>
              <a:rPr lang="en-US" dirty="0"/>
              <a:t>1. First Normal Form (1NF): This form requires that each column in a table contains only atomic (indivisible) values. It eliminates repeating groups and ensures that each cell has a single value.</a:t>
            </a:r>
          </a:p>
          <a:p>
            <a:endParaRPr lang="en-US" dirty="0"/>
          </a:p>
          <a:p>
            <a:r>
              <a:rPr lang="en-US" dirty="0"/>
              <a:t>2. Second Normal Form (2NF): In addition to meeting 1NF, a table should have a primary key defined, and every non-key column should be functionally dependent on the entire primary key. This form eliminates partial dependencies.</a:t>
            </a:r>
          </a:p>
          <a:p>
            <a:endParaRPr lang="en-US" dirty="0"/>
          </a:p>
          <a:p>
            <a:r>
              <a:rPr lang="en-US" dirty="0"/>
              <a:t>3. Third Normal Form (3NF): Building upon 2NF, a table should eliminate transitive dependencies. In other words, non-key columns should not depend on each other through another non-key column.</a:t>
            </a:r>
          </a:p>
          <a:p>
            <a:endParaRPr lang="en-US" dirty="0"/>
          </a:p>
          <a:p>
            <a:r>
              <a:rPr lang="en-US" dirty="0"/>
              <a:t>There are higher normal forms beyond 3NF, such as Boyce-Codd Normal Form (BCNF) and Fourth Normal Form (4NF), which address more complex dependencies. However, 1NF, 2NF, and 3NF are the commonly used in practical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32</a:t>
            </a:fld>
            <a:endParaRPr lang="en-US"/>
          </a:p>
        </p:txBody>
      </p:sp>
    </p:spTree>
    <p:extLst>
      <p:ext uri="{BB962C8B-B14F-4D97-AF65-F5344CB8AC3E}">
        <p14:creationId xmlns:p14="http://schemas.microsoft.com/office/powerpoint/2010/main" val="349174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5</a:t>
            </a:fld>
            <a:endParaRPr lang="en-US"/>
          </a:p>
        </p:txBody>
      </p:sp>
    </p:spTree>
    <p:extLst>
      <p:ext uri="{BB962C8B-B14F-4D97-AF65-F5344CB8AC3E}">
        <p14:creationId xmlns:p14="http://schemas.microsoft.com/office/powerpoint/2010/main" val="3526794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33</a:t>
            </a:fld>
            <a:endParaRPr lang="en-US"/>
          </a:p>
        </p:txBody>
      </p:sp>
    </p:spTree>
    <p:extLst>
      <p:ext uri="{BB962C8B-B14F-4D97-AF65-F5344CB8AC3E}">
        <p14:creationId xmlns:p14="http://schemas.microsoft.com/office/powerpoint/2010/main" val="1609187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34</a:t>
            </a:fld>
            <a:endParaRPr lang="en-US"/>
          </a:p>
        </p:txBody>
      </p:sp>
    </p:spTree>
    <p:extLst>
      <p:ext uri="{BB962C8B-B14F-4D97-AF65-F5344CB8AC3E}">
        <p14:creationId xmlns:p14="http://schemas.microsoft.com/office/powerpoint/2010/main" val="242051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35</a:t>
            </a:fld>
            <a:endParaRPr lang="en-US"/>
          </a:p>
        </p:txBody>
      </p:sp>
    </p:spTree>
    <p:extLst>
      <p:ext uri="{BB962C8B-B14F-4D97-AF65-F5344CB8AC3E}">
        <p14:creationId xmlns:p14="http://schemas.microsoft.com/office/powerpoint/2010/main" val="3403890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36</a:t>
            </a:fld>
            <a:endParaRPr lang="en-US"/>
          </a:p>
        </p:txBody>
      </p:sp>
    </p:spTree>
    <p:extLst>
      <p:ext uri="{BB962C8B-B14F-4D97-AF65-F5344CB8AC3E}">
        <p14:creationId xmlns:p14="http://schemas.microsoft.com/office/powerpoint/2010/main" val="2278654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37</a:t>
            </a:fld>
            <a:endParaRPr lang="en-US"/>
          </a:p>
        </p:txBody>
      </p:sp>
    </p:spTree>
    <p:extLst>
      <p:ext uri="{BB962C8B-B14F-4D97-AF65-F5344CB8AC3E}">
        <p14:creationId xmlns:p14="http://schemas.microsoft.com/office/powerpoint/2010/main" val="2794607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38</a:t>
            </a:fld>
            <a:endParaRPr lang="en-US"/>
          </a:p>
        </p:txBody>
      </p:sp>
    </p:spTree>
    <p:extLst>
      <p:ext uri="{BB962C8B-B14F-4D97-AF65-F5344CB8AC3E}">
        <p14:creationId xmlns:p14="http://schemas.microsoft.com/office/powerpoint/2010/main" val="1707307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39</a:t>
            </a:fld>
            <a:endParaRPr lang="en-US"/>
          </a:p>
        </p:txBody>
      </p:sp>
    </p:spTree>
    <p:extLst>
      <p:ext uri="{BB962C8B-B14F-4D97-AF65-F5344CB8AC3E}">
        <p14:creationId xmlns:p14="http://schemas.microsoft.com/office/powerpoint/2010/main" val="1858943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40</a:t>
            </a:fld>
            <a:endParaRPr lang="en-US"/>
          </a:p>
        </p:txBody>
      </p:sp>
    </p:spTree>
    <p:extLst>
      <p:ext uri="{BB962C8B-B14F-4D97-AF65-F5344CB8AC3E}">
        <p14:creationId xmlns:p14="http://schemas.microsoft.com/office/powerpoint/2010/main" val="2200960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41</a:t>
            </a:fld>
            <a:endParaRPr lang="en-US"/>
          </a:p>
        </p:txBody>
      </p:sp>
    </p:spTree>
    <p:extLst>
      <p:ext uri="{BB962C8B-B14F-4D97-AF65-F5344CB8AC3E}">
        <p14:creationId xmlns:p14="http://schemas.microsoft.com/office/powerpoint/2010/main" val="2847846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42</a:t>
            </a:fld>
            <a:endParaRPr lang="en-US"/>
          </a:p>
        </p:txBody>
      </p:sp>
    </p:spTree>
    <p:extLst>
      <p:ext uri="{BB962C8B-B14F-4D97-AF65-F5344CB8AC3E}">
        <p14:creationId xmlns:p14="http://schemas.microsoft.com/office/powerpoint/2010/main" val="38603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6</a:t>
            </a:fld>
            <a:endParaRPr lang="en-US"/>
          </a:p>
        </p:txBody>
      </p:sp>
    </p:spTree>
    <p:extLst>
      <p:ext uri="{BB962C8B-B14F-4D97-AF65-F5344CB8AC3E}">
        <p14:creationId xmlns:p14="http://schemas.microsoft.com/office/powerpoint/2010/main" val="1457735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43</a:t>
            </a:fld>
            <a:endParaRPr lang="en-US"/>
          </a:p>
        </p:txBody>
      </p:sp>
    </p:spTree>
    <p:extLst>
      <p:ext uri="{BB962C8B-B14F-4D97-AF65-F5344CB8AC3E}">
        <p14:creationId xmlns:p14="http://schemas.microsoft.com/office/powerpoint/2010/main" val="137352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44</a:t>
            </a:fld>
            <a:endParaRPr lang="en-US"/>
          </a:p>
        </p:txBody>
      </p:sp>
    </p:spTree>
    <p:extLst>
      <p:ext uri="{BB962C8B-B14F-4D97-AF65-F5344CB8AC3E}">
        <p14:creationId xmlns:p14="http://schemas.microsoft.com/office/powerpoint/2010/main" val="4140459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45</a:t>
            </a:fld>
            <a:endParaRPr lang="en-US"/>
          </a:p>
        </p:txBody>
      </p:sp>
    </p:spTree>
    <p:extLst>
      <p:ext uri="{BB962C8B-B14F-4D97-AF65-F5344CB8AC3E}">
        <p14:creationId xmlns:p14="http://schemas.microsoft.com/office/powerpoint/2010/main" val="2459828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46</a:t>
            </a:fld>
            <a:endParaRPr lang="en-US"/>
          </a:p>
        </p:txBody>
      </p:sp>
    </p:spTree>
    <p:extLst>
      <p:ext uri="{BB962C8B-B14F-4D97-AF65-F5344CB8AC3E}">
        <p14:creationId xmlns:p14="http://schemas.microsoft.com/office/powerpoint/2010/main" val="2502014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47</a:t>
            </a:fld>
            <a:endParaRPr lang="en-US"/>
          </a:p>
        </p:txBody>
      </p:sp>
    </p:spTree>
    <p:extLst>
      <p:ext uri="{BB962C8B-B14F-4D97-AF65-F5344CB8AC3E}">
        <p14:creationId xmlns:p14="http://schemas.microsoft.com/office/powerpoint/2010/main" val="789454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48</a:t>
            </a:fld>
            <a:endParaRPr lang="en-US"/>
          </a:p>
        </p:txBody>
      </p:sp>
    </p:spTree>
    <p:extLst>
      <p:ext uri="{BB962C8B-B14F-4D97-AF65-F5344CB8AC3E}">
        <p14:creationId xmlns:p14="http://schemas.microsoft.com/office/powerpoint/2010/main" val="30911690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49</a:t>
            </a:fld>
            <a:endParaRPr lang="en-US"/>
          </a:p>
        </p:txBody>
      </p:sp>
    </p:spTree>
    <p:extLst>
      <p:ext uri="{BB962C8B-B14F-4D97-AF65-F5344CB8AC3E}">
        <p14:creationId xmlns:p14="http://schemas.microsoft.com/office/powerpoint/2010/main" val="12311610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50</a:t>
            </a:fld>
            <a:endParaRPr lang="en-US"/>
          </a:p>
        </p:txBody>
      </p:sp>
    </p:spTree>
    <p:extLst>
      <p:ext uri="{BB962C8B-B14F-4D97-AF65-F5344CB8AC3E}">
        <p14:creationId xmlns:p14="http://schemas.microsoft.com/office/powerpoint/2010/main" val="1177249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51</a:t>
            </a:fld>
            <a:endParaRPr lang="en-US"/>
          </a:p>
        </p:txBody>
      </p:sp>
    </p:spTree>
    <p:extLst>
      <p:ext uri="{BB962C8B-B14F-4D97-AF65-F5344CB8AC3E}">
        <p14:creationId xmlns:p14="http://schemas.microsoft.com/office/powerpoint/2010/main" val="539894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52</a:t>
            </a:fld>
            <a:endParaRPr lang="en-US"/>
          </a:p>
        </p:txBody>
      </p:sp>
    </p:spTree>
    <p:extLst>
      <p:ext uri="{BB962C8B-B14F-4D97-AF65-F5344CB8AC3E}">
        <p14:creationId xmlns:p14="http://schemas.microsoft.com/office/powerpoint/2010/main" val="249871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7</a:t>
            </a:fld>
            <a:endParaRPr lang="en-US"/>
          </a:p>
        </p:txBody>
      </p:sp>
    </p:spTree>
    <p:extLst>
      <p:ext uri="{BB962C8B-B14F-4D97-AF65-F5344CB8AC3E}">
        <p14:creationId xmlns:p14="http://schemas.microsoft.com/office/powerpoint/2010/main" val="3695490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53</a:t>
            </a:fld>
            <a:endParaRPr lang="en-US"/>
          </a:p>
        </p:txBody>
      </p:sp>
    </p:spTree>
    <p:extLst>
      <p:ext uri="{BB962C8B-B14F-4D97-AF65-F5344CB8AC3E}">
        <p14:creationId xmlns:p14="http://schemas.microsoft.com/office/powerpoint/2010/main" val="25938768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54</a:t>
            </a:fld>
            <a:endParaRPr lang="en-US"/>
          </a:p>
        </p:txBody>
      </p:sp>
    </p:spTree>
    <p:extLst>
      <p:ext uri="{BB962C8B-B14F-4D97-AF65-F5344CB8AC3E}">
        <p14:creationId xmlns:p14="http://schemas.microsoft.com/office/powerpoint/2010/main" val="2241056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Normalizing a table involves following a systematic process to break it down into smaller, more organized tables, establishing relationships between them, and ensuring that each table meets the requirements of the desired normal form. Here is a step-by-step guide to normalizing a table:</a:t>
            </a:r>
          </a:p>
          <a:p>
            <a:endParaRPr lang="en-US" dirty="0"/>
          </a:p>
          <a:p>
            <a:r>
              <a:rPr lang="en-US" dirty="0"/>
              <a:t>1. Identify the entities: Determine the main entities or objects that the table represents. For example, if you have a table of employees, the entity would be "employee."</a:t>
            </a:r>
          </a:p>
          <a:p>
            <a:endParaRPr lang="en-US" dirty="0"/>
          </a:p>
          <a:p>
            <a:r>
              <a:rPr lang="en-US" dirty="0"/>
              <a:t>2. Identify the attributes: Identify the attributes or properties associated with each entity. These are the columns in the table. For example, in the employee table, attributes could include employee ID, name, address, and job title.</a:t>
            </a:r>
          </a:p>
          <a:p>
            <a:endParaRPr lang="en-US" dirty="0"/>
          </a:p>
          <a:p>
            <a:r>
              <a:rPr lang="en-US" dirty="0"/>
              <a:t>3. 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4. 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a:p>
            <a:endParaRPr lang="en-US" dirty="0"/>
          </a:p>
          <a:p>
            <a:r>
              <a:rPr lang="en-US" dirty="0"/>
              <a:t>5. 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a:p>
            <a:endParaRPr lang="en-US" dirty="0"/>
          </a:p>
          <a:p>
            <a:r>
              <a:rPr lang="en-US" dirty="0"/>
              <a:t>6. 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a:p>
            <a:endParaRPr lang="en-US" dirty="0"/>
          </a:p>
          <a:p>
            <a:r>
              <a:rPr lang="en-US" dirty="0"/>
              <a:t>7. Repeat steps 4-6 if necessary: If higher normal forms, such as Boyce-Codd Normal Form (BCNF) or Fourth Normal Form (4NF), are desired or if there are additional dependencies to be addressed, repeat steps 4-6 until the desired normal form is achieved.</a:t>
            </a:r>
          </a:p>
          <a:p>
            <a:endParaRPr lang="en-US" dirty="0"/>
          </a:p>
          <a:p>
            <a:r>
              <a:rPr lang="en-US" dirty="0"/>
              <a:t>8. Establish relationships: Create relationships between the tables using primary key and foreign key constraints. Foreign keys in one table reference the primary keys in other related tables. These relationships ensure data consistency and integrity across the database.</a:t>
            </a:r>
          </a:p>
          <a:p>
            <a:endParaRPr lang="en-US" dirty="0"/>
          </a:p>
          <a:p>
            <a:r>
              <a:rPr lang="en-US" dirty="0"/>
              <a:t>9. Review and refine: Review the normalized tables and relationships to ensure they accurately represent the entities, attributes, and relationships in the domain. Refine the structure as needed to achieve an optimal design.</a:t>
            </a:r>
          </a:p>
          <a:p>
            <a:endParaRPr lang="en-US" dirty="0"/>
          </a:p>
          <a:p>
            <a:r>
              <a:rPr lang="en-US" dirty="0"/>
              <a:t>It's important to note that normalization requires careful analysis of the specific data and its relationships, as well as an understanding of the desired normal forms and the requirements of the database system. The normalization process may vary depending on the complexity and characteristics of the data being normalized.</a:t>
            </a:r>
          </a:p>
        </p:txBody>
      </p:sp>
      <p:sp>
        <p:nvSpPr>
          <p:cNvPr id="4" name="Slide Number Placeholder 3"/>
          <p:cNvSpPr>
            <a:spLocks noGrp="1"/>
          </p:cNvSpPr>
          <p:nvPr>
            <p:ph type="sldNum" sz="quarter" idx="5"/>
          </p:nvPr>
        </p:nvSpPr>
        <p:spPr/>
        <p:txBody>
          <a:bodyPr/>
          <a:lstStyle/>
          <a:p>
            <a:fld id="{3BA776BC-E6FC-AA40-A7EB-B62C0E6537E3}" type="slidenum">
              <a:rPr lang="en-US" smtClean="0"/>
              <a:t>55</a:t>
            </a:fld>
            <a:endParaRPr lang="en-US"/>
          </a:p>
        </p:txBody>
      </p:sp>
    </p:spTree>
    <p:extLst>
      <p:ext uri="{BB962C8B-B14F-4D97-AF65-F5344CB8AC3E}">
        <p14:creationId xmlns:p14="http://schemas.microsoft.com/office/powerpoint/2010/main" val="40755974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56</a:t>
            </a:fld>
            <a:endParaRPr lang="en-US"/>
          </a:p>
        </p:txBody>
      </p:sp>
    </p:spTree>
    <p:extLst>
      <p:ext uri="{BB962C8B-B14F-4D97-AF65-F5344CB8AC3E}">
        <p14:creationId xmlns:p14="http://schemas.microsoft.com/office/powerpoint/2010/main" val="183177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57</a:t>
            </a:fld>
            <a:endParaRPr lang="en-US"/>
          </a:p>
        </p:txBody>
      </p:sp>
    </p:spTree>
    <p:extLst>
      <p:ext uri="{BB962C8B-B14F-4D97-AF65-F5344CB8AC3E}">
        <p14:creationId xmlns:p14="http://schemas.microsoft.com/office/powerpoint/2010/main" val="1369985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58</a:t>
            </a:fld>
            <a:endParaRPr lang="en-US"/>
          </a:p>
        </p:txBody>
      </p:sp>
    </p:spTree>
    <p:extLst>
      <p:ext uri="{BB962C8B-B14F-4D97-AF65-F5344CB8AC3E}">
        <p14:creationId xmlns:p14="http://schemas.microsoft.com/office/powerpoint/2010/main" val="4272411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59</a:t>
            </a:fld>
            <a:endParaRPr lang="en-US"/>
          </a:p>
        </p:txBody>
      </p:sp>
    </p:spTree>
    <p:extLst>
      <p:ext uri="{BB962C8B-B14F-4D97-AF65-F5344CB8AC3E}">
        <p14:creationId xmlns:p14="http://schemas.microsoft.com/office/powerpoint/2010/main" val="2435718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60</a:t>
            </a:fld>
            <a:endParaRPr lang="en-US"/>
          </a:p>
        </p:txBody>
      </p:sp>
    </p:spTree>
    <p:extLst>
      <p:ext uri="{BB962C8B-B14F-4D97-AF65-F5344CB8AC3E}">
        <p14:creationId xmlns:p14="http://schemas.microsoft.com/office/powerpoint/2010/main" val="1176086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61</a:t>
            </a:fld>
            <a:endParaRPr lang="en-US"/>
          </a:p>
        </p:txBody>
      </p:sp>
    </p:spTree>
    <p:extLst>
      <p:ext uri="{BB962C8B-B14F-4D97-AF65-F5344CB8AC3E}">
        <p14:creationId xmlns:p14="http://schemas.microsoft.com/office/powerpoint/2010/main" val="609757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62</a:t>
            </a:fld>
            <a:endParaRPr lang="en-US"/>
          </a:p>
        </p:txBody>
      </p:sp>
    </p:spTree>
    <p:extLst>
      <p:ext uri="{BB962C8B-B14F-4D97-AF65-F5344CB8AC3E}">
        <p14:creationId xmlns:p14="http://schemas.microsoft.com/office/powerpoint/2010/main" val="68114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8</a:t>
            </a:fld>
            <a:endParaRPr lang="en-US"/>
          </a:p>
        </p:txBody>
      </p:sp>
    </p:spTree>
    <p:extLst>
      <p:ext uri="{BB962C8B-B14F-4D97-AF65-F5344CB8AC3E}">
        <p14:creationId xmlns:p14="http://schemas.microsoft.com/office/powerpoint/2010/main" val="39948116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63</a:t>
            </a:fld>
            <a:endParaRPr lang="en-US"/>
          </a:p>
        </p:txBody>
      </p:sp>
    </p:spTree>
    <p:extLst>
      <p:ext uri="{BB962C8B-B14F-4D97-AF65-F5344CB8AC3E}">
        <p14:creationId xmlns:p14="http://schemas.microsoft.com/office/powerpoint/2010/main" val="38343100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64</a:t>
            </a:fld>
            <a:endParaRPr lang="en-US"/>
          </a:p>
        </p:txBody>
      </p:sp>
    </p:spTree>
    <p:extLst>
      <p:ext uri="{BB962C8B-B14F-4D97-AF65-F5344CB8AC3E}">
        <p14:creationId xmlns:p14="http://schemas.microsoft.com/office/powerpoint/2010/main" val="4085027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a:p>
            <a:endParaRPr lang="en-US" dirty="0"/>
          </a:p>
          <a:p>
            <a:r>
              <a:rPr lang="en-US" dirty="0"/>
              <a:t>Relations allow for the representation of complex relationships and dependencies between data entities. The relationships are established through the use of keys, specifically primary keys and foreign keys. </a:t>
            </a:r>
          </a:p>
          <a:p>
            <a:endParaRPr lang="en-US" dirty="0"/>
          </a:p>
          <a:p>
            <a:r>
              <a:rPr lang="en-US" dirty="0"/>
              <a:t>- 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endParaRPr lang="en-US" dirty="0"/>
          </a:p>
          <a:p>
            <a:r>
              <a:rPr lang="en-US" dirty="0"/>
              <a:t>- 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a:p>
            <a:endParaRPr lang="en-US" dirty="0"/>
          </a:p>
          <a:p>
            <a:r>
              <a:rPr lang="en-US" dirty="0"/>
              <a:t>Relations enable the representation of one-to-one, one-to-many, and many-to-many relationships between tables:</a:t>
            </a:r>
          </a:p>
          <a:p>
            <a:endParaRPr lang="en-US" dirty="0"/>
          </a:p>
          <a:p>
            <a:r>
              <a:rPr lang="en-US" dirty="0"/>
              <a:t>- One-to-One Relationship: In a one-to-one relationship, one record in a table is associated with only one record in another table, and vice versa. For example, a table of employees can have a one-to-one relationship with a table of employee contact information.</a:t>
            </a:r>
          </a:p>
          <a:p>
            <a:endParaRPr lang="en-US" dirty="0"/>
          </a:p>
          <a:p>
            <a:r>
              <a:rPr lang="en-US" dirty="0"/>
              <a:t>- 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a:p>
            <a:endParaRPr lang="en-US" dirty="0"/>
          </a:p>
          <a:p>
            <a:r>
              <a:rPr lang="en-US" dirty="0"/>
              <a:t>- 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a:p>
            <a:endParaRPr lang="en-US" dirty="0"/>
          </a:p>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4" name="Slide Number Placeholder 3"/>
          <p:cNvSpPr>
            <a:spLocks noGrp="1"/>
          </p:cNvSpPr>
          <p:nvPr>
            <p:ph type="sldNum" sz="quarter" idx="5"/>
          </p:nvPr>
        </p:nvSpPr>
        <p:spPr/>
        <p:txBody>
          <a:bodyPr/>
          <a:lstStyle/>
          <a:p>
            <a:fld id="{3BA776BC-E6FC-AA40-A7EB-B62C0E6537E3}" type="slidenum">
              <a:rPr lang="en-US" smtClean="0"/>
              <a:t>65</a:t>
            </a:fld>
            <a:endParaRPr lang="en-US"/>
          </a:p>
        </p:txBody>
      </p:sp>
    </p:spTree>
    <p:extLst>
      <p:ext uri="{BB962C8B-B14F-4D97-AF65-F5344CB8AC3E}">
        <p14:creationId xmlns:p14="http://schemas.microsoft.com/office/powerpoint/2010/main" val="21132102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66</a:t>
            </a:fld>
            <a:endParaRPr lang="en-US"/>
          </a:p>
        </p:txBody>
      </p:sp>
    </p:spTree>
    <p:extLst>
      <p:ext uri="{BB962C8B-B14F-4D97-AF65-F5344CB8AC3E}">
        <p14:creationId xmlns:p14="http://schemas.microsoft.com/office/powerpoint/2010/main" val="11594366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67</a:t>
            </a:fld>
            <a:endParaRPr lang="en-US"/>
          </a:p>
        </p:txBody>
      </p:sp>
    </p:spTree>
    <p:extLst>
      <p:ext uri="{BB962C8B-B14F-4D97-AF65-F5344CB8AC3E}">
        <p14:creationId xmlns:p14="http://schemas.microsoft.com/office/powerpoint/2010/main" val="453091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68</a:t>
            </a:fld>
            <a:endParaRPr lang="en-US"/>
          </a:p>
        </p:txBody>
      </p:sp>
    </p:spTree>
    <p:extLst>
      <p:ext uri="{BB962C8B-B14F-4D97-AF65-F5344CB8AC3E}">
        <p14:creationId xmlns:p14="http://schemas.microsoft.com/office/powerpoint/2010/main" val="19292513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69</a:t>
            </a:fld>
            <a:endParaRPr lang="en-US"/>
          </a:p>
        </p:txBody>
      </p:sp>
    </p:spTree>
    <p:extLst>
      <p:ext uri="{BB962C8B-B14F-4D97-AF65-F5344CB8AC3E}">
        <p14:creationId xmlns:p14="http://schemas.microsoft.com/office/powerpoint/2010/main" val="254451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70</a:t>
            </a:fld>
            <a:endParaRPr lang="en-US"/>
          </a:p>
        </p:txBody>
      </p:sp>
    </p:spTree>
    <p:extLst>
      <p:ext uri="{BB962C8B-B14F-4D97-AF65-F5344CB8AC3E}">
        <p14:creationId xmlns:p14="http://schemas.microsoft.com/office/powerpoint/2010/main" val="20652020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71</a:t>
            </a:fld>
            <a:endParaRPr lang="en-US"/>
          </a:p>
        </p:txBody>
      </p:sp>
    </p:spTree>
    <p:extLst>
      <p:ext uri="{BB962C8B-B14F-4D97-AF65-F5344CB8AC3E}">
        <p14:creationId xmlns:p14="http://schemas.microsoft.com/office/powerpoint/2010/main" val="17856559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72</a:t>
            </a:fld>
            <a:endParaRPr lang="en-US"/>
          </a:p>
        </p:txBody>
      </p:sp>
    </p:spTree>
    <p:extLst>
      <p:ext uri="{BB962C8B-B14F-4D97-AF65-F5344CB8AC3E}">
        <p14:creationId xmlns:p14="http://schemas.microsoft.com/office/powerpoint/2010/main" val="403576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9</a:t>
            </a:fld>
            <a:endParaRPr lang="en-US"/>
          </a:p>
        </p:txBody>
      </p:sp>
    </p:spTree>
    <p:extLst>
      <p:ext uri="{BB962C8B-B14F-4D97-AF65-F5344CB8AC3E}">
        <p14:creationId xmlns:p14="http://schemas.microsoft.com/office/powerpoint/2010/main" val="33254285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73</a:t>
            </a:fld>
            <a:endParaRPr lang="en-US"/>
          </a:p>
        </p:txBody>
      </p:sp>
    </p:spTree>
    <p:extLst>
      <p:ext uri="{BB962C8B-B14F-4D97-AF65-F5344CB8AC3E}">
        <p14:creationId xmlns:p14="http://schemas.microsoft.com/office/powerpoint/2010/main" val="32765287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74</a:t>
            </a:fld>
            <a:endParaRPr lang="en-US"/>
          </a:p>
        </p:txBody>
      </p:sp>
    </p:spTree>
    <p:extLst>
      <p:ext uri="{BB962C8B-B14F-4D97-AF65-F5344CB8AC3E}">
        <p14:creationId xmlns:p14="http://schemas.microsoft.com/office/powerpoint/2010/main" val="37222880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75</a:t>
            </a:fld>
            <a:endParaRPr lang="en-US"/>
          </a:p>
        </p:txBody>
      </p:sp>
    </p:spTree>
    <p:extLst>
      <p:ext uri="{BB962C8B-B14F-4D97-AF65-F5344CB8AC3E}">
        <p14:creationId xmlns:p14="http://schemas.microsoft.com/office/powerpoint/2010/main" val="13708718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76</a:t>
            </a:fld>
            <a:endParaRPr lang="en-US"/>
          </a:p>
        </p:txBody>
      </p:sp>
    </p:spTree>
    <p:extLst>
      <p:ext uri="{BB962C8B-B14F-4D97-AF65-F5344CB8AC3E}">
        <p14:creationId xmlns:p14="http://schemas.microsoft.com/office/powerpoint/2010/main" val="28478577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77</a:t>
            </a:fld>
            <a:endParaRPr lang="en-US"/>
          </a:p>
        </p:txBody>
      </p:sp>
    </p:spTree>
    <p:extLst>
      <p:ext uri="{BB962C8B-B14F-4D97-AF65-F5344CB8AC3E}">
        <p14:creationId xmlns:p14="http://schemas.microsoft.com/office/powerpoint/2010/main" val="13342860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78</a:t>
            </a:fld>
            <a:endParaRPr lang="en-US"/>
          </a:p>
        </p:txBody>
      </p:sp>
    </p:spTree>
    <p:extLst>
      <p:ext uri="{BB962C8B-B14F-4D97-AF65-F5344CB8AC3E}">
        <p14:creationId xmlns:p14="http://schemas.microsoft.com/office/powerpoint/2010/main" val="17427294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79</a:t>
            </a:fld>
            <a:endParaRPr lang="en-US"/>
          </a:p>
        </p:txBody>
      </p:sp>
    </p:spTree>
    <p:extLst>
      <p:ext uri="{BB962C8B-B14F-4D97-AF65-F5344CB8AC3E}">
        <p14:creationId xmlns:p14="http://schemas.microsoft.com/office/powerpoint/2010/main" val="5640180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80</a:t>
            </a:fld>
            <a:endParaRPr lang="en-US"/>
          </a:p>
        </p:txBody>
      </p:sp>
    </p:spTree>
    <p:extLst>
      <p:ext uri="{BB962C8B-B14F-4D97-AF65-F5344CB8AC3E}">
        <p14:creationId xmlns:p14="http://schemas.microsoft.com/office/powerpoint/2010/main" val="24997411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a:p>
            <a:endParaRPr lang="en-US" dirty="0"/>
          </a:p>
          <a:p>
            <a:r>
              <a:rPr lang="en-US" dirty="0"/>
              <a:t>ER diagrams consist of three main components:</a:t>
            </a:r>
          </a:p>
          <a:p>
            <a:endParaRPr lang="en-US" dirty="0"/>
          </a:p>
          <a:p>
            <a:r>
              <a:rPr lang="en-US" dirty="0"/>
              <a:t>1. Entities: Entities represent the objects or concepts that are relevant to the database. They are typically represented as rectangles in the diagram, with the entity name written inside. For example, in a university database, entities could include Student, Course, and Instructor.</a:t>
            </a:r>
          </a:p>
          <a:p>
            <a:endParaRPr lang="en-US" dirty="0"/>
          </a:p>
          <a:p>
            <a:r>
              <a:rPr lang="en-US" dirty="0"/>
              <a:t>2. Attributes: Attributes describe the properties or characteristics of entities. They are depicted as ovals connected to the respective entity rectangle. Each attribute has a name that represents the specific data associated with the entity. For example, the attributes of a Student entity could include Student ID, Name, and Date of Birth.</a:t>
            </a:r>
          </a:p>
          <a:p>
            <a:endParaRPr lang="en-US" dirty="0"/>
          </a:p>
          <a:p>
            <a:r>
              <a:rPr lang="en-US" dirty="0"/>
              <a:t>3. 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a:p>
            <a:endParaRPr lang="en-US" dirty="0"/>
          </a:p>
          <a:p>
            <a:r>
              <a:rPr lang="en-US" dirty="0"/>
              <a:t>   - One-to-One Relationship: It indicates that each record in one entity is associated with only one record in another entity, and vice versa. It is represented by a straight line between the related entities.</a:t>
            </a:r>
          </a:p>
          <a:p>
            <a:endParaRPr lang="en-US" dirty="0"/>
          </a:p>
          <a:p>
            <a:r>
              <a:rPr lang="en-US" dirty="0"/>
              <a:t>   - One-to-Many Relationship: It signifies that each record in one entity can be associated with multiple records in another entity, but each record in the second entity is associated with only one record in the first entity. It is depicted by an arrow pointing from the "one" side to the "many" side.</a:t>
            </a:r>
          </a:p>
          <a:p>
            <a:endParaRPr lang="en-US" dirty="0"/>
          </a:p>
          <a:p>
            <a:r>
              <a:rPr lang="en-US" dirty="0"/>
              <a:t>   - Many-to-Many Relationship: It indicates that multiple records in one entity can be associated with multiple records in another entity. To represent this relationship, a junction or associative entity is introduced, connecting the related entities with lines.</a:t>
            </a:r>
          </a:p>
          <a:p>
            <a:endParaRPr lang="en-US" dirty="0"/>
          </a:p>
          <a:p>
            <a:r>
              <a:rPr lang="en-US" dirty="0"/>
              <a:t>ER diagrams are helpful in several ways:</a:t>
            </a:r>
          </a:p>
          <a:p>
            <a:endParaRPr lang="en-US" dirty="0"/>
          </a:p>
          <a:p>
            <a:r>
              <a:rPr lang="en-US" dirty="0"/>
              <a:t>- Visualizing Data Structure: ER diagrams provide a visual representation of the database structure, allowing designers and stakeholders to understand the entities, their attributes, and how they relate to each other.</a:t>
            </a:r>
          </a:p>
          <a:p>
            <a:endParaRPr lang="en-US" dirty="0"/>
          </a:p>
          <a:p>
            <a:r>
              <a:rPr lang="en-US" dirty="0"/>
              <a:t>- Identifying Relationships: ER diagrams help identify the relationships between entities, such as one-to-one, one-to-many, and many-to-many, enabling a clear understanding of how data is connected.</a:t>
            </a:r>
          </a:p>
          <a:p>
            <a:endParaRPr lang="en-US" dirty="0"/>
          </a:p>
          <a:p>
            <a:r>
              <a:rPr lang="en-US" dirty="0"/>
              <a:t>- Database Design: ER diagrams serve as a foundation for database design, as they provide a blueprint for structuring tables, defining primary and foreign keys, and establishing relationships.</a:t>
            </a:r>
          </a:p>
          <a:p>
            <a:endParaRPr lang="en-US" dirty="0"/>
          </a:p>
          <a:p>
            <a:r>
              <a:rPr lang="en-US" dirty="0"/>
              <a:t>- Communication and Documentation: ER diagrams facilitate communication between stakeholders, developers, and designers. They serve as a common visual language for discussing and documenting the database structure and requirements.</a:t>
            </a:r>
          </a:p>
          <a:p>
            <a:endParaRPr lang="en-US" dirty="0"/>
          </a:p>
          <a:p>
            <a:r>
              <a:rPr lang="en-US" dirty="0"/>
              <a:t>- Database Optimization: ER diagrams can aid in identifying opportunities for optimizing the database design, such as refining relationships, reducing redundancy, and improving performance.</a:t>
            </a:r>
          </a:p>
          <a:p>
            <a:endParaRPr lang="en-US" dirty="0"/>
          </a:p>
          <a:p>
            <a:r>
              <a:rPr lang="en-US" dirty="0"/>
              <a:t>ER diagrams are typically created during the early stages of database design, helping to clarify requirements, capture the essence of the data model, and serve as a reference throughout the development process.</a:t>
            </a:r>
          </a:p>
        </p:txBody>
      </p:sp>
      <p:sp>
        <p:nvSpPr>
          <p:cNvPr id="4" name="Slide Number Placeholder 3"/>
          <p:cNvSpPr>
            <a:spLocks noGrp="1"/>
          </p:cNvSpPr>
          <p:nvPr>
            <p:ph type="sldNum" sz="quarter" idx="5"/>
          </p:nvPr>
        </p:nvSpPr>
        <p:spPr/>
        <p:txBody>
          <a:bodyPr/>
          <a:lstStyle/>
          <a:p>
            <a:fld id="{3BA776BC-E6FC-AA40-A7EB-B62C0E6537E3}" type="slidenum">
              <a:rPr lang="en-US" smtClean="0"/>
              <a:t>81</a:t>
            </a:fld>
            <a:endParaRPr lang="en-US"/>
          </a:p>
        </p:txBody>
      </p:sp>
    </p:spTree>
    <p:extLst>
      <p:ext uri="{BB962C8B-B14F-4D97-AF65-F5344CB8AC3E}">
        <p14:creationId xmlns:p14="http://schemas.microsoft.com/office/powerpoint/2010/main" val="238298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10</a:t>
            </a:fld>
            <a:endParaRPr lang="en-US"/>
          </a:p>
        </p:txBody>
      </p:sp>
    </p:spTree>
    <p:extLst>
      <p:ext uri="{BB962C8B-B14F-4D97-AF65-F5344CB8AC3E}">
        <p14:creationId xmlns:p14="http://schemas.microsoft.com/office/powerpoint/2010/main" val="2091172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normalization is used for several important reasons in database design:</a:t>
            </a:r>
          </a:p>
          <a:p>
            <a:endParaRPr lang="en-US" dirty="0"/>
          </a:p>
          <a:p>
            <a:r>
              <a:rPr lang="en-US" dirty="0"/>
              <a:t>1. 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a:p>
            <a:endParaRPr lang="en-US" dirty="0"/>
          </a:p>
          <a:p>
            <a:r>
              <a:rPr lang="en-US" dirty="0"/>
              <a:t>2. 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a:p>
            <a:endParaRPr lang="en-US" dirty="0"/>
          </a:p>
          <a:p>
            <a:r>
              <a:rPr lang="en-US" dirty="0"/>
              <a:t>3. 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a:p>
            <a:endParaRPr lang="en-US" dirty="0"/>
          </a:p>
          <a:p>
            <a:r>
              <a:rPr lang="en-US" dirty="0"/>
              <a:t>4. 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a:p>
            <a:endParaRPr lang="en-US" dirty="0"/>
          </a:p>
          <a:p>
            <a:r>
              <a:rPr lang="en-US" dirty="0"/>
              <a:t>5. 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a:p>
            <a:endParaRPr lang="en-US" dirty="0"/>
          </a:p>
          <a:p>
            <a:r>
              <a:rPr lang="en-US" dirty="0"/>
              <a:t>6. 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a:p>
            <a:endParaRPr lang="en-US" dirty="0"/>
          </a:p>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4" name="Slide Number Placeholder 3"/>
          <p:cNvSpPr>
            <a:spLocks noGrp="1"/>
          </p:cNvSpPr>
          <p:nvPr>
            <p:ph type="sldNum" sz="quarter" idx="5"/>
          </p:nvPr>
        </p:nvSpPr>
        <p:spPr/>
        <p:txBody>
          <a:bodyPr/>
          <a:lstStyle/>
          <a:p>
            <a:fld id="{3BA776BC-E6FC-AA40-A7EB-B62C0E6537E3}" type="slidenum">
              <a:rPr lang="en-US" smtClean="0"/>
              <a:t>11</a:t>
            </a:fld>
            <a:endParaRPr lang="en-US"/>
          </a:p>
        </p:txBody>
      </p:sp>
    </p:spTree>
    <p:extLst>
      <p:ext uri="{BB962C8B-B14F-4D97-AF65-F5344CB8AC3E}">
        <p14:creationId xmlns:p14="http://schemas.microsoft.com/office/powerpoint/2010/main" val="234776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7AF40D9-6F02-BB44-B263-21C97F81FE3C}" type="datetimeFigureOut">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197267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7AF40D9-6F02-BB44-B263-21C97F81FE3C}" type="datetimeFigureOut">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48000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7AF40D9-6F02-BB44-B263-21C97F81FE3C}" type="datetimeFigureOut">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369944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7AF40D9-6F02-BB44-B263-21C97F81FE3C}" type="datetimeFigureOut">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66770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7AF40D9-6F02-BB44-B263-21C97F81FE3C}" type="datetimeFigureOut">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147649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7AF40D9-6F02-BB44-B263-21C97F81FE3C}" type="datetimeFigureOut">
              <a:rPr lang="en-US" smtClean="0"/>
              <a:t>5/28/23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332466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7AF40D9-6F02-BB44-B263-21C97F81FE3C}" type="datetimeFigureOut">
              <a:rPr lang="en-US" smtClean="0"/>
              <a:t>5/28/23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46096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7AF40D9-6F02-BB44-B263-21C97F81FE3C}" type="datetimeFigureOut">
              <a:rPr lang="en-US" smtClean="0"/>
              <a:t>5/28/23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1050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F40D9-6F02-BB44-B263-21C97F81FE3C}" type="datetimeFigureOut">
              <a:rPr lang="en-US" smtClean="0"/>
              <a:t>5/28/23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31718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7AF40D9-6F02-BB44-B263-21C97F81FE3C}" type="datetimeFigureOut">
              <a:rPr lang="en-US" smtClean="0"/>
              <a:t>5/28/23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33833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7AF40D9-6F02-BB44-B263-21C97F81FE3C}" type="datetimeFigureOut">
              <a:rPr lang="en-US" smtClean="0"/>
              <a:t>5/28/23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E1EA2-F80E-1847-865C-F0309C773449}" type="slidenum">
              <a:rPr lang="en-US" smtClean="0"/>
              <a:t>‹#›</a:t>
            </a:fld>
            <a:endParaRPr lang="en-US"/>
          </a:p>
        </p:txBody>
      </p:sp>
    </p:spTree>
    <p:extLst>
      <p:ext uri="{BB962C8B-B14F-4D97-AF65-F5344CB8AC3E}">
        <p14:creationId xmlns:p14="http://schemas.microsoft.com/office/powerpoint/2010/main" val="287017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F40D9-6F02-BB44-B263-21C97F81FE3C}" type="datetimeFigureOut">
              <a:rPr lang="en-US" smtClean="0"/>
              <a:t>5/29/23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E1EA2-F80E-1847-865C-F0309C773449}" type="slidenum">
              <a:rPr lang="en-US" smtClean="0"/>
              <a:t>‹#›</a:t>
            </a:fld>
            <a:endParaRPr lang="en-US"/>
          </a:p>
        </p:txBody>
      </p:sp>
      <p:sp>
        <p:nvSpPr>
          <p:cNvPr id="7" name="Rounded Rectangle 6">
            <a:extLst>
              <a:ext uri="{FF2B5EF4-FFF2-40B4-BE49-F238E27FC236}">
                <a16:creationId xmlns:a16="http://schemas.microsoft.com/office/drawing/2014/main" id="{A41FDE7C-3DC0-A629-C953-7895CC754DA9}"/>
              </a:ext>
            </a:extLst>
          </p:cNvPr>
          <p:cNvSpPr/>
          <p:nvPr userDrawn="1"/>
        </p:nvSpPr>
        <p:spPr>
          <a:xfrm>
            <a:off x="11108159" y="154325"/>
            <a:ext cx="892169" cy="88668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descr="A picture containing symbol, emblem, logo, clipart&#10;&#10;Description automatically generated">
            <a:extLst>
              <a:ext uri="{FF2B5EF4-FFF2-40B4-BE49-F238E27FC236}">
                <a16:creationId xmlns:a16="http://schemas.microsoft.com/office/drawing/2014/main" id="{D5F8F0C6-DB75-0EC3-6A4C-E1F9B6BA0419}"/>
              </a:ext>
            </a:extLst>
          </p:cNvPr>
          <p:cNvPicPr>
            <a:picLocks noChangeAspect="1"/>
          </p:cNvPicPr>
          <p:nvPr userDrawn="1"/>
        </p:nvPicPr>
        <p:blipFill>
          <a:blip r:embed="rId13"/>
          <a:stretch>
            <a:fillRect/>
          </a:stretch>
        </p:blipFill>
        <p:spPr>
          <a:xfrm>
            <a:off x="10997238" y="193389"/>
            <a:ext cx="1114009" cy="808555"/>
          </a:xfrm>
          <a:prstGeom prst="rect">
            <a:avLst/>
          </a:prstGeom>
        </p:spPr>
      </p:pic>
    </p:spTree>
    <p:extLst>
      <p:ext uri="{BB962C8B-B14F-4D97-AF65-F5344CB8AC3E}">
        <p14:creationId xmlns:p14="http://schemas.microsoft.com/office/powerpoint/2010/main" val="432854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10" Type="http://schemas.openxmlformats.org/officeDocument/2006/relationships/image" Target="../media/image16.png"/><Relationship Id="rId4" Type="http://schemas.openxmlformats.org/officeDocument/2006/relationships/diagramLayout" Target="../diagrams/layout37.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10" Type="http://schemas.openxmlformats.org/officeDocument/2006/relationships/image" Target="../media/image16.png"/><Relationship Id="rId4" Type="http://schemas.openxmlformats.org/officeDocument/2006/relationships/diagramLayout" Target="../diagrams/layout38.xml"/><Relationship Id="rId9"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10" Type="http://schemas.openxmlformats.org/officeDocument/2006/relationships/image" Target="../media/image16.png"/><Relationship Id="rId4" Type="http://schemas.openxmlformats.org/officeDocument/2006/relationships/diagramLayout" Target="../diagrams/layout39.xml"/><Relationship Id="rId9" Type="http://schemas.openxmlformats.org/officeDocument/2006/relationships/image" Target="../media/image14.png"/></Relationships>
</file>

<file path=ppt/slides/_rels/slide4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0.xml"/><Relationship Id="rId7" Type="http://schemas.microsoft.com/office/2007/relationships/diagramDrawing" Target="../diagrams/drawing40.xml"/><Relationship Id="rId12"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40.xml"/><Relationship Id="rId11" Type="http://schemas.openxmlformats.org/officeDocument/2006/relationships/image" Target="../media/image15.png"/><Relationship Id="rId5" Type="http://schemas.openxmlformats.org/officeDocument/2006/relationships/diagramQuickStyle" Target="../diagrams/quickStyle40.xml"/><Relationship Id="rId10" Type="http://schemas.openxmlformats.org/officeDocument/2006/relationships/image" Target="../media/image19.png"/><Relationship Id="rId4" Type="http://schemas.openxmlformats.org/officeDocument/2006/relationships/diagramLayout" Target="../diagrams/layout40.xml"/><Relationship Id="rId9" Type="http://schemas.openxmlformats.org/officeDocument/2006/relationships/image" Target="../media/image18.png"/></Relationships>
</file>

<file path=ppt/slides/_rels/slide4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1.xml"/><Relationship Id="rId7" Type="http://schemas.microsoft.com/office/2007/relationships/diagramDrawing" Target="../diagrams/drawing41.xml"/><Relationship Id="rId12"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1.xml"/><Relationship Id="rId11" Type="http://schemas.openxmlformats.org/officeDocument/2006/relationships/image" Target="../media/image15.png"/><Relationship Id="rId5" Type="http://schemas.openxmlformats.org/officeDocument/2006/relationships/diagramQuickStyle" Target="../diagrams/quickStyle41.xml"/><Relationship Id="rId10" Type="http://schemas.openxmlformats.org/officeDocument/2006/relationships/image" Target="../media/image19.png"/><Relationship Id="rId4" Type="http://schemas.openxmlformats.org/officeDocument/2006/relationships/diagramLayout" Target="../diagrams/layout41.xml"/><Relationship Id="rId9" Type="http://schemas.openxmlformats.org/officeDocument/2006/relationships/image" Target="../media/image18.png"/></Relationships>
</file>

<file path=ppt/slides/_rels/slide4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2.xml"/><Relationship Id="rId7" Type="http://schemas.microsoft.com/office/2007/relationships/diagramDrawing" Target="../diagrams/drawing42.xml"/><Relationship Id="rId12"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2.xml"/><Relationship Id="rId11" Type="http://schemas.openxmlformats.org/officeDocument/2006/relationships/image" Target="../media/image15.png"/><Relationship Id="rId5" Type="http://schemas.openxmlformats.org/officeDocument/2006/relationships/diagramQuickStyle" Target="../diagrams/quickStyle42.xml"/><Relationship Id="rId10" Type="http://schemas.openxmlformats.org/officeDocument/2006/relationships/image" Target="../media/image19.png"/><Relationship Id="rId4" Type="http://schemas.openxmlformats.org/officeDocument/2006/relationships/diagramLayout" Target="../diagrams/layout42.xml"/><Relationship Id="rId9" Type="http://schemas.openxmlformats.org/officeDocument/2006/relationships/image" Target="../media/image18.png"/></Relationships>
</file>

<file path=ppt/slides/_rels/slide4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3.xml"/><Relationship Id="rId7" Type="http://schemas.microsoft.com/office/2007/relationships/diagramDrawing" Target="../diagrams/drawing43.xml"/><Relationship Id="rId12"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3.xml"/><Relationship Id="rId11" Type="http://schemas.openxmlformats.org/officeDocument/2006/relationships/image" Target="../media/image15.png"/><Relationship Id="rId5" Type="http://schemas.openxmlformats.org/officeDocument/2006/relationships/diagramQuickStyle" Target="../diagrams/quickStyle43.xml"/><Relationship Id="rId10" Type="http://schemas.openxmlformats.org/officeDocument/2006/relationships/image" Target="../media/image19.png"/><Relationship Id="rId4" Type="http://schemas.openxmlformats.org/officeDocument/2006/relationships/diagramLayout" Target="../diagrams/layout43.xml"/><Relationship Id="rId9" Type="http://schemas.openxmlformats.org/officeDocument/2006/relationships/image" Target="../media/image18.png"/></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4.xml"/><Relationship Id="rId7" Type="http://schemas.microsoft.com/office/2007/relationships/diagramDrawing" Target="../diagrams/drawing44.xml"/><Relationship Id="rId12"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image" Target="../media/image15.png"/><Relationship Id="rId5" Type="http://schemas.openxmlformats.org/officeDocument/2006/relationships/diagramQuickStyle" Target="../diagrams/quickStyle44.xml"/><Relationship Id="rId10" Type="http://schemas.openxmlformats.org/officeDocument/2006/relationships/image" Target="../media/image19.png"/><Relationship Id="rId4" Type="http://schemas.openxmlformats.org/officeDocument/2006/relationships/diagramLayout" Target="../diagrams/layout44.xml"/><Relationship Id="rId9"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diagramData" Target="../diagrams/data46.xml"/><Relationship Id="rId7" Type="http://schemas.microsoft.com/office/2007/relationships/diagramDrawing" Target="../diagrams/drawing46.xml"/><Relationship Id="rId12"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6.xml"/><Relationship Id="rId11" Type="http://schemas.openxmlformats.org/officeDocument/2006/relationships/image" Target="../media/image20.png"/><Relationship Id="rId5" Type="http://schemas.openxmlformats.org/officeDocument/2006/relationships/diagramQuickStyle" Target="../diagrams/quickStyle46.xml"/><Relationship Id="rId10" Type="http://schemas.openxmlformats.org/officeDocument/2006/relationships/image" Target="../media/image19.png"/><Relationship Id="rId4" Type="http://schemas.openxmlformats.org/officeDocument/2006/relationships/diagramLayout" Target="../diagrams/layout46.xml"/><Relationship Id="rId9" Type="http://schemas.openxmlformats.org/officeDocument/2006/relationships/image" Target="../media/image18.png"/><Relationship Id="rId14" Type="http://schemas.openxmlformats.org/officeDocument/2006/relationships/image" Target="../media/image23.png"/></Relationships>
</file>

<file path=ppt/slides/_rels/slide4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diagramData" Target="../diagrams/data47.xml"/><Relationship Id="rId7" Type="http://schemas.microsoft.com/office/2007/relationships/diagramDrawing" Target="../diagrams/drawing47.xml"/><Relationship Id="rId12"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7.xml"/><Relationship Id="rId11" Type="http://schemas.openxmlformats.org/officeDocument/2006/relationships/image" Target="../media/image20.png"/><Relationship Id="rId5" Type="http://schemas.openxmlformats.org/officeDocument/2006/relationships/diagramQuickStyle" Target="../diagrams/quickStyle47.xml"/><Relationship Id="rId10" Type="http://schemas.openxmlformats.org/officeDocument/2006/relationships/image" Target="../media/image19.png"/><Relationship Id="rId4" Type="http://schemas.openxmlformats.org/officeDocument/2006/relationships/diagramLayout" Target="../diagrams/layout47.xml"/><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diagramData" Target="../diagrams/data48.xml"/><Relationship Id="rId7" Type="http://schemas.microsoft.com/office/2007/relationships/diagramDrawing" Target="../diagrams/drawing48.xml"/><Relationship Id="rId12"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8.xml"/><Relationship Id="rId11" Type="http://schemas.openxmlformats.org/officeDocument/2006/relationships/image" Target="../media/image20.png"/><Relationship Id="rId5" Type="http://schemas.openxmlformats.org/officeDocument/2006/relationships/diagramQuickStyle" Target="../diagrams/quickStyle48.xml"/><Relationship Id="rId1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diagramLayout" Target="../diagrams/layout48.xml"/><Relationship Id="rId9" Type="http://schemas.openxmlformats.org/officeDocument/2006/relationships/image" Target="../media/image18.png"/><Relationship Id="rId14" Type="http://schemas.openxmlformats.org/officeDocument/2006/relationships/image" Target="../media/image23.png"/></Relationships>
</file>

<file path=ppt/slides/_rels/slide5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diagramData" Target="../diagrams/data49.xml"/><Relationship Id="rId7" Type="http://schemas.microsoft.com/office/2007/relationships/diagramDrawing" Target="../diagrams/drawing49.xml"/><Relationship Id="rId12"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9.xml"/><Relationship Id="rId11" Type="http://schemas.openxmlformats.org/officeDocument/2006/relationships/image" Target="../media/image20.png"/><Relationship Id="rId5" Type="http://schemas.openxmlformats.org/officeDocument/2006/relationships/diagramQuickStyle" Target="../diagrams/quickStyle49.xml"/><Relationship Id="rId1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diagramLayout" Target="../diagrams/layout49.xml"/><Relationship Id="rId9" Type="http://schemas.openxmlformats.org/officeDocument/2006/relationships/image" Target="../media/image18.png"/><Relationship Id="rId14" Type="http://schemas.openxmlformats.org/officeDocument/2006/relationships/image" Target="../media/image23.png"/></Relationships>
</file>

<file path=ppt/slides/_rels/slide5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diagramData" Target="../diagrams/data50.xml"/><Relationship Id="rId7" Type="http://schemas.microsoft.com/office/2007/relationships/diagramDrawing" Target="../diagrams/drawing50.xml"/><Relationship Id="rId12"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50.xml"/><Relationship Id="rId11" Type="http://schemas.openxmlformats.org/officeDocument/2006/relationships/image" Target="../media/image20.png"/><Relationship Id="rId5" Type="http://schemas.openxmlformats.org/officeDocument/2006/relationships/diagramQuickStyle" Target="../diagrams/quickStyle50.xml"/><Relationship Id="rId1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diagramLayout" Target="../diagrams/layout50.xml"/><Relationship Id="rId9" Type="http://schemas.openxmlformats.org/officeDocument/2006/relationships/image" Target="../media/image18.png"/><Relationship Id="rId1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55.xml"/><Relationship Id="rId5" Type="http://schemas.openxmlformats.org/officeDocument/2006/relationships/diagramQuickStyle" Target="../diagrams/quickStyle55.xml"/><Relationship Id="rId4" Type="http://schemas.openxmlformats.org/officeDocument/2006/relationships/diagramLayout" Target="../diagrams/layout55.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56.xml"/><Relationship Id="rId7" Type="http://schemas.microsoft.com/office/2007/relationships/diagramDrawing" Target="../diagrams/drawing56.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56.xml"/><Relationship Id="rId5" Type="http://schemas.openxmlformats.org/officeDocument/2006/relationships/diagramQuickStyle" Target="../diagrams/quickStyle56.xml"/><Relationship Id="rId4" Type="http://schemas.openxmlformats.org/officeDocument/2006/relationships/diagramLayout" Target="../diagrams/layout56.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57.xml"/><Relationship Id="rId7" Type="http://schemas.microsoft.com/office/2007/relationships/diagramDrawing" Target="../diagrams/drawing57.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57.xml"/><Relationship Id="rId5" Type="http://schemas.openxmlformats.org/officeDocument/2006/relationships/diagramQuickStyle" Target="../diagrams/quickStyle57.xml"/><Relationship Id="rId4" Type="http://schemas.openxmlformats.org/officeDocument/2006/relationships/diagramLayout" Target="../diagrams/layout5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8.xml"/><Relationship Id="rId7" Type="http://schemas.microsoft.com/office/2007/relationships/diagramDrawing" Target="../diagrams/drawing58.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58.xml"/><Relationship Id="rId5" Type="http://schemas.openxmlformats.org/officeDocument/2006/relationships/diagramQuickStyle" Target="../diagrams/quickStyle58.xml"/><Relationship Id="rId4" Type="http://schemas.openxmlformats.org/officeDocument/2006/relationships/diagramLayout" Target="../diagrams/layout58.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59.xml"/><Relationship Id="rId7" Type="http://schemas.microsoft.com/office/2007/relationships/diagramDrawing" Target="../diagrams/drawing59.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59.xml"/><Relationship Id="rId5" Type="http://schemas.openxmlformats.org/officeDocument/2006/relationships/diagramQuickStyle" Target="../diagrams/quickStyle59.xml"/><Relationship Id="rId4" Type="http://schemas.openxmlformats.org/officeDocument/2006/relationships/diagramLayout" Target="../diagrams/layout59.xml"/></Relationships>
</file>

<file path=ppt/slides/_rels/slide72.xml.rels><?xml version="1.0" encoding="UTF-8" standalone="yes"?>
<Relationships xmlns="http://schemas.openxmlformats.org/package/2006/relationships"><Relationship Id="rId8" Type="http://schemas.openxmlformats.org/officeDocument/2006/relationships/diagramData" Target="../diagrams/data61.xml"/><Relationship Id="rId3" Type="http://schemas.openxmlformats.org/officeDocument/2006/relationships/diagramData" Target="../diagrams/data60.xml"/><Relationship Id="rId7" Type="http://schemas.microsoft.com/office/2007/relationships/diagramDrawing" Target="../diagrams/drawing60.xml"/><Relationship Id="rId12" Type="http://schemas.microsoft.com/office/2007/relationships/diagramDrawing" Target="../diagrams/drawing61.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60.xml"/><Relationship Id="rId11" Type="http://schemas.openxmlformats.org/officeDocument/2006/relationships/diagramColors" Target="../diagrams/colors61.xml"/><Relationship Id="rId5" Type="http://schemas.openxmlformats.org/officeDocument/2006/relationships/diagramQuickStyle" Target="../diagrams/quickStyle60.xml"/><Relationship Id="rId10" Type="http://schemas.openxmlformats.org/officeDocument/2006/relationships/diagramQuickStyle" Target="../diagrams/quickStyle61.xml"/><Relationship Id="rId4" Type="http://schemas.openxmlformats.org/officeDocument/2006/relationships/diagramLayout" Target="../diagrams/layout60.xml"/><Relationship Id="rId9" Type="http://schemas.openxmlformats.org/officeDocument/2006/relationships/diagramLayout" Target="../diagrams/layout61.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62.xml"/><Relationship Id="rId5" Type="http://schemas.openxmlformats.org/officeDocument/2006/relationships/diagramQuickStyle" Target="../diagrams/quickStyle62.xml"/><Relationship Id="rId4" Type="http://schemas.openxmlformats.org/officeDocument/2006/relationships/diagramLayout" Target="../diagrams/layout6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67.xml"/><Relationship Id="rId7" Type="http://schemas.microsoft.com/office/2007/relationships/diagramDrawing" Target="../diagrams/drawing67.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diagramColors" Target="../diagrams/colors67.xml"/><Relationship Id="rId5" Type="http://schemas.openxmlformats.org/officeDocument/2006/relationships/diagramQuickStyle" Target="../diagrams/quickStyle67.xml"/><Relationship Id="rId4" Type="http://schemas.openxmlformats.org/officeDocument/2006/relationships/diagramLayout" Target="../diagrams/layout6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68.xml"/><Relationship Id="rId7" Type="http://schemas.microsoft.com/office/2007/relationships/diagramDrawing" Target="../diagrams/drawing68.xm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diagramColors" Target="../diagrams/colors68.xml"/><Relationship Id="rId5" Type="http://schemas.openxmlformats.org/officeDocument/2006/relationships/diagramQuickStyle" Target="../diagrams/quickStyle68.xml"/><Relationship Id="rId4" Type="http://schemas.openxmlformats.org/officeDocument/2006/relationships/diagramLayout" Target="../diagrams/layout6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4" Type="http://schemas.openxmlformats.org/officeDocument/2006/relationships/diagramLayout" Target="../diagrams/layout69.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4" Type="http://schemas.openxmlformats.org/officeDocument/2006/relationships/diagramLayout" Target="../diagrams/layout7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BEA6-24F8-2BB5-2D72-B9B89FCD778D}"/>
              </a:ext>
            </a:extLst>
          </p:cNvPr>
          <p:cNvSpPr>
            <a:spLocks noGrp="1"/>
          </p:cNvSpPr>
          <p:nvPr>
            <p:ph type="ctrTitle"/>
          </p:nvPr>
        </p:nvSpPr>
        <p:spPr>
          <a:xfrm>
            <a:off x="804672" y="1055098"/>
            <a:ext cx="5760719" cy="4747805"/>
          </a:xfrm>
        </p:spPr>
        <p:txBody>
          <a:bodyPr anchor="ctr">
            <a:normAutofit/>
          </a:bodyPr>
          <a:lstStyle/>
          <a:p>
            <a:pPr algn="l"/>
            <a:r>
              <a:rPr lang="en-US" sz="7200" dirty="0">
                <a:solidFill>
                  <a:schemeClr val="tx2"/>
                </a:solidFill>
                <a:latin typeface="Impact" panose="020B0806030902050204" pitchFamily="34" charset="0"/>
              </a:rPr>
              <a:t>Normalization, </a:t>
            </a:r>
            <a:br>
              <a:rPr lang="en-US" sz="7200" dirty="0">
                <a:solidFill>
                  <a:schemeClr val="tx2"/>
                </a:solidFill>
                <a:latin typeface="Impact" panose="020B0806030902050204" pitchFamily="34" charset="0"/>
              </a:rPr>
            </a:br>
            <a:r>
              <a:rPr lang="en-US" sz="7200" dirty="0">
                <a:solidFill>
                  <a:schemeClr val="tx2"/>
                </a:solidFill>
                <a:latin typeface="Impact" panose="020B0806030902050204" pitchFamily="34" charset="0"/>
              </a:rPr>
              <a:t>Relations </a:t>
            </a:r>
            <a:br>
              <a:rPr lang="en-US" sz="7200" dirty="0">
                <a:solidFill>
                  <a:schemeClr val="tx2"/>
                </a:solidFill>
                <a:latin typeface="Impact" panose="020B0806030902050204" pitchFamily="34" charset="0"/>
              </a:rPr>
            </a:br>
            <a:r>
              <a:rPr lang="en-US" sz="7200" dirty="0">
                <a:solidFill>
                  <a:schemeClr val="tx2"/>
                </a:solidFill>
                <a:latin typeface="Impact" panose="020B0806030902050204" pitchFamily="34" charset="0"/>
              </a:rPr>
              <a:t>and </a:t>
            </a:r>
            <a:br>
              <a:rPr lang="en-US" sz="7200" dirty="0">
                <a:solidFill>
                  <a:schemeClr val="tx2"/>
                </a:solidFill>
                <a:latin typeface="Impact" panose="020B0806030902050204" pitchFamily="34" charset="0"/>
              </a:rPr>
            </a:br>
            <a:r>
              <a:rPr lang="en-US" sz="7200" dirty="0">
                <a:solidFill>
                  <a:schemeClr val="tx2"/>
                </a:solidFill>
                <a:latin typeface="Impact" panose="020B0806030902050204" pitchFamily="34" charset="0"/>
              </a:rPr>
              <a:t>ER-Diagram</a:t>
            </a:r>
          </a:p>
        </p:txBody>
      </p:sp>
      <p:sp>
        <p:nvSpPr>
          <p:cNvPr id="4" name="Title 1">
            <a:extLst>
              <a:ext uri="{FF2B5EF4-FFF2-40B4-BE49-F238E27FC236}">
                <a16:creationId xmlns:a16="http://schemas.microsoft.com/office/drawing/2014/main" id="{2F8E08B6-416E-0669-B9D1-B5458D4BF6AE}"/>
              </a:ext>
            </a:extLst>
          </p:cNvPr>
          <p:cNvSpPr txBox="1">
            <a:spLocks/>
          </p:cNvSpPr>
          <p:nvPr/>
        </p:nvSpPr>
        <p:spPr>
          <a:xfrm>
            <a:off x="-11487894"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a:latin typeface="Impact" panose="020B0806030902050204" pitchFamily="34" charset="0"/>
              </a:rPr>
              <a:t>AGENGA</a:t>
            </a:r>
            <a:endParaRPr lang="en-US" sz="7200" dirty="0">
              <a:latin typeface="Impact" panose="020B0806030902050204" pitchFamily="34" charset="0"/>
            </a:endParaRPr>
          </a:p>
        </p:txBody>
      </p:sp>
      <p:sp>
        <p:nvSpPr>
          <p:cNvPr id="5" name="Content Placeholder 2">
            <a:extLst>
              <a:ext uri="{FF2B5EF4-FFF2-40B4-BE49-F238E27FC236}">
                <a16:creationId xmlns:a16="http://schemas.microsoft.com/office/drawing/2014/main" id="{77DCB3F7-4303-E012-2742-3E18A10B63AB}"/>
              </a:ext>
            </a:extLst>
          </p:cNvPr>
          <p:cNvSpPr txBox="1">
            <a:spLocks/>
          </p:cNvSpPr>
          <p:nvPr/>
        </p:nvSpPr>
        <p:spPr>
          <a:xfrm>
            <a:off x="-11487893" y="2820318"/>
            <a:ext cx="3034004" cy="33566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NORMALIZATION</a:t>
            </a:r>
            <a:endParaRPr lang="en-US" b="1" dirty="0"/>
          </a:p>
        </p:txBody>
      </p:sp>
      <p:sp>
        <p:nvSpPr>
          <p:cNvPr id="9" name="Subtitle 2">
            <a:extLst>
              <a:ext uri="{FF2B5EF4-FFF2-40B4-BE49-F238E27FC236}">
                <a16:creationId xmlns:a16="http://schemas.microsoft.com/office/drawing/2014/main" id="{8A84D66A-E544-3174-43E7-BFF1C59EC88F}"/>
              </a:ext>
            </a:extLst>
          </p:cNvPr>
          <p:cNvSpPr txBox="1">
            <a:spLocks/>
          </p:cNvSpPr>
          <p:nvPr/>
        </p:nvSpPr>
        <p:spPr>
          <a:xfrm>
            <a:off x="12192000" y="1638300"/>
            <a:ext cx="4383088" cy="3581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solidFill>
                  <a:schemeClr val="tx2"/>
                </a:solidFill>
              </a:rPr>
              <a:t>Presentation by:</a:t>
            </a:r>
          </a:p>
          <a:p>
            <a:pPr algn="l"/>
            <a:r>
              <a:rPr lang="en-US" b="1" dirty="0">
                <a:solidFill>
                  <a:schemeClr val="tx2"/>
                </a:solidFill>
              </a:rPr>
              <a:t>233001-</a:t>
            </a:r>
            <a:r>
              <a:rPr lang="en-US" dirty="0">
                <a:solidFill>
                  <a:schemeClr val="tx2"/>
                </a:solidFill>
              </a:rPr>
              <a:t> Abdul Ahad Sheikh</a:t>
            </a:r>
          </a:p>
          <a:p>
            <a:pPr algn="l"/>
            <a:r>
              <a:rPr lang="en-US" b="1" dirty="0">
                <a:solidFill>
                  <a:schemeClr val="tx2"/>
                </a:solidFill>
              </a:rPr>
              <a:t>233002-</a:t>
            </a:r>
            <a:r>
              <a:rPr lang="en-US" dirty="0">
                <a:solidFill>
                  <a:schemeClr val="tx2"/>
                </a:solidFill>
              </a:rPr>
              <a:t> Abhijeet Kumar Singh</a:t>
            </a:r>
          </a:p>
          <a:p>
            <a:pPr algn="l"/>
            <a:r>
              <a:rPr lang="en-US" b="1" dirty="0">
                <a:solidFill>
                  <a:schemeClr val="tx2"/>
                </a:solidFill>
              </a:rPr>
              <a:t>233003-</a:t>
            </a:r>
            <a:r>
              <a:rPr lang="en-US" dirty="0">
                <a:solidFill>
                  <a:schemeClr val="tx2"/>
                </a:solidFill>
              </a:rPr>
              <a:t> Abhishek Mehta</a:t>
            </a:r>
          </a:p>
          <a:p>
            <a:pPr algn="l"/>
            <a:r>
              <a:rPr lang="en-US" b="1" dirty="0">
                <a:solidFill>
                  <a:schemeClr val="tx2"/>
                </a:solidFill>
              </a:rPr>
              <a:t>233004-</a:t>
            </a:r>
            <a:r>
              <a:rPr lang="en-US" dirty="0">
                <a:solidFill>
                  <a:schemeClr val="tx2"/>
                </a:solidFill>
              </a:rPr>
              <a:t> Abhishek Sunil </a:t>
            </a:r>
            <a:r>
              <a:rPr lang="en-US" dirty="0" err="1">
                <a:solidFill>
                  <a:schemeClr val="tx2"/>
                </a:solidFill>
              </a:rPr>
              <a:t>Gurav</a:t>
            </a:r>
            <a:endParaRPr lang="en-US" dirty="0">
              <a:solidFill>
                <a:schemeClr val="tx2"/>
              </a:solidFill>
            </a:endParaRPr>
          </a:p>
        </p:txBody>
      </p:sp>
    </p:spTree>
    <p:extLst>
      <p:ext uri="{BB962C8B-B14F-4D97-AF65-F5344CB8AC3E}">
        <p14:creationId xmlns:p14="http://schemas.microsoft.com/office/powerpoint/2010/main" val="32897753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3307751036"/>
              </p:ext>
            </p:extLst>
          </p:nvPr>
        </p:nvGraphicFramePr>
        <p:xfrm>
          <a:off x="-36830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726E9D6-5828-6F7A-4B4A-B20DBE19AAE1}"/>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B63C396B-0284-C167-0C57-D7D839601967}"/>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p:txBody>
      </p:sp>
      <p:sp>
        <p:nvSpPr>
          <p:cNvPr id="8" name="Content Placeholder 2">
            <a:extLst>
              <a:ext uri="{FF2B5EF4-FFF2-40B4-BE49-F238E27FC236}">
                <a16:creationId xmlns:a16="http://schemas.microsoft.com/office/drawing/2014/main" id="{281102F8-B197-152A-683B-DBCCCD4FB716}"/>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p:txBody>
      </p:sp>
    </p:spTree>
    <p:extLst>
      <p:ext uri="{BB962C8B-B14F-4D97-AF65-F5344CB8AC3E}">
        <p14:creationId xmlns:p14="http://schemas.microsoft.com/office/powerpoint/2010/main" val="481619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2561560488"/>
              </p:ext>
            </p:extLst>
          </p:nvPr>
        </p:nvGraphicFramePr>
        <p:xfrm>
          <a:off x="-57912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D79D483C-0DDF-1CE9-75C2-6F795AFDB2A3}"/>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AE3E043-B85F-4474-BD8D-43F010A373C6}"/>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Query Optimization: Well-normalized databases generally perform better in terms of query optimization. When data is properly organized and stored in normalized tables, it becomes easier to write efficient queries that retrieve and manipulate the data. Normalization allows for more targeted and granular queries, avoiding the need to retrieve unnecessary data from unrelated tables. This can lead to faster query execution and improved overall database performance.</a:t>
            </a:r>
          </a:p>
        </p:txBody>
      </p:sp>
      <p:sp>
        <p:nvSpPr>
          <p:cNvPr id="8" name="Content Placeholder 2">
            <a:extLst>
              <a:ext uri="{FF2B5EF4-FFF2-40B4-BE49-F238E27FC236}">
                <a16:creationId xmlns:a16="http://schemas.microsoft.com/office/drawing/2014/main" id="{0CDAC7E9-FDE4-F5E5-7F89-67B26B47EE97}"/>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p:txBody>
      </p:sp>
    </p:spTree>
    <p:extLst>
      <p:ext uri="{BB962C8B-B14F-4D97-AF65-F5344CB8AC3E}">
        <p14:creationId xmlns:p14="http://schemas.microsoft.com/office/powerpoint/2010/main" val="152857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1064692585"/>
              </p:ext>
            </p:extLst>
          </p:nvPr>
        </p:nvGraphicFramePr>
        <p:xfrm>
          <a:off x="-78486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78EEDB1F-1927-AB62-5C3C-8CA1E132C367}"/>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BECC999A-4C47-2237-3BC0-3EA7602BE92D}"/>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Flexibility and Scalability: Normalization provides a flexible and scalable structure for databases. As new data needs arise or the database grows in size, normalized tables can easily accommodate changes without significant impact on the existing structure. The ability to modify and extend the database schema without disrupting the entire system is a valuable advantage of normalization.</a:t>
            </a:r>
          </a:p>
        </p:txBody>
      </p:sp>
      <p:sp>
        <p:nvSpPr>
          <p:cNvPr id="9" name="Content Placeholder 2">
            <a:extLst>
              <a:ext uri="{FF2B5EF4-FFF2-40B4-BE49-F238E27FC236}">
                <a16:creationId xmlns:a16="http://schemas.microsoft.com/office/drawing/2014/main" id="{89034D9C-1B37-2DB5-AC94-5FDA630F5DC7}"/>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p:txBody>
      </p:sp>
    </p:spTree>
    <p:extLst>
      <p:ext uri="{BB962C8B-B14F-4D97-AF65-F5344CB8AC3E}">
        <p14:creationId xmlns:p14="http://schemas.microsoft.com/office/powerpoint/2010/main" val="20817024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3239349142"/>
              </p:ext>
            </p:extLst>
          </p:nvPr>
        </p:nvGraphicFramePr>
        <p:xfrm>
          <a:off x="-99060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EBE5AFD-22F2-F81A-A844-D7BCACAB976D}"/>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9BC0D82-EBFE-43C7-4D89-BAAEB21341EC}"/>
              </a:ext>
            </a:extLst>
          </p:cNvPr>
          <p:cNvSpPr txBox="1">
            <a:spLocks/>
          </p:cNvSpPr>
          <p:nvPr/>
        </p:nvSpPr>
        <p:spPr>
          <a:xfrm>
            <a:off x="18288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Simplified Maintenance: Normalized databases are typically easier to maintain and modify. When changes or updates are required, they can be applied to specific tables without affecting the entire database. This simplifies the maintenance process, reduces the chances of errors, and improves overall database manageability.</a:t>
            </a:r>
          </a:p>
        </p:txBody>
      </p:sp>
      <p:sp>
        <p:nvSpPr>
          <p:cNvPr id="8" name="Content Placeholder 2">
            <a:extLst>
              <a:ext uri="{FF2B5EF4-FFF2-40B4-BE49-F238E27FC236}">
                <a16:creationId xmlns:a16="http://schemas.microsoft.com/office/drawing/2014/main" id="{50EAF5E8-13F4-EEAF-7DFB-CECD32C834D2}"/>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Tree>
    <p:extLst>
      <p:ext uri="{BB962C8B-B14F-4D97-AF65-F5344CB8AC3E}">
        <p14:creationId xmlns:p14="http://schemas.microsoft.com/office/powerpoint/2010/main" val="37251224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2822862400"/>
              </p:ext>
            </p:extLst>
          </p:nvPr>
        </p:nvGraphicFramePr>
        <p:xfrm>
          <a:off x="-117348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FB270D56-4D4B-3FAB-1815-CA74803E7EBE}"/>
              </a:ext>
            </a:extLst>
          </p:cNvPr>
          <p:cNvSpPr/>
          <p:nvPr/>
        </p:nvSpPr>
        <p:spPr>
          <a:xfrm>
            <a:off x="0" y="2514600"/>
            <a:ext cx="121920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CC197C-5DE2-3728-1994-1C319F52E6AB}"/>
              </a:ext>
            </a:extLst>
          </p:cNvPr>
          <p:cNvSpPr>
            <a:spLocks noGrp="1"/>
          </p:cNvSpPr>
          <p:nvPr>
            <p:ph type="title"/>
          </p:nvPr>
        </p:nvSpPr>
        <p:spPr>
          <a:xfrm>
            <a:off x="-10515600" y="517525"/>
            <a:ext cx="10515600" cy="1325563"/>
          </a:xfrm>
        </p:spPr>
        <p:txBody>
          <a:bodyPr>
            <a:normAutofit/>
          </a:bodyPr>
          <a:lstStyle/>
          <a:p>
            <a:r>
              <a:rPr lang="en-US" sz="7200" dirty="0">
                <a:latin typeface="Impact" panose="020B0806030902050204" pitchFamily="34" charset="0"/>
              </a:rPr>
              <a:t>With-out Normalization</a:t>
            </a:r>
          </a:p>
        </p:txBody>
      </p:sp>
      <p:sp>
        <p:nvSpPr>
          <p:cNvPr id="8" name="Content Placeholder 2">
            <a:extLst>
              <a:ext uri="{FF2B5EF4-FFF2-40B4-BE49-F238E27FC236}">
                <a16:creationId xmlns:a16="http://schemas.microsoft.com/office/drawing/2014/main" id="{2254A2F4-F147-E028-BB3C-4B35F4C3372D}"/>
              </a:ext>
            </a:extLst>
          </p:cNvPr>
          <p:cNvSpPr txBox="1">
            <a:spLocks/>
          </p:cNvSpPr>
          <p:nvPr/>
        </p:nvSpPr>
        <p:spPr>
          <a:xfrm>
            <a:off x="10922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9" name="Title 1">
            <a:extLst>
              <a:ext uri="{FF2B5EF4-FFF2-40B4-BE49-F238E27FC236}">
                <a16:creationId xmlns:a16="http://schemas.microsoft.com/office/drawing/2014/main" id="{B0C146AF-41AC-7073-9CD9-9F955E600003}"/>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spTree>
    <p:extLst>
      <p:ext uri="{BB962C8B-B14F-4D97-AF65-F5344CB8AC3E}">
        <p14:creationId xmlns:p14="http://schemas.microsoft.com/office/powerpoint/2010/main" val="4099839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dirty="0">
                <a:latin typeface="Impact" panose="020B0806030902050204" pitchFamily="34" charset="0"/>
              </a:rPr>
              <a:t>With-out Normalization</a:t>
            </a: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132913166"/>
              </p:ext>
            </p:extLst>
          </p:nvPr>
        </p:nvGraphicFramePr>
        <p:xfrm>
          <a:off x="-11382488" y="2112579"/>
          <a:ext cx="1138248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a:extLst>
              <a:ext uri="{FF2B5EF4-FFF2-40B4-BE49-F238E27FC236}">
                <a16:creationId xmlns:a16="http://schemas.microsoft.com/office/drawing/2014/main" id="{A9084883-E086-9FF9-14E9-3E6BB9D7184A}"/>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p:txBody>
      </p:sp>
      <p:sp>
        <p:nvSpPr>
          <p:cNvPr id="15" name="Title 1">
            <a:extLst>
              <a:ext uri="{FF2B5EF4-FFF2-40B4-BE49-F238E27FC236}">
                <a16:creationId xmlns:a16="http://schemas.microsoft.com/office/drawing/2014/main" id="{BF465B36-8115-D350-9446-F5CF77C077B4}"/>
              </a:ext>
            </a:extLst>
          </p:cNvPr>
          <p:cNvSpPr txBox="1">
            <a:spLocks/>
          </p:cNvSpPr>
          <p:nvPr/>
        </p:nvSpPr>
        <p:spPr>
          <a:xfrm>
            <a:off x="121920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spTree>
    <p:extLst>
      <p:ext uri="{BB962C8B-B14F-4D97-AF65-F5344CB8AC3E}">
        <p14:creationId xmlns:p14="http://schemas.microsoft.com/office/powerpoint/2010/main" val="34712688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13122458"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sp>
        <p:nvSpPr>
          <p:cNvPr id="3" name="Content Placeholder 2">
            <a:extLst>
              <a:ext uri="{FF2B5EF4-FFF2-40B4-BE49-F238E27FC236}">
                <a16:creationId xmlns:a16="http://schemas.microsoft.com/office/drawing/2014/main" id="{09472961-1F32-51C0-244E-8BE5ED430BAA}"/>
              </a:ext>
            </a:extLst>
          </p:cNvPr>
          <p:cNvSpPr>
            <a:spLocks noGrp="1"/>
          </p:cNvSpPr>
          <p:nvPr>
            <p:ph idx="1"/>
          </p:nvPr>
        </p:nvSpPr>
        <p:spPr>
          <a:xfrm>
            <a:off x="13417378" y="1978025"/>
            <a:ext cx="10515600" cy="4351338"/>
          </a:xfrm>
        </p:spPr>
        <p:txBody>
          <a:bodyPr/>
          <a:lstStyle/>
          <a:p>
            <a:r>
              <a:rPr lang="en-US" dirty="0"/>
              <a:t>It's important to note that while normalization offers many benefits, it should be applied judiciously. Over-normalization can lead to complex database structures that may hinder performance or introduce unnecessary overhead. Striking the right balance between normalization and denormalization, considering the specific requirements and characteristics of the data, is crucial in database design.</a:t>
            </a:r>
          </a:p>
          <a:p>
            <a:endParaRPr lang="en-US" dirty="0"/>
          </a:p>
        </p:txBody>
      </p:sp>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1304628819"/>
              </p:ext>
            </p:extLst>
          </p:nvPr>
        </p:nvGraphicFramePr>
        <p:xfrm>
          <a:off x="-11382488" y="2112579"/>
          <a:ext cx="23574488"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7400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609002645"/>
              </p:ext>
            </p:extLst>
          </p:nvPr>
        </p:nvGraphicFramePr>
        <p:xfrm>
          <a:off x="0" y="2112579"/>
          <a:ext cx="23574488"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290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3587768865"/>
              </p:ext>
            </p:extLst>
          </p:nvPr>
        </p:nvGraphicFramePr>
        <p:xfrm>
          <a:off x="201827"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2">
            <a:extLst>
              <a:ext uri="{FF2B5EF4-FFF2-40B4-BE49-F238E27FC236}">
                <a16:creationId xmlns:a16="http://schemas.microsoft.com/office/drawing/2014/main" id="{2411E6CF-0C4A-AC65-116F-D773CB8DA828}"/>
              </a:ext>
            </a:extLst>
          </p:cNvPr>
          <p:cNvSpPr txBox="1">
            <a:spLocks/>
          </p:cNvSpPr>
          <p:nvPr/>
        </p:nvSpPr>
        <p:spPr>
          <a:xfrm>
            <a:off x="-10515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a:p>
            <a:endParaRPr lang="en-US" dirty="0"/>
          </a:p>
        </p:txBody>
      </p:sp>
    </p:spTree>
    <p:extLst>
      <p:ext uri="{BB962C8B-B14F-4D97-AF65-F5344CB8AC3E}">
        <p14:creationId xmlns:p14="http://schemas.microsoft.com/office/powerpoint/2010/main" val="34469894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882933067"/>
              </p:ext>
            </p:extLst>
          </p:nvPr>
        </p:nvGraphicFramePr>
        <p:xfrm>
          <a:off x="201827"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CDAC0D3-72E9-58A4-3691-91595004DFC5}"/>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462CC4A5-2731-7222-BE37-1D9F5CFA797E}"/>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Redundancy: Without normalization, data redundancy becomes a common problem. Redundant data is stored multiple times across the database, leading to inefficient use of storage space. It can also result in data inconsistencies when updates or modifications are made to duplicated data in one place but not in others. Redundancy increases the chances of data discrepancies and introduces a risk of inconsistencies and errors.</a:t>
            </a:r>
          </a:p>
        </p:txBody>
      </p:sp>
      <p:sp>
        <p:nvSpPr>
          <p:cNvPr id="6" name="Content Placeholder 2">
            <a:extLst>
              <a:ext uri="{FF2B5EF4-FFF2-40B4-BE49-F238E27FC236}">
                <a16:creationId xmlns:a16="http://schemas.microsoft.com/office/drawing/2014/main" id="{D7F1796D-4EDF-6107-C317-567F93261517}"/>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p:txBody>
      </p:sp>
    </p:spTree>
    <p:extLst>
      <p:ext uri="{BB962C8B-B14F-4D97-AF65-F5344CB8AC3E}">
        <p14:creationId xmlns:p14="http://schemas.microsoft.com/office/powerpoint/2010/main" val="1080575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BEA6-24F8-2BB5-2D72-B9B89FCD778D}"/>
              </a:ext>
            </a:extLst>
          </p:cNvPr>
          <p:cNvSpPr>
            <a:spLocks noGrp="1"/>
          </p:cNvSpPr>
          <p:nvPr>
            <p:ph type="ctrTitle"/>
          </p:nvPr>
        </p:nvSpPr>
        <p:spPr>
          <a:xfrm>
            <a:off x="804672" y="1055098"/>
            <a:ext cx="5760719" cy="4747805"/>
          </a:xfrm>
        </p:spPr>
        <p:txBody>
          <a:bodyPr anchor="ctr">
            <a:normAutofit/>
          </a:bodyPr>
          <a:lstStyle/>
          <a:p>
            <a:pPr algn="l"/>
            <a:r>
              <a:rPr lang="en-US" sz="7200" dirty="0">
                <a:solidFill>
                  <a:schemeClr val="tx2"/>
                </a:solidFill>
                <a:latin typeface="Impact" panose="020B0806030902050204" pitchFamily="34" charset="0"/>
              </a:rPr>
              <a:t>Normalization, </a:t>
            </a:r>
            <a:br>
              <a:rPr lang="en-US" sz="7200" dirty="0">
                <a:solidFill>
                  <a:schemeClr val="tx2"/>
                </a:solidFill>
                <a:latin typeface="Impact" panose="020B0806030902050204" pitchFamily="34" charset="0"/>
              </a:rPr>
            </a:br>
            <a:r>
              <a:rPr lang="en-US" sz="7200" dirty="0">
                <a:solidFill>
                  <a:schemeClr val="tx2"/>
                </a:solidFill>
                <a:latin typeface="Impact" panose="020B0806030902050204" pitchFamily="34" charset="0"/>
              </a:rPr>
              <a:t>Relations </a:t>
            </a:r>
            <a:br>
              <a:rPr lang="en-US" sz="7200" dirty="0">
                <a:solidFill>
                  <a:schemeClr val="tx2"/>
                </a:solidFill>
                <a:latin typeface="Impact" panose="020B0806030902050204" pitchFamily="34" charset="0"/>
              </a:rPr>
            </a:br>
            <a:r>
              <a:rPr lang="en-US" sz="7200" dirty="0">
                <a:solidFill>
                  <a:schemeClr val="tx2"/>
                </a:solidFill>
                <a:latin typeface="Impact" panose="020B0806030902050204" pitchFamily="34" charset="0"/>
              </a:rPr>
              <a:t>and </a:t>
            </a:r>
            <a:br>
              <a:rPr lang="en-US" sz="7200" dirty="0">
                <a:solidFill>
                  <a:schemeClr val="tx2"/>
                </a:solidFill>
                <a:latin typeface="Impact" panose="020B0806030902050204" pitchFamily="34" charset="0"/>
              </a:rPr>
            </a:br>
            <a:r>
              <a:rPr lang="en-US" sz="7200" dirty="0">
                <a:solidFill>
                  <a:schemeClr val="tx2"/>
                </a:solidFill>
                <a:latin typeface="Impact" panose="020B0806030902050204" pitchFamily="34" charset="0"/>
              </a:rPr>
              <a:t>ER-Diagram</a:t>
            </a:r>
          </a:p>
        </p:txBody>
      </p:sp>
      <p:sp>
        <p:nvSpPr>
          <p:cNvPr id="9" name="Subtitle 2">
            <a:extLst>
              <a:ext uri="{FF2B5EF4-FFF2-40B4-BE49-F238E27FC236}">
                <a16:creationId xmlns:a16="http://schemas.microsoft.com/office/drawing/2014/main" id="{DC3BCA70-A789-DD13-C0A0-0F8B8F687CCC}"/>
              </a:ext>
            </a:extLst>
          </p:cNvPr>
          <p:cNvSpPr txBox="1">
            <a:spLocks/>
          </p:cNvSpPr>
          <p:nvPr/>
        </p:nvSpPr>
        <p:spPr>
          <a:xfrm>
            <a:off x="7808912" y="1638300"/>
            <a:ext cx="4383088" cy="3581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solidFill>
                  <a:schemeClr val="tx2"/>
                </a:solidFill>
              </a:rPr>
              <a:t>Presentation by:</a:t>
            </a:r>
          </a:p>
          <a:p>
            <a:pPr algn="l"/>
            <a:r>
              <a:rPr lang="en-US" b="1" dirty="0">
                <a:solidFill>
                  <a:schemeClr val="tx2"/>
                </a:solidFill>
              </a:rPr>
              <a:t>233001-</a:t>
            </a:r>
            <a:r>
              <a:rPr lang="en-US" dirty="0">
                <a:solidFill>
                  <a:schemeClr val="tx2"/>
                </a:solidFill>
              </a:rPr>
              <a:t> Abdul Ahad Sheikh</a:t>
            </a:r>
          </a:p>
          <a:p>
            <a:pPr algn="l"/>
            <a:r>
              <a:rPr lang="en-US" b="1" dirty="0">
                <a:solidFill>
                  <a:schemeClr val="tx2"/>
                </a:solidFill>
              </a:rPr>
              <a:t>233002-</a:t>
            </a:r>
            <a:r>
              <a:rPr lang="en-US" dirty="0">
                <a:solidFill>
                  <a:schemeClr val="tx2"/>
                </a:solidFill>
              </a:rPr>
              <a:t> Abhijeet Kumar Singh</a:t>
            </a:r>
          </a:p>
          <a:p>
            <a:pPr algn="l"/>
            <a:r>
              <a:rPr lang="en-US" b="1" dirty="0">
                <a:solidFill>
                  <a:schemeClr val="tx2"/>
                </a:solidFill>
              </a:rPr>
              <a:t>233003-</a:t>
            </a:r>
            <a:r>
              <a:rPr lang="en-US" dirty="0">
                <a:solidFill>
                  <a:schemeClr val="tx2"/>
                </a:solidFill>
              </a:rPr>
              <a:t> Abhishek Mehta</a:t>
            </a:r>
          </a:p>
          <a:p>
            <a:pPr algn="l"/>
            <a:r>
              <a:rPr lang="en-US" b="1" dirty="0">
                <a:solidFill>
                  <a:schemeClr val="tx2"/>
                </a:solidFill>
              </a:rPr>
              <a:t>233004-</a:t>
            </a:r>
            <a:r>
              <a:rPr lang="en-US" dirty="0">
                <a:solidFill>
                  <a:schemeClr val="tx2"/>
                </a:solidFill>
              </a:rPr>
              <a:t> Abhishek Sunil </a:t>
            </a:r>
            <a:r>
              <a:rPr lang="en-US" dirty="0" err="1">
                <a:solidFill>
                  <a:schemeClr val="tx2"/>
                </a:solidFill>
              </a:rPr>
              <a:t>Gurav</a:t>
            </a:r>
            <a:endParaRPr lang="en-US" dirty="0">
              <a:solidFill>
                <a:schemeClr val="tx2"/>
              </a:solidFill>
            </a:endParaRPr>
          </a:p>
        </p:txBody>
      </p:sp>
    </p:spTree>
    <p:extLst>
      <p:ext uri="{BB962C8B-B14F-4D97-AF65-F5344CB8AC3E}">
        <p14:creationId xmlns:p14="http://schemas.microsoft.com/office/powerpoint/2010/main" val="14134841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1408979651"/>
              </p:ext>
            </p:extLst>
          </p:nvPr>
        </p:nvGraphicFramePr>
        <p:xfrm>
          <a:off x="-1780746"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27B1D633-F46D-75F9-A2A8-DAD52FCCADAE}"/>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A057EC46-715D-683F-6B56-9C34905CA813}"/>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Inconsistencies and Anomalies: Without normalization, inconsistencies can occur when data is duplicated or stored inconsistently across tables. Inconsistencies make it difficult to maintain data integrity and accuracy. Additionally, the absence of proper relationships between tables can lead to update anomalies, such as insertion, deletion, or modification anomalies. These anomalies can result in incorrect or incomplete data and can make it challenging to perform accurate data analysis or retrieval.</a:t>
            </a:r>
          </a:p>
        </p:txBody>
      </p:sp>
      <p:sp>
        <p:nvSpPr>
          <p:cNvPr id="6" name="Content Placeholder 2">
            <a:extLst>
              <a:ext uri="{FF2B5EF4-FFF2-40B4-BE49-F238E27FC236}">
                <a16:creationId xmlns:a16="http://schemas.microsoft.com/office/drawing/2014/main" id="{7EAE4B12-8C9C-6C0E-F5F6-49634216653B}"/>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p:txBody>
      </p:sp>
    </p:spTree>
    <p:extLst>
      <p:ext uri="{BB962C8B-B14F-4D97-AF65-F5344CB8AC3E}">
        <p14:creationId xmlns:p14="http://schemas.microsoft.com/office/powerpoint/2010/main" val="453736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3457947858"/>
              </p:ext>
            </p:extLst>
          </p:nvPr>
        </p:nvGraphicFramePr>
        <p:xfrm>
          <a:off x="-3912973"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FF685137-852B-FB26-C71B-4AA5ED7B658F}"/>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8AA71A6C-9542-650F-6AF5-AF610374BD7F}"/>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Update Anomalies: Update anomalies occur when modifications to data are not properly propagated throughout the database. For example, if a piece of data is stored in multiple places and a change is made to it in one location but not in others, inconsistencies and errors can arise. Update anomalies can lead to data integrity issues and can be time-consuming and error-prone to resolve.</a:t>
            </a:r>
          </a:p>
        </p:txBody>
      </p:sp>
      <p:sp>
        <p:nvSpPr>
          <p:cNvPr id="9" name="Content Placeholder 2">
            <a:extLst>
              <a:ext uri="{FF2B5EF4-FFF2-40B4-BE49-F238E27FC236}">
                <a16:creationId xmlns:a16="http://schemas.microsoft.com/office/drawing/2014/main" id="{863FCD51-3BDE-6D17-6DD2-34762F06A06D}"/>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p:txBody>
      </p:sp>
    </p:spTree>
    <p:extLst>
      <p:ext uri="{BB962C8B-B14F-4D97-AF65-F5344CB8AC3E}">
        <p14:creationId xmlns:p14="http://schemas.microsoft.com/office/powerpoint/2010/main" val="7556680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650764129"/>
              </p:ext>
            </p:extLst>
          </p:nvPr>
        </p:nvGraphicFramePr>
        <p:xfrm>
          <a:off x="-5870146"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0B5D7469-BA56-94D2-7C9C-619262B7EDF8}"/>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1CF491B-2C41-B252-F8AA-31C488260815}"/>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Poor Performance: Databases without normalization tend to have poor performance, especially when dealing with complex queries or large datasets. Without proper organization and relationships, queries often require joining multiple tables and retrieving unnecessary data. This can result in slower query execution times, increased resource usage, and degraded overall database performance.</a:t>
            </a:r>
          </a:p>
        </p:txBody>
      </p:sp>
      <p:sp>
        <p:nvSpPr>
          <p:cNvPr id="8" name="Content Placeholder 2">
            <a:extLst>
              <a:ext uri="{FF2B5EF4-FFF2-40B4-BE49-F238E27FC236}">
                <a16:creationId xmlns:a16="http://schemas.microsoft.com/office/drawing/2014/main" id="{93BEC63C-7F31-4335-ADF9-0E2831DF1BA3}"/>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p:txBody>
      </p:sp>
    </p:spTree>
    <p:extLst>
      <p:ext uri="{BB962C8B-B14F-4D97-AF65-F5344CB8AC3E}">
        <p14:creationId xmlns:p14="http://schemas.microsoft.com/office/powerpoint/2010/main" val="33947074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2135882638"/>
              </p:ext>
            </p:extLst>
          </p:nvPr>
        </p:nvGraphicFramePr>
        <p:xfrm>
          <a:off x="-7951573"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C09513E-FD25-7533-98A4-70E862D17AE4}"/>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45D1F88B-B179-FDF9-ACEF-D714A342BC4B}"/>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Difficult Maintenance: Maintenance and modifications become more complex without normalization. When redundant data is scattered across multiple tables, any changes or updates require modifications in multiple places, making maintenance more difficult and error-prone. The lack of proper relationships can further complicate the maintenance process, as modifications may need to be propagated manually to ensure data consistency.</a:t>
            </a:r>
          </a:p>
        </p:txBody>
      </p:sp>
      <p:sp>
        <p:nvSpPr>
          <p:cNvPr id="6" name="Content Placeholder 2">
            <a:extLst>
              <a:ext uri="{FF2B5EF4-FFF2-40B4-BE49-F238E27FC236}">
                <a16:creationId xmlns:a16="http://schemas.microsoft.com/office/drawing/2014/main" id="{C289D102-EE50-2AB1-B6F9-F1DE9F05FF49}"/>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p:txBody>
      </p:sp>
    </p:spTree>
    <p:extLst>
      <p:ext uri="{BB962C8B-B14F-4D97-AF65-F5344CB8AC3E}">
        <p14:creationId xmlns:p14="http://schemas.microsoft.com/office/powerpoint/2010/main" val="33791600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43580-8209-8192-6D9F-897CB3089CED}"/>
              </a:ext>
            </a:extLst>
          </p:cNvPr>
          <p:cNvSpPr>
            <a:spLocks noGrp="1"/>
          </p:cNvSpPr>
          <p:nvPr>
            <p:ph type="title"/>
          </p:nvPr>
        </p:nvSpPr>
        <p:spPr>
          <a:xfrm>
            <a:off x="838200" y="517525"/>
            <a:ext cx="10515600" cy="1325563"/>
          </a:xfrm>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EFDA350B-3BD9-4C40-A9C8-37575AC2799F}"/>
              </a:ext>
            </a:extLst>
          </p:cNvPr>
          <p:cNvGraphicFramePr/>
          <p:nvPr>
            <p:extLst>
              <p:ext uri="{D42A27DB-BD31-4B8C-83A1-F6EECF244321}">
                <p14:modId xmlns:p14="http://schemas.microsoft.com/office/powerpoint/2010/main" val="1487676007"/>
              </p:ext>
            </p:extLst>
          </p:nvPr>
        </p:nvGraphicFramePr>
        <p:xfrm>
          <a:off x="-10008973"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2">
            <a:extLst>
              <a:ext uri="{FF2B5EF4-FFF2-40B4-BE49-F238E27FC236}">
                <a16:creationId xmlns:a16="http://schemas.microsoft.com/office/drawing/2014/main" id="{2411E6CF-0C4A-AC65-116F-D773CB8DA828}"/>
              </a:ext>
            </a:extLst>
          </p:cNvPr>
          <p:cNvSpPr txBox="1">
            <a:spLocks/>
          </p:cNvSpPr>
          <p:nvPr/>
        </p:nvSpPr>
        <p:spPr>
          <a:xfrm>
            <a:off x="121920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a:p>
            <a:endParaRPr lang="en-US" dirty="0"/>
          </a:p>
        </p:txBody>
      </p:sp>
      <p:sp>
        <p:nvSpPr>
          <p:cNvPr id="3" name="Rectangle 2">
            <a:extLst>
              <a:ext uri="{FF2B5EF4-FFF2-40B4-BE49-F238E27FC236}">
                <a16:creationId xmlns:a16="http://schemas.microsoft.com/office/drawing/2014/main" id="{23EBB3F8-2865-F306-FE91-AA510781344D}"/>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4C6B4F1-DE0F-06F6-1327-B39AC3371466}"/>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Limited Scalability: Databases without normalization face challenges when it comes to scalability. As the database grows in size or new data needs arise, the lack of a structured and normalized design can make it challenging to incorporate changes without disrupting the existing system. Scalability becomes limited, and the database may become less flexible and more difficult to manage.</a:t>
            </a:r>
          </a:p>
        </p:txBody>
      </p:sp>
    </p:spTree>
    <p:extLst>
      <p:ext uri="{BB962C8B-B14F-4D97-AF65-F5344CB8AC3E}">
        <p14:creationId xmlns:p14="http://schemas.microsoft.com/office/powerpoint/2010/main" val="9616071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DC54-A711-EC1D-698C-F8B742DBF080}"/>
              </a:ext>
            </a:extLst>
          </p:cNvPr>
          <p:cNvSpPr>
            <a:spLocks noGrp="1"/>
          </p:cNvSpPr>
          <p:nvPr>
            <p:ph type="title"/>
          </p:nvPr>
        </p:nvSpPr>
        <p:spPr/>
        <p:txBody>
          <a:bodyPr>
            <a:normAutofit/>
          </a:bodyPr>
          <a:lstStyle/>
          <a:p>
            <a:r>
              <a:rPr lang="en-US" sz="7200">
                <a:latin typeface="Impact" panose="020B0806030902050204" pitchFamily="34" charset="0"/>
              </a:rPr>
              <a:t>With-out Normalization</a:t>
            </a:r>
            <a:endParaRPr lang="en-US" sz="7200" dirty="0">
              <a:latin typeface="Impact" panose="020B0806030902050204" pitchFamily="34" charset="0"/>
            </a:endParaRPr>
          </a:p>
        </p:txBody>
      </p:sp>
      <p:sp>
        <p:nvSpPr>
          <p:cNvPr id="5" name="Content Placeholder 2">
            <a:extLst>
              <a:ext uri="{FF2B5EF4-FFF2-40B4-BE49-F238E27FC236}">
                <a16:creationId xmlns:a16="http://schemas.microsoft.com/office/drawing/2014/main" id="{2633542C-C25F-63FB-C797-73C5A158990A}"/>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a:p>
            <a:endParaRPr lang="en-US" dirty="0"/>
          </a:p>
        </p:txBody>
      </p:sp>
      <p:sp>
        <p:nvSpPr>
          <p:cNvPr id="8" name="Title 1">
            <a:extLst>
              <a:ext uri="{FF2B5EF4-FFF2-40B4-BE49-F238E27FC236}">
                <a16:creationId xmlns:a16="http://schemas.microsoft.com/office/drawing/2014/main" id="{703AE0B5-900F-589A-63C1-87D24EEAAC71}"/>
              </a:ext>
            </a:extLst>
          </p:cNvPr>
          <p:cNvSpPr txBox="1">
            <a:spLocks/>
          </p:cNvSpPr>
          <p:nvPr/>
        </p:nvSpPr>
        <p:spPr>
          <a:xfrm>
            <a:off x="-105156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Overview</a:t>
            </a:r>
          </a:p>
        </p:txBody>
      </p:sp>
      <p:graphicFrame>
        <p:nvGraphicFramePr>
          <p:cNvPr id="21" name="Content Placeholder 2">
            <a:extLst>
              <a:ext uri="{FF2B5EF4-FFF2-40B4-BE49-F238E27FC236}">
                <a16:creationId xmlns:a16="http://schemas.microsoft.com/office/drawing/2014/main" id="{671F2E4D-4E8F-9456-D182-862AA072E22D}"/>
              </a:ext>
            </a:extLst>
          </p:cNvPr>
          <p:cNvGraphicFramePr/>
          <p:nvPr>
            <p:extLst>
              <p:ext uri="{D42A27DB-BD31-4B8C-83A1-F6EECF244321}">
                <p14:modId xmlns:p14="http://schemas.microsoft.com/office/powerpoint/2010/main" val="3603977526"/>
              </p:ext>
            </p:extLst>
          </p:nvPr>
        </p:nvGraphicFramePr>
        <p:xfrm>
          <a:off x="-11788346" y="2147670"/>
          <a:ext cx="11788346"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46416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DC54-A711-EC1D-698C-F8B742DBF080}"/>
              </a:ext>
            </a:extLst>
          </p:cNvPr>
          <p:cNvSpPr>
            <a:spLocks noGrp="1"/>
          </p:cNvSpPr>
          <p:nvPr>
            <p:ph type="title"/>
          </p:nvPr>
        </p:nvSpPr>
        <p:spPr>
          <a:xfrm>
            <a:off x="12192000" y="365125"/>
            <a:ext cx="10515600" cy="1325563"/>
          </a:xfrm>
        </p:spPr>
        <p:txBody>
          <a:bodyPr>
            <a:normAutofit/>
          </a:bodyPr>
          <a:lstStyle/>
          <a:p>
            <a:r>
              <a:rPr lang="en-US" sz="7200" dirty="0">
                <a:latin typeface="Impact" panose="020B0806030902050204" pitchFamily="34" charset="0"/>
              </a:rPr>
              <a:t>With-out Normalization</a:t>
            </a:r>
          </a:p>
        </p:txBody>
      </p:sp>
      <p:graphicFrame>
        <p:nvGraphicFramePr>
          <p:cNvPr id="20" name="Content Placeholder 19">
            <a:extLst>
              <a:ext uri="{FF2B5EF4-FFF2-40B4-BE49-F238E27FC236}">
                <a16:creationId xmlns:a16="http://schemas.microsoft.com/office/drawing/2014/main" id="{51CBE6D8-396B-2185-AAAA-649E8A10903A}"/>
              </a:ext>
            </a:extLst>
          </p:cNvPr>
          <p:cNvGraphicFramePr>
            <a:graphicFrameLocks noGrp="1"/>
          </p:cNvGraphicFramePr>
          <p:nvPr>
            <p:ph idx="1"/>
            <p:extLst>
              <p:ext uri="{D42A27DB-BD31-4B8C-83A1-F6EECF244321}">
                <p14:modId xmlns:p14="http://schemas.microsoft.com/office/powerpoint/2010/main" val="1882173912"/>
              </p:ext>
            </p:extLst>
          </p:nvPr>
        </p:nvGraphicFramePr>
        <p:xfrm>
          <a:off x="-105156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2633542C-C25F-63FB-C797-73C5A158990A}"/>
              </a:ext>
            </a:extLst>
          </p:cNvPr>
          <p:cNvSpPr txBox="1">
            <a:spLocks/>
          </p:cNvSpPr>
          <p:nvPr/>
        </p:nvSpPr>
        <p:spPr>
          <a:xfrm>
            <a:off x="121920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a:p>
            <a:endParaRPr lang="en-US" dirty="0"/>
          </a:p>
        </p:txBody>
      </p:sp>
      <p:sp>
        <p:nvSpPr>
          <p:cNvPr id="8" name="Title 1">
            <a:extLst>
              <a:ext uri="{FF2B5EF4-FFF2-40B4-BE49-F238E27FC236}">
                <a16:creationId xmlns:a16="http://schemas.microsoft.com/office/drawing/2014/main" id="{703AE0B5-900F-589A-63C1-87D24EEAAC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Overview</a:t>
            </a:r>
          </a:p>
        </p:txBody>
      </p:sp>
    </p:spTree>
    <p:extLst>
      <p:ext uri="{BB962C8B-B14F-4D97-AF65-F5344CB8AC3E}">
        <p14:creationId xmlns:p14="http://schemas.microsoft.com/office/powerpoint/2010/main" val="4270149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DC54-A711-EC1D-698C-F8B742DBF080}"/>
              </a:ext>
            </a:extLst>
          </p:cNvPr>
          <p:cNvSpPr>
            <a:spLocks noGrp="1"/>
          </p:cNvSpPr>
          <p:nvPr>
            <p:ph type="title"/>
          </p:nvPr>
        </p:nvSpPr>
        <p:spPr>
          <a:xfrm>
            <a:off x="12192000" y="365125"/>
            <a:ext cx="10515600" cy="1325563"/>
          </a:xfrm>
        </p:spPr>
        <p:txBody>
          <a:bodyPr>
            <a:normAutofit/>
          </a:bodyPr>
          <a:lstStyle/>
          <a:p>
            <a:r>
              <a:rPr lang="en-US" sz="7200" dirty="0">
                <a:latin typeface="Impact" panose="020B0806030902050204" pitchFamily="34" charset="0"/>
              </a:rPr>
              <a:t>With-out Normalization</a:t>
            </a:r>
          </a:p>
        </p:txBody>
      </p:sp>
      <p:graphicFrame>
        <p:nvGraphicFramePr>
          <p:cNvPr id="20" name="Content Placeholder 19">
            <a:extLst>
              <a:ext uri="{FF2B5EF4-FFF2-40B4-BE49-F238E27FC236}">
                <a16:creationId xmlns:a16="http://schemas.microsoft.com/office/drawing/2014/main" id="{51CBE6D8-396B-2185-AAAA-649E8A10903A}"/>
              </a:ext>
            </a:extLst>
          </p:cNvPr>
          <p:cNvGraphicFramePr>
            <a:graphicFrameLocks noGrp="1"/>
          </p:cNvGraphicFramePr>
          <p:nvPr>
            <p:ph idx="1"/>
            <p:extLst>
              <p:ext uri="{D42A27DB-BD31-4B8C-83A1-F6EECF244321}">
                <p14:modId xmlns:p14="http://schemas.microsoft.com/office/powerpoint/2010/main" val="2363538139"/>
              </p:ext>
            </p:extLst>
          </p:nvPr>
        </p:nvGraphicFramePr>
        <p:xfrm>
          <a:off x="-10515600" y="1825625"/>
          <a:ext cx="22707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2633542C-C25F-63FB-C797-73C5A158990A}"/>
              </a:ext>
            </a:extLst>
          </p:cNvPr>
          <p:cNvSpPr txBox="1">
            <a:spLocks/>
          </p:cNvSpPr>
          <p:nvPr/>
        </p:nvSpPr>
        <p:spPr>
          <a:xfrm>
            <a:off x="121920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a:p>
            <a:endParaRPr lang="en-US" dirty="0"/>
          </a:p>
        </p:txBody>
      </p:sp>
      <p:sp>
        <p:nvSpPr>
          <p:cNvPr id="8" name="Title 1">
            <a:extLst>
              <a:ext uri="{FF2B5EF4-FFF2-40B4-BE49-F238E27FC236}">
                <a16:creationId xmlns:a16="http://schemas.microsoft.com/office/drawing/2014/main" id="{703AE0B5-900F-589A-63C1-87D24EEAAC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Overview</a:t>
            </a:r>
            <a:endParaRPr lang="en-US" sz="7200" dirty="0">
              <a:latin typeface="Impact" panose="020B0806030902050204" pitchFamily="34" charset="0"/>
            </a:endParaRPr>
          </a:p>
        </p:txBody>
      </p:sp>
    </p:spTree>
    <p:extLst>
      <p:ext uri="{BB962C8B-B14F-4D97-AF65-F5344CB8AC3E}">
        <p14:creationId xmlns:p14="http://schemas.microsoft.com/office/powerpoint/2010/main" val="349927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DC54-A711-EC1D-698C-F8B742DBF080}"/>
              </a:ext>
            </a:extLst>
          </p:cNvPr>
          <p:cNvSpPr>
            <a:spLocks noGrp="1"/>
          </p:cNvSpPr>
          <p:nvPr>
            <p:ph type="title"/>
          </p:nvPr>
        </p:nvSpPr>
        <p:spPr>
          <a:xfrm>
            <a:off x="12192000" y="365125"/>
            <a:ext cx="10515600" cy="1325563"/>
          </a:xfrm>
        </p:spPr>
        <p:txBody>
          <a:bodyPr>
            <a:normAutofit/>
          </a:bodyPr>
          <a:lstStyle/>
          <a:p>
            <a:r>
              <a:rPr lang="en-US" sz="7200" dirty="0">
                <a:latin typeface="Impact" panose="020B0806030902050204" pitchFamily="34" charset="0"/>
              </a:rPr>
              <a:t>With-out Normalization</a:t>
            </a:r>
          </a:p>
        </p:txBody>
      </p:sp>
      <p:graphicFrame>
        <p:nvGraphicFramePr>
          <p:cNvPr id="20" name="Content Placeholder 19">
            <a:extLst>
              <a:ext uri="{FF2B5EF4-FFF2-40B4-BE49-F238E27FC236}">
                <a16:creationId xmlns:a16="http://schemas.microsoft.com/office/drawing/2014/main" id="{51CBE6D8-396B-2185-AAAA-649E8A10903A}"/>
              </a:ext>
            </a:extLst>
          </p:cNvPr>
          <p:cNvGraphicFramePr>
            <a:graphicFrameLocks noGrp="1"/>
          </p:cNvGraphicFramePr>
          <p:nvPr>
            <p:ph idx="1"/>
            <p:extLst>
              <p:ext uri="{D42A27DB-BD31-4B8C-83A1-F6EECF244321}">
                <p14:modId xmlns:p14="http://schemas.microsoft.com/office/powerpoint/2010/main" val="4128271996"/>
              </p:ext>
            </p:extLst>
          </p:nvPr>
        </p:nvGraphicFramePr>
        <p:xfrm>
          <a:off x="0" y="18256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2633542C-C25F-63FB-C797-73C5A158990A}"/>
              </a:ext>
            </a:extLst>
          </p:cNvPr>
          <p:cNvSpPr txBox="1">
            <a:spLocks/>
          </p:cNvSpPr>
          <p:nvPr/>
        </p:nvSpPr>
        <p:spPr>
          <a:xfrm>
            <a:off x="121920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the absence of database normalization can lead to inefficiencies, data inconsistencies, poor performance, and difficulties in maintenance and scalability. Normalization provides a framework for organizing data in a structured and efficient manner, reducing redundancy, improving data integrity, and enhancing overall database functionality.</a:t>
            </a:r>
          </a:p>
          <a:p>
            <a:endParaRPr lang="en-US" dirty="0"/>
          </a:p>
        </p:txBody>
      </p:sp>
      <p:sp>
        <p:nvSpPr>
          <p:cNvPr id="8" name="Title 1">
            <a:extLst>
              <a:ext uri="{FF2B5EF4-FFF2-40B4-BE49-F238E27FC236}">
                <a16:creationId xmlns:a16="http://schemas.microsoft.com/office/drawing/2014/main" id="{703AE0B5-900F-589A-63C1-87D24EEAAC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Overview</a:t>
            </a:r>
          </a:p>
        </p:txBody>
      </p:sp>
      <p:sp>
        <p:nvSpPr>
          <p:cNvPr id="3" name="Title 1">
            <a:extLst>
              <a:ext uri="{FF2B5EF4-FFF2-40B4-BE49-F238E27FC236}">
                <a16:creationId xmlns:a16="http://schemas.microsoft.com/office/drawing/2014/main" id="{3B187B4D-7627-AAD2-BB93-8E963B0787D4}"/>
              </a:ext>
            </a:extLst>
          </p:cNvPr>
          <p:cNvSpPr txBox="1">
            <a:spLocks/>
          </p:cNvSpPr>
          <p:nvPr/>
        </p:nvSpPr>
        <p:spPr>
          <a:xfrm>
            <a:off x="-105156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What are Normal Forms</a:t>
            </a:r>
          </a:p>
        </p:txBody>
      </p:sp>
      <p:sp>
        <p:nvSpPr>
          <p:cNvPr id="4" name="Content Placeholder 2">
            <a:extLst>
              <a:ext uri="{FF2B5EF4-FFF2-40B4-BE49-F238E27FC236}">
                <a16:creationId xmlns:a16="http://schemas.microsoft.com/office/drawing/2014/main" id="{061783B0-8768-BD7B-81F5-AB5FB07BCBBE}"/>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process of normalization is based on a set of rules or principles, known as normal forms, which define specific conditions that a table should meet to be considered normalized. </a:t>
            </a:r>
            <a:endParaRPr lang="en-US" dirty="0"/>
          </a:p>
        </p:txBody>
      </p:sp>
    </p:spTree>
    <p:extLst>
      <p:ext uri="{BB962C8B-B14F-4D97-AF65-F5344CB8AC3E}">
        <p14:creationId xmlns:p14="http://schemas.microsoft.com/office/powerpoint/2010/main" val="36178593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3AE0B5-900F-589A-63C1-87D24EEAAC71}"/>
              </a:ext>
            </a:extLst>
          </p:cNvPr>
          <p:cNvSpPr txBox="1">
            <a:spLocks/>
          </p:cNvSpPr>
          <p:nvPr/>
        </p:nvSpPr>
        <p:spPr>
          <a:xfrm>
            <a:off x="13030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Overview</a:t>
            </a:r>
          </a:p>
        </p:txBody>
      </p:sp>
      <p:graphicFrame>
        <p:nvGraphicFramePr>
          <p:cNvPr id="20" name="Content Placeholder 19">
            <a:extLst>
              <a:ext uri="{FF2B5EF4-FFF2-40B4-BE49-F238E27FC236}">
                <a16:creationId xmlns:a16="http://schemas.microsoft.com/office/drawing/2014/main" id="{51CBE6D8-396B-2185-AAAA-649E8A10903A}"/>
              </a:ext>
            </a:extLst>
          </p:cNvPr>
          <p:cNvGraphicFramePr>
            <a:graphicFrameLocks noGrp="1"/>
          </p:cNvGraphicFramePr>
          <p:nvPr>
            <p:ph idx="1"/>
            <p:extLst>
              <p:ext uri="{D42A27DB-BD31-4B8C-83A1-F6EECF244321}">
                <p14:modId xmlns:p14="http://schemas.microsoft.com/office/powerpoint/2010/main" val="4261760477"/>
              </p:ext>
            </p:extLst>
          </p:nvPr>
        </p:nvGraphicFramePr>
        <p:xfrm>
          <a:off x="12192000" y="18256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3B187B4D-7627-AAD2-BB93-8E963B0787D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What are Normal Forms</a:t>
            </a:r>
          </a:p>
        </p:txBody>
      </p:sp>
      <p:sp>
        <p:nvSpPr>
          <p:cNvPr id="4" name="Content Placeholder 2">
            <a:extLst>
              <a:ext uri="{FF2B5EF4-FFF2-40B4-BE49-F238E27FC236}">
                <a16:creationId xmlns:a16="http://schemas.microsoft.com/office/drawing/2014/main" id="{061783B0-8768-BD7B-81F5-AB5FB07BCBB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process of normalization is based on a set of rules or principles, known as normal forms, which define specific conditions that a table should meet to be considered normalized. </a:t>
            </a:r>
          </a:p>
        </p:txBody>
      </p:sp>
      <p:sp>
        <p:nvSpPr>
          <p:cNvPr id="9" name="Content Placeholder 2">
            <a:extLst>
              <a:ext uri="{FF2B5EF4-FFF2-40B4-BE49-F238E27FC236}">
                <a16:creationId xmlns:a16="http://schemas.microsoft.com/office/drawing/2014/main" id="{DDB997DB-670E-6D9D-7568-1A6B912B587D}"/>
              </a:ext>
            </a:extLst>
          </p:cNvPr>
          <p:cNvSpPr txBox="1">
            <a:spLocks/>
          </p:cNvSpPr>
          <p:nvPr/>
        </p:nvSpPr>
        <p:spPr>
          <a:xfrm>
            <a:off x="-10795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Normal Form (1NF): This form requires that each column in a table contains only atomic (indivisible) values. It eliminates repeating groups and ensures that each cell has a single value.</a:t>
            </a:r>
          </a:p>
        </p:txBody>
      </p:sp>
    </p:spTree>
    <p:extLst>
      <p:ext uri="{BB962C8B-B14F-4D97-AF65-F5344CB8AC3E}">
        <p14:creationId xmlns:p14="http://schemas.microsoft.com/office/powerpoint/2010/main" val="3344551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C3DCCD-4F65-64CF-3D92-F03D6C1780BA}"/>
              </a:ext>
            </a:extLst>
          </p:cNvPr>
          <p:cNvSpPr txBox="1">
            <a:spLocks/>
          </p:cNvSpPr>
          <p:nvPr/>
        </p:nvSpPr>
        <p:spPr>
          <a:xfrm>
            <a:off x="121920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85000"/>
                    <a:lumOff val="15000"/>
                  </a:schemeClr>
                </a:solidFill>
                <a:latin typeface="Impact" panose="020B0806030902050204" pitchFamily="34" charset="0"/>
              </a:rPr>
              <a:t>Why</a:t>
            </a:r>
            <a:r>
              <a:rPr lang="en-US" sz="7200" dirty="0">
                <a:latin typeface="Impact" panose="020B0806030902050204" pitchFamily="34" charset="0"/>
              </a:rPr>
              <a:t> Normalization</a:t>
            </a:r>
          </a:p>
        </p:txBody>
      </p:sp>
      <p:graphicFrame>
        <p:nvGraphicFramePr>
          <p:cNvPr id="6" name="Content Placeholder 2">
            <a:extLst>
              <a:ext uri="{FF2B5EF4-FFF2-40B4-BE49-F238E27FC236}">
                <a16:creationId xmlns:a16="http://schemas.microsoft.com/office/drawing/2014/main" id="{B6E4F45B-DC77-5D02-DCDB-7B093BD614F0}"/>
              </a:ext>
            </a:extLst>
          </p:cNvPr>
          <p:cNvGraphicFramePr/>
          <p:nvPr>
            <p:extLst>
              <p:ext uri="{D42A27DB-BD31-4B8C-83A1-F6EECF244321}">
                <p14:modId xmlns:p14="http://schemas.microsoft.com/office/powerpoint/2010/main" val="1140178929"/>
              </p:ext>
            </p:extLst>
          </p:nvPr>
        </p:nvGraphicFramePr>
        <p:xfrm>
          <a:off x="12192000" y="2112579"/>
          <a:ext cx="23119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562DC625-6BFB-A236-EBCE-886A686F050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latin typeface="Impact" panose="020B0806030902050204" pitchFamily="34" charset="0"/>
              </a:rPr>
              <a:t>TOPIC TO DISCUSS</a:t>
            </a:r>
          </a:p>
        </p:txBody>
      </p:sp>
      <p:graphicFrame>
        <p:nvGraphicFramePr>
          <p:cNvPr id="3" name="Diagram 2">
            <a:extLst>
              <a:ext uri="{FF2B5EF4-FFF2-40B4-BE49-F238E27FC236}">
                <a16:creationId xmlns:a16="http://schemas.microsoft.com/office/drawing/2014/main" id="{8FDCFA54-E728-4C73-B4CB-EFCCCE64627F}"/>
              </a:ext>
            </a:extLst>
          </p:cNvPr>
          <p:cNvGraphicFramePr/>
          <p:nvPr>
            <p:extLst>
              <p:ext uri="{D42A27DB-BD31-4B8C-83A1-F6EECF244321}">
                <p14:modId xmlns:p14="http://schemas.microsoft.com/office/powerpoint/2010/main" val="3046300698"/>
              </p:ext>
            </p:extLst>
          </p:nvPr>
        </p:nvGraphicFramePr>
        <p:xfrm>
          <a:off x="2032000" y="2820318"/>
          <a:ext cx="8128000" cy="33180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415922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3AE0B5-900F-589A-63C1-87D24EEAAC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What are Normal Forms</a:t>
            </a:r>
            <a:endParaRPr lang="en-US" sz="7200" dirty="0">
              <a:latin typeface="Impact" panose="020B0806030902050204" pitchFamily="34" charset="0"/>
            </a:endParaRPr>
          </a:p>
        </p:txBody>
      </p:sp>
      <p:sp>
        <p:nvSpPr>
          <p:cNvPr id="4" name="Content Placeholder 2">
            <a:extLst>
              <a:ext uri="{FF2B5EF4-FFF2-40B4-BE49-F238E27FC236}">
                <a16:creationId xmlns:a16="http://schemas.microsoft.com/office/drawing/2014/main" id="{82AC2540-A41B-4B8F-A0C2-DB017B72383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Normal Form (1NF): This form requires that each column in a table contains only atomic (indivisible) values. It eliminates repeating groups and ensures that each cell has a single value.</a:t>
            </a:r>
          </a:p>
        </p:txBody>
      </p:sp>
      <p:sp>
        <p:nvSpPr>
          <p:cNvPr id="7" name="Content Placeholder 2">
            <a:extLst>
              <a:ext uri="{FF2B5EF4-FFF2-40B4-BE49-F238E27FC236}">
                <a16:creationId xmlns:a16="http://schemas.microsoft.com/office/drawing/2014/main" id="{DEEC3914-5B61-2A9A-ED46-37ED36594FCD}"/>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Second Normal Form (2NF): In addition to meeting 1NF, a table should have a primary key defined, and every non-key column should be functionally dependent on the entire primary key. This form eliminates partial dependencies.</a:t>
            </a:r>
            <a:endParaRPr lang="en-US" dirty="0"/>
          </a:p>
        </p:txBody>
      </p:sp>
      <p:sp>
        <p:nvSpPr>
          <p:cNvPr id="12" name="Content Placeholder 2">
            <a:extLst>
              <a:ext uri="{FF2B5EF4-FFF2-40B4-BE49-F238E27FC236}">
                <a16:creationId xmlns:a16="http://schemas.microsoft.com/office/drawing/2014/main" id="{B1E3ADA3-4B76-07B5-3160-CF0AB4A66541}"/>
              </a:ext>
            </a:extLst>
          </p:cNvPr>
          <p:cNvSpPr txBox="1">
            <a:spLocks/>
          </p:cNvSpPr>
          <p:nvPr/>
        </p:nvSpPr>
        <p:spPr>
          <a:xfrm>
            <a:off x="121920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process of normalization is based on a set of rules or principles, known as normal forms, which define specific conditions that a table should meet to be considered normalized. </a:t>
            </a:r>
          </a:p>
        </p:txBody>
      </p:sp>
    </p:spTree>
    <p:extLst>
      <p:ext uri="{BB962C8B-B14F-4D97-AF65-F5344CB8AC3E}">
        <p14:creationId xmlns:p14="http://schemas.microsoft.com/office/powerpoint/2010/main" val="32259781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3AE0B5-900F-589A-63C1-87D24EEAAC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What are Normal Forms</a:t>
            </a:r>
            <a:endParaRPr lang="en-US" sz="7200" dirty="0">
              <a:latin typeface="Impact" panose="020B0806030902050204" pitchFamily="34" charset="0"/>
            </a:endParaRPr>
          </a:p>
        </p:txBody>
      </p:sp>
      <p:sp>
        <p:nvSpPr>
          <p:cNvPr id="4" name="Content Placeholder 2">
            <a:extLst>
              <a:ext uri="{FF2B5EF4-FFF2-40B4-BE49-F238E27FC236}">
                <a16:creationId xmlns:a16="http://schemas.microsoft.com/office/drawing/2014/main" id="{82AC2540-A41B-4B8F-A0C2-DB017B72383B}"/>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Normal Form (1NF): This form requires that each column in a table contains only atomic (indivisible) values. It eliminates repeating groups and ensures that each cell has a single value.</a:t>
            </a:r>
          </a:p>
        </p:txBody>
      </p:sp>
      <p:sp>
        <p:nvSpPr>
          <p:cNvPr id="7" name="Content Placeholder 2">
            <a:extLst>
              <a:ext uri="{FF2B5EF4-FFF2-40B4-BE49-F238E27FC236}">
                <a16:creationId xmlns:a16="http://schemas.microsoft.com/office/drawing/2014/main" id="{DEEC3914-5B61-2A9A-ED46-37ED36594FC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Second Normal Form (2NF): In addition to meeting 1NF, a table should have a primary key defined, and every non-key column should be functionally dependent on the entire primary key. This form eliminates partial dependencies.</a:t>
            </a:r>
            <a:endParaRPr lang="en-US" dirty="0"/>
          </a:p>
        </p:txBody>
      </p:sp>
      <p:sp>
        <p:nvSpPr>
          <p:cNvPr id="5" name="Content Placeholder 2">
            <a:extLst>
              <a:ext uri="{FF2B5EF4-FFF2-40B4-BE49-F238E27FC236}">
                <a16:creationId xmlns:a16="http://schemas.microsoft.com/office/drawing/2014/main" id="{1A8A80CA-6F4A-0F0A-4B8B-F4F4748C58CB}"/>
              </a:ext>
            </a:extLst>
          </p:cNvPr>
          <p:cNvSpPr>
            <a:spLocks noGrp="1"/>
          </p:cNvSpPr>
          <p:nvPr>
            <p:ph idx="1"/>
          </p:nvPr>
        </p:nvSpPr>
        <p:spPr>
          <a:xfrm>
            <a:off x="-10515600" y="1825625"/>
            <a:ext cx="10515600" cy="4351338"/>
          </a:xfrm>
        </p:spPr>
        <p:txBody>
          <a:bodyPr/>
          <a:lstStyle/>
          <a:p>
            <a:r>
              <a:rPr lang="en-US" dirty="0"/>
              <a:t>Third Normal Form (3NF): Building upon 2NF, a table should eliminate transitive dependencies. In other words, non-key columns should not depend on each other through another non-key column.</a:t>
            </a:r>
          </a:p>
        </p:txBody>
      </p:sp>
    </p:spTree>
    <p:extLst>
      <p:ext uri="{BB962C8B-B14F-4D97-AF65-F5344CB8AC3E}">
        <p14:creationId xmlns:p14="http://schemas.microsoft.com/office/powerpoint/2010/main" val="11841182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3AE0B5-900F-589A-63C1-87D24EEAAC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What are Normal Forms</a:t>
            </a:r>
          </a:p>
        </p:txBody>
      </p:sp>
      <p:sp>
        <p:nvSpPr>
          <p:cNvPr id="7" name="Content Placeholder 2">
            <a:extLst>
              <a:ext uri="{FF2B5EF4-FFF2-40B4-BE49-F238E27FC236}">
                <a16:creationId xmlns:a16="http://schemas.microsoft.com/office/drawing/2014/main" id="{DEEC3914-5B61-2A9A-ED46-37ED36594FCD}"/>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Second Normal Form (2NF): In addition to meeting 1NF, a table should have a primary key defined, and every non-key column should be functionally dependent on the entire primary key. This form eliminates partial dependencies.</a:t>
            </a:r>
          </a:p>
        </p:txBody>
      </p:sp>
      <p:sp>
        <p:nvSpPr>
          <p:cNvPr id="5" name="Content Placeholder 2">
            <a:extLst>
              <a:ext uri="{FF2B5EF4-FFF2-40B4-BE49-F238E27FC236}">
                <a16:creationId xmlns:a16="http://schemas.microsoft.com/office/drawing/2014/main" id="{1A8A80CA-6F4A-0F0A-4B8B-F4F4748C58CB}"/>
              </a:ext>
            </a:extLst>
          </p:cNvPr>
          <p:cNvSpPr>
            <a:spLocks noGrp="1"/>
          </p:cNvSpPr>
          <p:nvPr>
            <p:ph idx="1"/>
          </p:nvPr>
        </p:nvSpPr>
        <p:spPr/>
        <p:txBody>
          <a:bodyPr/>
          <a:lstStyle/>
          <a:p>
            <a:r>
              <a:rPr lang="en-US" dirty="0"/>
              <a:t>Third Normal Form (3NF): Building upon 2NF, a table should eliminate transitive dependencies. In other words, non-key columns should not depend on each other through another non-key column.</a:t>
            </a:r>
          </a:p>
        </p:txBody>
      </p:sp>
      <p:graphicFrame>
        <p:nvGraphicFramePr>
          <p:cNvPr id="3" name="Diagram 2">
            <a:extLst>
              <a:ext uri="{FF2B5EF4-FFF2-40B4-BE49-F238E27FC236}">
                <a16:creationId xmlns:a16="http://schemas.microsoft.com/office/drawing/2014/main" id="{D6E58AD4-8A33-B2D8-400D-E8A1447E1A1C}"/>
              </a:ext>
            </a:extLst>
          </p:cNvPr>
          <p:cNvGraphicFramePr/>
          <p:nvPr>
            <p:extLst>
              <p:ext uri="{D42A27DB-BD31-4B8C-83A1-F6EECF244321}">
                <p14:modId xmlns:p14="http://schemas.microsoft.com/office/powerpoint/2010/main" val="3337709424"/>
              </p:ext>
            </p:extLst>
          </p:nvPr>
        </p:nvGraphicFramePr>
        <p:xfrm>
          <a:off x="121920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09FE7A3A-17D1-B4B4-E9EF-9DD31B27DE85}"/>
              </a:ext>
            </a:extLst>
          </p:cNvPr>
          <p:cNvSpPr txBox="1">
            <a:spLocks/>
          </p:cNvSpPr>
          <p:nvPr/>
        </p:nvSpPr>
        <p:spPr>
          <a:xfrm>
            <a:off x="121920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Tree>
    <p:extLst>
      <p:ext uri="{BB962C8B-B14F-4D97-AF65-F5344CB8AC3E}">
        <p14:creationId xmlns:p14="http://schemas.microsoft.com/office/powerpoint/2010/main" val="38338961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4008243732"/>
              </p:ext>
            </p:extLst>
          </p:nvPr>
        </p:nvGraphicFramePr>
        <p:xfrm>
          <a:off x="121920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itle 1">
            <a:extLst>
              <a:ext uri="{FF2B5EF4-FFF2-40B4-BE49-F238E27FC236}">
                <a16:creationId xmlns:a16="http://schemas.microsoft.com/office/drawing/2014/main" id="{7B64BB82-1187-B9BA-4444-3B5AD4F29F55}"/>
              </a:ext>
            </a:extLst>
          </p:cNvPr>
          <p:cNvSpPr txBox="1">
            <a:spLocks/>
          </p:cNvSpPr>
          <p:nvPr/>
        </p:nvSpPr>
        <p:spPr>
          <a:xfrm>
            <a:off x="-105156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What are Normal Forms</a:t>
            </a:r>
          </a:p>
        </p:txBody>
      </p:sp>
      <p:sp>
        <p:nvSpPr>
          <p:cNvPr id="23" name="Content Placeholder 2">
            <a:extLst>
              <a:ext uri="{FF2B5EF4-FFF2-40B4-BE49-F238E27FC236}">
                <a16:creationId xmlns:a16="http://schemas.microsoft.com/office/drawing/2014/main" id="{0D2F19AF-E237-3448-FE58-B1C2562B1AC5}"/>
              </a:ext>
            </a:extLst>
          </p:cNvPr>
          <p:cNvSpPr>
            <a:spLocks noGrp="1"/>
          </p:cNvSpPr>
          <p:nvPr>
            <p:ph idx="1"/>
          </p:nvPr>
        </p:nvSpPr>
        <p:spPr>
          <a:xfrm>
            <a:off x="-10515600" y="1825625"/>
            <a:ext cx="10515600" cy="4351338"/>
          </a:xfrm>
        </p:spPr>
        <p:txBody>
          <a:bodyPr/>
          <a:lstStyle/>
          <a:p>
            <a:r>
              <a:rPr lang="en-US" dirty="0"/>
              <a:t>Third Normal Form (3NF): Building upon 2NF, a table should eliminate transitive dependencies. In other words, non-key columns should not depend on each other through another non-key column.</a:t>
            </a:r>
          </a:p>
        </p:txBody>
      </p:sp>
      <p:sp>
        <p:nvSpPr>
          <p:cNvPr id="24" name="Title 1">
            <a:extLst>
              <a:ext uri="{FF2B5EF4-FFF2-40B4-BE49-F238E27FC236}">
                <a16:creationId xmlns:a16="http://schemas.microsoft.com/office/drawing/2014/main" id="{32AF1098-1340-A0B1-6C11-5A31D99B0EB6}"/>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26" name="Content Placeholder 2">
            <a:extLst>
              <a:ext uri="{FF2B5EF4-FFF2-40B4-BE49-F238E27FC236}">
                <a16:creationId xmlns:a16="http://schemas.microsoft.com/office/drawing/2014/main" id="{3D2AA7BB-4533-45FD-4EF7-BCF9994671D8}"/>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 the entities: Determine the main entities or objects that the table represents. For example, if you have a table of employees, the entity would be "employee."</a:t>
            </a:r>
          </a:p>
          <a:p>
            <a:endParaRPr lang="en-US" dirty="0"/>
          </a:p>
        </p:txBody>
      </p:sp>
      <p:pic>
        <p:nvPicPr>
          <p:cNvPr id="27" name="Picture 26" descr="A picture containing text, screenshot, number, font&#10;&#10;Description automatically generated">
            <a:extLst>
              <a:ext uri="{FF2B5EF4-FFF2-40B4-BE49-F238E27FC236}">
                <a16:creationId xmlns:a16="http://schemas.microsoft.com/office/drawing/2014/main" id="{ACA8ABAC-C78A-1612-40F9-E69D79366C28}"/>
              </a:ext>
            </a:extLst>
          </p:cNvPr>
          <p:cNvPicPr>
            <a:picLocks noChangeAspect="1"/>
          </p:cNvPicPr>
          <p:nvPr/>
        </p:nvPicPr>
        <p:blipFill>
          <a:blip r:embed="rId8"/>
          <a:stretch>
            <a:fillRect/>
          </a:stretch>
        </p:blipFill>
        <p:spPr>
          <a:xfrm>
            <a:off x="1911350" y="6858000"/>
            <a:ext cx="7772400" cy="2582937"/>
          </a:xfrm>
          <a:prstGeom prst="rect">
            <a:avLst/>
          </a:prstGeom>
        </p:spPr>
      </p:pic>
    </p:spTree>
    <p:extLst>
      <p:ext uri="{BB962C8B-B14F-4D97-AF65-F5344CB8AC3E}">
        <p14:creationId xmlns:p14="http://schemas.microsoft.com/office/powerpoint/2010/main" val="14539977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1250970264"/>
              </p:ext>
            </p:extLst>
          </p:nvPr>
        </p:nvGraphicFramePr>
        <p:xfrm>
          <a:off x="1005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itle 1">
            <a:extLst>
              <a:ext uri="{FF2B5EF4-FFF2-40B4-BE49-F238E27FC236}">
                <a16:creationId xmlns:a16="http://schemas.microsoft.com/office/drawing/2014/main" id="{32AF1098-1340-A0B1-6C11-5A31D99B0EB6}"/>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4" name="Rectangle 3">
            <a:extLst>
              <a:ext uri="{FF2B5EF4-FFF2-40B4-BE49-F238E27FC236}">
                <a16:creationId xmlns:a16="http://schemas.microsoft.com/office/drawing/2014/main" id="{D11058D7-1A64-99EA-2540-D9B13473B08D}"/>
              </a:ext>
            </a:extLst>
          </p:cNvPr>
          <p:cNvSpPr/>
          <p:nvPr/>
        </p:nvSpPr>
        <p:spPr>
          <a:xfrm>
            <a:off x="0" y="2456271"/>
            <a:ext cx="9575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218E5A22-7E9B-F2EF-99FE-C5D735A55F02}"/>
              </a:ext>
            </a:extLst>
          </p:cNvPr>
          <p:cNvSpPr txBox="1">
            <a:spLocks/>
          </p:cNvSpPr>
          <p:nvPr/>
        </p:nvSpPr>
        <p:spPr>
          <a:xfrm>
            <a:off x="838200" y="1825625"/>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 the entities: Determine the main entities or objects that the table represents. For example, if you have a table of employees, the entity would be "employee."</a:t>
            </a:r>
          </a:p>
          <a:p>
            <a:endParaRPr lang="en-US" dirty="0"/>
          </a:p>
        </p:txBody>
      </p:sp>
      <p:sp>
        <p:nvSpPr>
          <p:cNvPr id="15" name="Content Placeholder 2">
            <a:extLst>
              <a:ext uri="{FF2B5EF4-FFF2-40B4-BE49-F238E27FC236}">
                <a16:creationId xmlns:a16="http://schemas.microsoft.com/office/drawing/2014/main" id="{13C1EF86-4C2D-F057-F915-F5DEFF60CF0F}"/>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 the attributes: Identify the attributes or properties associated with each entity. These are the columns in the table. For example, in the employee table, attributes could include employee ID, name, address, and job title.</a:t>
            </a:r>
          </a:p>
        </p:txBody>
      </p:sp>
      <p:pic>
        <p:nvPicPr>
          <p:cNvPr id="18" name="Picture 17" descr="A picture containing text, screenshot, number, font&#10;&#10;Description automatically generated">
            <a:extLst>
              <a:ext uri="{FF2B5EF4-FFF2-40B4-BE49-F238E27FC236}">
                <a16:creationId xmlns:a16="http://schemas.microsoft.com/office/drawing/2014/main" id="{8EF46830-577D-D0B3-24E7-5A4522474555}"/>
              </a:ext>
            </a:extLst>
          </p:cNvPr>
          <p:cNvPicPr>
            <a:picLocks noChangeAspect="1"/>
          </p:cNvPicPr>
          <p:nvPr/>
        </p:nvPicPr>
        <p:blipFill>
          <a:blip r:embed="rId8"/>
          <a:stretch>
            <a:fillRect/>
          </a:stretch>
        </p:blipFill>
        <p:spPr>
          <a:xfrm>
            <a:off x="838200" y="7061200"/>
            <a:ext cx="7772400" cy="2582937"/>
          </a:xfrm>
          <a:prstGeom prst="rect">
            <a:avLst/>
          </a:prstGeom>
        </p:spPr>
      </p:pic>
    </p:spTree>
    <p:extLst>
      <p:ext uri="{BB962C8B-B14F-4D97-AF65-F5344CB8AC3E}">
        <p14:creationId xmlns:p14="http://schemas.microsoft.com/office/powerpoint/2010/main" val="33503592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3283133464"/>
              </p:ext>
            </p:extLst>
          </p:nvPr>
        </p:nvGraphicFramePr>
        <p:xfrm>
          <a:off x="78232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ED613618-9A1F-5747-AC4D-E710B2EF928C}"/>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11" name="Rectangle 10">
            <a:extLst>
              <a:ext uri="{FF2B5EF4-FFF2-40B4-BE49-F238E27FC236}">
                <a16:creationId xmlns:a16="http://schemas.microsoft.com/office/drawing/2014/main" id="{1445B776-9EE9-33B4-9938-FE097F1623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D6216FBD-AFB7-E90F-A378-EE49150E613B}"/>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p:txBody>
      </p:sp>
      <p:pic>
        <p:nvPicPr>
          <p:cNvPr id="15" name="Picture 14" descr="A picture containing text, screenshot, number, font&#10;&#10;Description automatically generated">
            <a:extLst>
              <a:ext uri="{FF2B5EF4-FFF2-40B4-BE49-F238E27FC236}">
                <a16:creationId xmlns:a16="http://schemas.microsoft.com/office/drawing/2014/main" id="{42CDD2A1-7F82-001B-CE55-488F50463C7C}"/>
              </a:ext>
            </a:extLst>
          </p:cNvPr>
          <p:cNvPicPr>
            <a:picLocks noChangeAspect="1"/>
          </p:cNvPicPr>
          <p:nvPr/>
        </p:nvPicPr>
        <p:blipFill>
          <a:blip r:embed="rId8"/>
          <a:stretch>
            <a:fillRect/>
          </a:stretch>
        </p:blipFill>
        <p:spPr>
          <a:xfrm>
            <a:off x="838200" y="7061200"/>
            <a:ext cx="7772400" cy="2582937"/>
          </a:xfrm>
          <a:prstGeom prst="rect">
            <a:avLst/>
          </a:prstGeom>
        </p:spPr>
      </p:pic>
      <p:sp>
        <p:nvSpPr>
          <p:cNvPr id="16" name="Content Placeholder 2">
            <a:extLst>
              <a:ext uri="{FF2B5EF4-FFF2-40B4-BE49-F238E27FC236}">
                <a16:creationId xmlns:a16="http://schemas.microsoft.com/office/drawing/2014/main" id="{A96B49C7-C5F1-28F7-6097-10C8F295FDE5}"/>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 the attributes: Identify the attributes or properties associated with each entity. These are the columns in the table. </a:t>
            </a:r>
          </a:p>
        </p:txBody>
      </p:sp>
    </p:spTree>
    <p:extLst>
      <p:ext uri="{BB962C8B-B14F-4D97-AF65-F5344CB8AC3E}">
        <p14:creationId xmlns:p14="http://schemas.microsoft.com/office/powerpoint/2010/main" val="32050333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78232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ED613618-9A1F-5747-AC4D-E710B2EF928C}"/>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11" name="Rectangle 10">
            <a:extLst>
              <a:ext uri="{FF2B5EF4-FFF2-40B4-BE49-F238E27FC236}">
                <a16:creationId xmlns:a16="http://schemas.microsoft.com/office/drawing/2014/main" id="{1445B776-9EE9-33B4-9938-FE097F1623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70BE194A-9BAD-57D4-A7EE-E168746E9621}"/>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in the employee table, attributes could include Employee ID, First Name, Last Name …</a:t>
            </a:r>
          </a:p>
        </p:txBody>
      </p:sp>
      <p:sp>
        <p:nvSpPr>
          <p:cNvPr id="13" name="Content Placeholder 2">
            <a:extLst>
              <a:ext uri="{FF2B5EF4-FFF2-40B4-BE49-F238E27FC236}">
                <a16:creationId xmlns:a16="http://schemas.microsoft.com/office/drawing/2014/main" id="{D6216FBD-AFB7-E90F-A378-EE49150E613B}"/>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p:txBody>
      </p:sp>
      <p:pic>
        <p:nvPicPr>
          <p:cNvPr id="15" name="Picture 14" descr="A picture containing text, screenshot, number, font&#10;&#10;Description automatically generated">
            <a:extLst>
              <a:ext uri="{FF2B5EF4-FFF2-40B4-BE49-F238E27FC236}">
                <a16:creationId xmlns:a16="http://schemas.microsoft.com/office/drawing/2014/main" id="{42CDD2A1-7F82-001B-CE55-488F50463C7C}"/>
              </a:ext>
            </a:extLst>
          </p:cNvPr>
          <p:cNvPicPr>
            <a:picLocks noChangeAspect="1"/>
          </p:cNvPicPr>
          <p:nvPr/>
        </p:nvPicPr>
        <p:blipFill>
          <a:blip r:embed="rId8"/>
          <a:stretch>
            <a:fillRect/>
          </a:stretch>
        </p:blipFill>
        <p:spPr>
          <a:xfrm>
            <a:off x="838200" y="3964782"/>
            <a:ext cx="7772400" cy="2582937"/>
          </a:xfrm>
          <a:prstGeom prst="rect">
            <a:avLst/>
          </a:prstGeom>
        </p:spPr>
      </p:pic>
    </p:spTree>
    <p:extLst>
      <p:ext uri="{BB962C8B-B14F-4D97-AF65-F5344CB8AC3E}">
        <p14:creationId xmlns:p14="http://schemas.microsoft.com/office/powerpoint/2010/main" val="10398139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397139294"/>
              </p:ext>
            </p:extLst>
          </p:nvPr>
        </p:nvGraphicFramePr>
        <p:xfrm>
          <a:off x="55626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D4A3BDF-30B4-5ADF-5AE8-13159710F339}"/>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8" name="Rectangle 7">
            <a:extLst>
              <a:ext uri="{FF2B5EF4-FFF2-40B4-BE49-F238E27FC236}">
                <a16:creationId xmlns:a16="http://schemas.microsoft.com/office/drawing/2014/main" id="{F99F171C-C21D-E65E-DB3B-A355EF072E1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7D96B02-243D-78FE-4CAD-B0CD12CAD003}"/>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Determine the primary key: Identify the attribute(s) or combination of attributes that uniquely identify each row in the table. This is the primary key. It should be a minimal set of attributes that uniquely identify the entity. For example, the employee ID could be the primary key for the employee table.</a:t>
            </a:r>
          </a:p>
          <a:p>
            <a:endParaRPr lang="en-US" dirty="0"/>
          </a:p>
          <a:p>
            <a:r>
              <a:rPr lang="en-US" dirty="0"/>
              <a:t>In our case, we can consider Employee Id as the primary key to the Entity Employee as it is unique for every employee.</a:t>
            </a:r>
          </a:p>
        </p:txBody>
      </p:sp>
      <p:sp>
        <p:nvSpPr>
          <p:cNvPr id="11" name="Content Placeholder 2">
            <a:extLst>
              <a:ext uri="{FF2B5EF4-FFF2-40B4-BE49-F238E27FC236}">
                <a16:creationId xmlns:a16="http://schemas.microsoft.com/office/drawing/2014/main" id="{2BE0A336-4AF6-9904-B7D5-DCF733AE14A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p:txBody>
      </p:sp>
      <p:pic>
        <p:nvPicPr>
          <p:cNvPr id="15" name="Picture 14" descr="A picture containing text, screenshot, number, font&#10;&#10;Description automatically generated">
            <a:extLst>
              <a:ext uri="{FF2B5EF4-FFF2-40B4-BE49-F238E27FC236}">
                <a16:creationId xmlns:a16="http://schemas.microsoft.com/office/drawing/2014/main" id="{6D2B9A04-2A9F-83AC-FBB0-87F6E4E5CB39}"/>
              </a:ext>
            </a:extLst>
          </p:cNvPr>
          <p:cNvPicPr>
            <a:picLocks noChangeAspect="1"/>
          </p:cNvPicPr>
          <p:nvPr/>
        </p:nvPicPr>
        <p:blipFill>
          <a:blip r:embed="rId8"/>
          <a:stretch>
            <a:fillRect/>
          </a:stretch>
        </p:blipFill>
        <p:spPr>
          <a:xfrm>
            <a:off x="838200" y="7039384"/>
            <a:ext cx="7772400" cy="2582937"/>
          </a:xfrm>
          <a:prstGeom prst="rect">
            <a:avLst/>
          </a:prstGeom>
        </p:spPr>
      </p:pic>
    </p:spTree>
    <p:extLst>
      <p:ext uri="{BB962C8B-B14F-4D97-AF65-F5344CB8AC3E}">
        <p14:creationId xmlns:p14="http://schemas.microsoft.com/office/powerpoint/2010/main" val="41687399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3509254079"/>
              </p:ext>
            </p:extLst>
          </p:nvPr>
        </p:nvGraphicFramePr>
        <p:xfrm>
          <a:off x="33020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4CD4E65-F6BD-4AA4-702F-E62B6B29D993}"/>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80E32316-A7F7-B5FF-D5CD-CF715D6FD06F}"/>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8BBB8DD-5DF9-949A-BD24-8ED2BE7B7E59}"/>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p:txBody>
      </p:sp>
      <p:sp>
        <p:nvSpPr>
          <p:cNvPr id="8" name="Content Placeholder 2">
            <a:extLst>
              <a:ext uri="{FF2B5EF4-FFF2-40B4-BE49-F238E27FC236}">
                <a16:creationId xmlns:a16="http://schemas.microsoft.com/office/drawing/2014/main" id="{0925E48A-8675-416A-9434-932C4A696F6B}"/>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Tree>
    <p:extLst>
      <p:ext uri="{BB962C8B-B14F-4D97-AF65-F5344CB8AC3E}">
        <p14:creationId xmlns:p14="http://schemas.microsoft.com/office/powerpoint/2010/main" val="38634534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33020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4CD4E65-F6BD-4AA4-702F-E62B6B29D993}"/>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80E32316-A7F7-B5FF-D5CD-CF715D6FD06F}"/>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8BBB8DD-5DF9-949A-BD24-8ED2BE7B7E59}"/>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p:txBody>
      </p:sp>
      <p:sp>
        <p:nvSpPr>
          <p:cNvPr id="8" name="Content Placeholder 2">
            <a:extLst>
              <a:ext uri="{FF2B5EF4-FFF2-40B4-BE49-F238E27FC236}">
                <a16:creationId xmlns:a16="http://schemas.microsoft.com/office/drawing/2014/main" id="{0925E48A-8675-416A-9434-932C4A696F6B}"/>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pic>
        <p:nvPicPr>
          <p:cNvPr id="2" name="Picture 1" descr="A picture containing text, screenshot, number, font&#10;&#10;Description automatically generated">
            <a:extLst>
              <a:ext uri="{FF2B5EF4-FFF2-40B4-BE49-F238E27FC236}">
                <a16:creationId xmlns:a16="http://schemas.microsoft.com/office/drawing/2014/main" id="{3EBCFA22-CF93-591A-4F44-81DC24BB67B3}"/>
              </a:ext>
            </a:extLst>
          </p:cNvPr>
          <p:cNvPicPr>
            <a:picLocks noChangeAspect="1"/>
          </p:cNvPicPr>
          <p:nvPr/>
        </p:nvPicPr>
        <p:blipFill>
          <a:blip r:embed="rId8"/>
          <a:stretch>
            <a:fillRect/>
          </a:stretch>
        </p:blipFill>
        <p:spPr>
          <a:xfrm>
            <a:off x="838200" y="7039384"/>
            <a:ext cx="7772400" cy="2645179"/>
          </a:xfrm>
          <a:prstGeom prst="rect">
            <a:avLst/>
          </a:prstGeom>
        </p:spPr>
      </p:pic>
      <p:pic>
        <p:nvPicPr>
          <p:cNvPr id="4" name="Picture 3" descr="A picture containing text, screenshot, number, font&#10;&#10;Description automatically generated">
            <a:extLst>
              <a:ext uri="{FF2B5EF4-FFF2-40B4-BE49-F238E27FC236}">
                <a16:creationId xmlns:a16="http://schemas.microsoft.com/office/drawing/2014/main" id="{5C133F92-0B1D-9BA5-83CE-16914098078A}"/>
              </a:ext>
            </a:extLst>
          </p:cNvPr>
          <p:cNvPicPr>
            <a:picLocks noChangeAspect="1"/>
          </p:cNvPicPr>
          <p:nvPr/>
        </p:nvPicPr>
        <p:blipFill>
          <a:blip r:embed="rId9"/>
          <a:stretch>
            <a:fillRect/>
          </a:stretch>
        </p:blipFill>
        <p:spPr>
          <a:xfrm>
            <a:off x="838200" y="2962655"/>
            <a:ext cx="7772400" cy="2582937"/>
          </a:xfrm>
          <a:prstGeom prst="rect">
            <a:avLst/>
          </a:prstGeom>
        </p:spPr>
      </p:pic>
      <p:pic>
        <p:nvPicPr>
          <p:cNvPr id="11" name="Picture 10" descr="A picture containing screenshot, text, line&#10;&#10;Description automatically generated">
            <a:extLst>
              <a:ext uri="{FF2B5EF4-FFF2-40B4-BE49-F238E27FC236}">
                <a16:creationId xmlns:a16="http://schemas.microsoft.com/office/drawing/2014/main" id="{38B85868-4B86-026E-E0E8-4ABF8CDA1FEB}"/>
              </a:ext>
            </a:extLst>
          </p:cNvPr>
          <p:cNvPicPr>
            <a:picLocks noChangeAspect="1"/>
          </p:cNvPicPr>
          <p:nvPr/>
        </p:nvPicPr>
        <p:blipFill>
          <a:blip r:embed="rId10"/>
          <a:stretch>
            <a:fillRect/>
          </a:stretch>
        </p:blipFill>
        <p:spPr>
          <a:xfrm>
            <a:off x="838200" y="9759342"/>
            <a:ext cx="7772400" cy="1389158"/>
          </a:xfrm>
          <a:prstGeom prst="rect">
            <a:avLst/>
          </a:prstGeom>
        </p:spPr>
      </p:pic>
      <p:sp>
        <p:nvSpPr>
          <p:cNvPr id="13" name="Content Placeholder 2">
            <a:extLst>
              <a:ext uri="{FF2B5EF4-FFF2-40B4-BE49-F238E27FC236}">
                <a16:creationId xmlns:a16="http://schemas.microsoft.com/office/drawing/2014/main" id="{37A8B440-E268-0CE6-C4EF-E8D4B3095565}"/>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Consider the Employee Table below:</a:t>
            </a:r>
          </a:p>
          <a:p>
            <a:r>
              <a:rPr lang="en-US" dirty="0"/>
              <a:t>This table can be broken down into two tables…</a:t>
            </a:r>
          </a:p>
        </p:txBody>
      </p:sp>
    </p:spTree>
    <p:extLst>
      <p:ext uri="{BB962C8B-B14F-4D97-AF65-F5344CB8AC3E}">
        <p14:creationId xmlns:p14="http://schemas.microsoft.com/office/powerpoint/2010/main" val="1960372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C3DCCD-4F65-64CF-3D92-F03D6C1780BA}"/>
              </a:ext>
            </a:extLst>
          </p:cNvPr>
          <p:cNvSpPr txBox="1">
            <a:spLocks/>
          </p:cNvSpPr>
          <p:nvPr/>
        </p:nvSpPr>
        <p:spPr>
          <a:xfrm>
            <a:off x="8382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85000"/>
                    <a:lumOff val="15000"/>
                  </a:schemeClr>
                </a:solidFill>
                <a:latin typeface="Impact" panose="020B0806030902050204" pitchFamily="34" charset="0"/>
              </a:rPr>
              <a:t>Why</a:t>
            </a:r>
            <a:r>
              <a:rPr lang="en-US" sz="7200" dirty="0">
                <a:latin typeface="Impact" panose="020B0806030902050204" pitchFamily="34" charset="0"/>
              </a:rPr>
              <a:t> Normalization</a:t>
            </a:r>
          </a:p>
        </p:txBody>
      </p:sp>
      <p:graphicFrame>
        <p:nvGraphicFramePr>
          <p:cNvPr id="6" name="Content Placeholder 2">
            <a:extLst>
              <a:ext uri="{FF2B5EF4-FFF2-40B4-BE49-F238E27FC236}">
                <a16:creationId xmlns:a16="http://schemas.microsoft.com/office/drawing/2014/main" id="{B6E4F45B-DC77-5D02-DCDB-7B093BD614F0}"/>
              </a:ext>
            </a:extLst>
          </p:cNvPr>
          <p:cNvGraphicFramePr/>
          <p:nvPr>
            <p:extLst>
              <p:ext uri="{D42A27DB-BD31-4B8C-83A1-F6EECF244321}">
                <p14:modId xmlns:p14="http://schemas.microsoft.com/office/powerpoint/2010/main" val="3736538527"/>
              </p:ext>
            </p:extLst>
          </p:nvPr>
        </p:nvGraphicFramePr>
        <p:xfrm>
          <a:off x="12192000" y="2112579"/>
          <a:ext cx="23119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470DCCB-93C3-9DE1-7C54-79BEC32FFF07}"/>
              </a:ext>
            </a:extLst>
          </p:cNvPr>
          <p:cNvSpPr txBox="1">
            <a:spLocks/>
          </p:cNvSpPr>
          <p:nvPr/>
        </p:nvSpPr>
        <p:spPr>
          <a:xfrm>
            <a:off x="-105156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latin typeface="Impact" panose="020B0806030902050204" pitchFamily="34" charset="0"/>
              </a:rPr>
              <a:t>TOPIC TO DISCUSS</a:t>
            </a:r>
          </a:p>
        </p:txBody>
      </p:sp>
      <p:graphicFrame>
        <p:nvGraphicFramePr>
          <p:cNvPr id="3" name="Diagram 2">
            <a:extLst>
              <a:ext uri="{FF2B5EF4-FFF2-40B4-BE49-F238E27FC236}">
                <a16:creationId xmlns:a16="http://schemas.microsoft.com/office/drawing/2014/main" id="{157659BB-51CE-DB0F-A336-E0EBF292AFD4}"/>
              </a:ext>
            </a:extLst>
          </p:cNvPr>
          <p:cNvGraphicFramePr/>
          <p:nvPr>
            <p:extLst>
              <p:ext uri="{D42A27DB-BD31-4B8C-83A1-F6EECF244321}">
                <p14:modId xmlns:p14="http://schemas.microsoft.com/office/powerpoint/2010/main" val="4149011575"/>
              </p:ext>
            </p:extLst>
          </p:nvPr>
        </p:nvGraphicFramePr>
        <p:xfrm>
          <a:off x="-9321800" y="2820318"/>
          <a:ext cx="8128000" cy="33180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860270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33020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4CD4E65-F6BD-4AA4-702F-E62B6B29D993}"/>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80E32316-A7F7-B5FF-D5CD-CF715D6FD06F}"/>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8BBB8DD-5DF9-949A-BD24-8ED2BE7B7E59}"/>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First Normal Form (1NF): Ensure that each attribute contains atomic (indivisible) values. If there are repeating groups or multivalued attributes, create separate tables for those attributes and establish relationships with the original table. This eliminates data redundancy and ensures each cell has a single value.</a:t>
            </a:r>
          </a:p>
        </p:txBody>
      </p:sp>
      <p:sp>
        <p:nvSpPr>
          <p:cNvPr id="8" name="Content Placeholder 2">
            <a:extLst>
              <a:ext uri="{FF2B5EF4-FFF2-40B4-BE49-F238E27FC236}">
                <a16:creationId xmlns:a16="http://schemas.microsoft.com/office/drawing/2014/main" id="{0925E48A-8675-416A-9434-932C4A696F6B}"/>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pic>
        <p:nvPicPr>
          <p:cNvPr id="2" name="Picture 1" descr="A picture containing text, screenshot, number, font&#10;&#10;Description automatically generated">
            <a:extLst>
              <a:ext uri="{FF2B5EF4-FFF2-40B4-BE49-F238E27FC236}">
                <a16:creationId xmlns:a16="http://schemas.microsoft.com/office/drawing/2014/main" id="{3EBCFA22-CF93-591A-4F44-81DC24BB67B3}"/>
              </a:ext>
            </a:extLst>
          </p:cNvPr>
          <p:cNvPicPr>
            <a:picLocks noChangeAspect="1"/>
          </p:cNvPicPr>
          <p:nvPr/>
        </p:nvPicPr>
        <p:blipFill>
          <a:blip r:embed="rId8"/>
          <a:stretch>
            <a:fillRect/>
          </a:stretch>
        </p:blipFill>
        <p:spPr>
          <a:xfrm>
            <a:off x="838200" y="2897913"/>
            <a:ext cx="7188200" cy="2446358"/>
          </a:xfrm>
          <a:prstGeom prst="rect">
            <a:avLst/>
          </a:prstGeom>
        </p:spPr>
      </p:pic>
      <p:pic>
        <p:nvPicPr>
          <p:cNvPr id="4" name="Picture 3" descr="A picture containing text, screenshot, number, font&#10;&#10;Description automatically generated">
            <a:extLst>
              <a:ext uri="{FF2B5EF4-FFF2-40B4-BE49-F238E27FC236}">
                <a16:creationId xmlns:a16="http://schemas.microsoft.com/office/drawing/2014/main" id="{5C133F92-0B1D-9BA5-83CE-16914098078A}"/>
              </a:ext>
            </a:extLst>
          </p:cNvPr>
          <p:cNvPicPr>
            <a:picLocks noChangeAspect="1"/>
          </p:cNvPicPr>
          <p:nvPr/>
        </p:nvPicPr>
        <p:blipFill>
          <a:blip r:embed="rId9"/>
          <a:stretch>
            <a:fillRect/>
          </a:stretch>
        </p:blipFill>
        <p:spPr>
          <a:xfrm>
            <a:off x="9493000" y="1632655"/>
            <a:ext cx="2603999" cy="865365"/>
          </a:xfrm>
          <a:prstGeom prst="rect">
            <a:avLst/>
          </a:prstGeom>
        </p:spPr>
      </p:pic>
      <p:pic>
        <p:nvPicPr>
          <p:cNvPr id="11" name="Picture 10" descr="A picture containing screenshot, text, line&#10;&#10;Description automatically generated">
            <a:extLst>
              <a:ext uri="{FF2B5EF4-FFF2-40B4-BE49-F238E27FC236}">
                <a16:creationId xmlns:a16="http://schemas.microsoft.com/office/drawing/2014/main" id="{38B85868-4B86-026E-E0E8-4ABF8CDA1FEB}"/>
              </a:ext>
            </a:extLst>
          </p:cNvPr>
          <p:cNvPicPr>
            <a:picLocks noChangeAspect="1"/>
          </p:cNvPicPr>
          <p:nvPr/>
        </p:nvPicPr>
        <p:blipFill>
          <a:blip r:embed="rId10"/>
          <a:stretch>
            <a:fillRect/>
          </a:stretch>
        </p:blipFill>
        <p:spPr>
          <a:xfrm>
            <a:off x="838200" y="5464127"/>
            <a:ext cx="7188200" cy="1284744"/>
          </a:xfrm>
          <a:prstGeom prst="rect">
            <a:avLst/>
          </a:prstGeom>
        </p:spPr>
      </p:pic>
      <p:sp>
        <p:nvSpPr>
          <p:cNvPr id="3" name="Content Placeholder 2">
            <a:extLst>
              <a:ext uri="{FF2B5EF4-FFF2-40B4-BE49-F238E27FC236}">
                <a16:creationId xmlns:a16="http://schemas.microsoft.com/office/drawing/2014/main" id="{269570A0-0AE1-576A-22CB-2C6BA0571572}"/>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Department ID and Department Name can be made into a separate table</a:t>
            </a:r>
          </a:p>
        </p:txBody>
      </p:sp>
    </p:spTree>
    <p:extLst>
      <p:ext uri="{BB962C8B-B14F-4D97-AF65-F5344CB8AC3E}">
        <p14:creationId xmlns:p14="http://schemas.microsoft.com/office/powerpoint/2010/main" val="1261186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2661752070"/>
              </p:ext>
            </p:extLst>
          </p:nvPr>
        </p:nvGraphicFramePr>
        <p:xfrm>
          <a:off x="10668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DABD7D4-B227-8E1E-2FB5-AB3E04DDA070}"/>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F793B5B3-46F5-9BAD-6819-64A104EB3A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D841AC3-467B-B92A-1FD0-7FF62E6B0EFF}"/>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
        <p:nvSpPr>
          <p:cNvPr id="8" name="Content Placeholder 2">
            <a:extLst>
              <a:ext uri="{FF2B5EF4-FFF2-40B4-BE49-F238E27FC236}">
                <a16:creationId xmlns:a16="http://schemas.microsoft.com/office/drawing/2014/main" id="{BB661102-FD95-86E6-0636-998E7763DA1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pic>
        <p:nvPicPr>
          <p:cNvPr id="9" name="Picture 8" descr="A picture containing text, screenshot, number, font&#10;&#10;Description automatically generated">
            <a:extLst>
              <a:ext uri="{FF2B5EF4-FFF2-40B4-BE49-F238E27FC236}">
                <a16:creationId xmlns:a16="http://schemas.microsoft.com/office/drawing/2014/main" id="{FEB4A4C0-9057-AB3E-1470-9B3D519E17F0}"/>
              </a:ext>
            </a:extLst>
          </p:cNvPr>
          <p:cNvPicPr>
            <a:picLocks noChangeAspect="1"/>
          </p:cNvPicPr>
          <p:nvPr/>
        </p:nvPicPr>
        <p:blipFill>
          <a:blip r:embed="rId8"/>
          <a:stretch>
            <a:fillRect/>
          </a:stretch>
        </p:blipFill>
        <p:spPr>
          <a:xfrm>
            <a:off x="838200" y="7041766"/>
            <a:ext cx="7772400" cy="2645179"/>
          </a:xfrm>
          <a:prstGeom prst="rect">
            <a:avLst/>
          </a:prstGeom>
        </p:spPr>
      </p:pic>
      <p:pic>
        <p:nvPicPr>
          <p:cNvPr id="11" name="Picture 10" descr="A picture containing text, screenshot, number, font&#10;&#10;Description automatically generated">
            <a:extLst>
              <a:ext uri="{FF2B5EF4-FFF2-40B4-BE49-F238E27FC236}">
                <a16:creationId xmlns:a16="http://schemas.microsoft.com/office/drawing/2014/main" id="{1084D198-BC38-35FE-6E3C-B92D76AD8926}"/>
              </a:ext>
            </a:extLst>
          </p:cNvPr>
          <p:cNvPicPr>
            <a:picLocks noChangeAspect="1"/>
          </p:cNvPicPr>
          <p:nvPr/>
        </p:nvPicPr>
        <p:blipFill>
          <a:blip r:embed="rId9"/>
          <a:stretch>
            <a:fillRect/>
          </a:stretch>
        </p:blipFill>
        <p:spPr>
          <a:xfrm>
            <a:off x="12359849" y="1632655"/>
            <a:ext cx="2603999" cy="865365"/>
          </a:xfrm>
          <a:prstGeom prst="rect">
            <a:avLst/>
          </a:prstGeom>
        </p:spPr>
      </p:pic>
      <p:pic>
        <p:nvPicPr>
          <p:cNvPr id="12" name="Picture 11" descr="A picture containing screenshot, text, line&#10;&#10;Description automatically generated">
            <a:extLst>
              <a:ext uri="{FF2B5EF4-FFF2-40B4-BE49-F238E27FC236}">
                <a16:creationId xmlns:a16="http://schemas.microsoft.com/office/drawing/2014/main" id="{64B70E8C-EAEF-5FF2-8109-2495EC902953}"/>
              </a:ext>
            </a:extLst>
          </p:cNvPr>
          <p:cNvPicPr>
            <a:picLocks noChangeAspect="1"/>
          </p:cNvPicPr>
          <p:nvPr/>
        </p:nvPicPr>
        <p:blipFill>
          <a:blip r:embed="rId10"/>
          <a:stretch>
            <a:fillRect/>
          </a:stretch>
        </p:blipFill>
        <p:spPr>
          <a:xfrm>
            <a:off x="838200" y="9945209"/>
            <a:ext cx="7772400" cy="1389158"/>
          </a:xfrm>
          <a:prstGeom prst="rect">
            <a:avLst/>
          </a:prstGeom>
        </p:spPr>
      </p:pic>
    </p:spTree>
    <p:extLst>
      <p:ext uri="{BB962C8B-B14F-4D97-AF65-F5344CB8AC3E}">
        <p14:creationId xmlns:p14="http://schemas.microsoft.com/office/powerpoint/2010/main" val="17929118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0668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DABD7D4-B227-8E1E-2FB5-AB3E04DDA070}"/>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F793B5B3-46F5-9BAD-6819-64A104EB3A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D841AC3-467B-B92A-1FD0-7FF62E6B0EFF}"/>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
        <p:nvSpPr>
          <p:cNvPr id="8" name="Content Placeholder 2">
            <a:extLst>
              <a:ext uri="{FF2B5EF4-FFF2-40B4-BE49-F238E27FC236}">
                <a16:creationId xmlns:a16="http://schemas.microsoft.com/office/drawing/2014/main" id="{BB661102-FD95-86E6-0636-998E7763DA1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pic>
        <p:nvPicPr>
          <p:cNvPr id="3" name="Picture 2" descr="A screenshot of a phone&#10;&#10;Description automatically generated with low confidence">
            <a:extLst>
              <a:ext uri="{FF2B5EF4-FFF2-40B4-BE49-F238E27FC236}">
                <a16:creationId xmlns:a16="http://schemas.microsoft.com/office/drawing/2014/main" id="{7EACA5F1-AFBF-299D-C00C-D58289948BFF}"/>
              </a:ext>
            </a:extLst>
          </p:cNvPr>
          <p:cNvPicPr>
            <a:picLocks noChangeAspect="1"/>
          </p:cNvPicPr>
          <p:nvPr/>
        </p:nvPicPr>
        <p:blipFill>
          <a:blip r:embed="rId8"/>
          <a:stretch>
            <a:fillRect/>
          </a:stretch>
        </p:blipFill>
        <p:spPr>
          <a:xfrm>
            <a:off x="9166299" y="8817384"/>
            <a:ext cx="7772400" cy="2063261"/>
          </a:xfrm>
          <a:prstGeom prst="rect">
            <a:avLst/>
          </a:prstGeom>
        </p:spPr>
      </p:pic>
      <p:pic>
        <p:nvPicPr>
          <p:cNvPr id="13" name="Picture 12" descr="A picture containing text, screenshot, number&#10;&#10;Description automatically generated">
            <a:extLst>
              <a:ext uri="{FF2B5EF4-FFF2-40B4-BE49-F238E27FC236}">
                <a16:creationId xmlns:a16="http://schemas.microsoft.com/office/drawing/2014/main" id="{6D1F724C-0038-348D-42DC-D6A8FD964847}"/>
              </a:ext>
            </a:extLst>
          </p:cNvPr>
          <p:cNvPicPr>
            <a:picLocks noChangeAspect="1"/>
          </p:cNvPicPr>
          <p:nvPr/>
        </p:nvPicPr>
        <p:blipFill>
          <a:blip r:embed="rId9"/>
          <a:stretch>
            <a:fillRect/>
          </a:stretch>
        </p:blipFill>
        <p:spPr>
          <a:xfrm>
            <a:off x="1066800" y="11007886"/>
            <a:ext cx="7772400" cy="1305198"/>
          </a:xfrm>
          <a:prstGeom prst="rect">
            <a:avLst/>
          </a:prstGeom>
        </p:spPr>
      </p:pic>
      <p:pic>
        <p:nvPicPr>
          <p:cNvPr id="15" name="Picture 14" descr="A screenshot of a phone&#10;&#10;Description automatically generated with low confidence">
            <a:extLst>
              <a:ext uri="{FF2B5EF4-FFF2-40B4-BE49-F238E27FC236}">
                <a16:creationId xmlns:a16="http://schemas.microsoft.com/office/drawing/2014/main" id="{0C6E7B1D-4977-C6F2-F001-19802BC8D5BC}"/>
              </a:ext>
            </a:extLst>
          </p:cNvPr>
          <p:cNvPicPr>
            <a:picLocks noChangeAspect="1"/>
          </p:cNvPicPr>
          <p:nvPr/>
        </p:nvPicPr>
        <p:blipFill>
          <a:blip r:embed="rId10"/>
          <a:stretch>
            <a:fillRect/>
          </a:stretch>
        </p:blipFill>
        <p:spPr>
          <a:xfrm>
            <a:off x="1066800" y="8772119"/>
            <a:ext cx="7772400" cy="2092119"/>
          </a:xfrm>
          <a:prstGeom prst="rect">
            <a:avLst/>
          </a:prstGeom>
        </p:spPr>
      </p:pic>
      <p:pic>
        <p:nvPicPr>
          <p:cNvPr id="16" name="Picture 15" descr="A picture containing text, screenshot, number, font&#10;&#10;Description automatically generated">
            <a:extLst>
              <a:ext uri="{FF2B5EF4-FFF2-40B4-BE49-F238E27FC236}">
                <a16:creationId xmlns:a16="http://schemas.microsoft.com/office/drawing/2014/main" id="{9E4009B6-7A40-561B-3B17-4CC346ED6807}"/>
              </a:ext>
            </a:extLst>
          </p:cNvPr>
          <p:cNvPicPr>
            <a:picLocks noChangeAspect="1"/>
          </p:cNvPicPr>
          <p:nvPr/>
        </p:nvPicPr>
        <p:blipFill>
          <a:blip r:embed="rId11"/>
          <a:stretch>
            <a:fillRect/>
          </a:stretch>
        </p:blipFill>
        <p:spPr>
          <a:xfrm>
            <a:off x="838200" y="7025096"/>
            <a:ext cx="7772400" cy="2645179"/>
          </a:xfrm>
          <a:prstGeom prst="rect">
            <a:avLst/>
          </a:prstGeom>
        </p:spPr>
      </p:pic>
      <p:pic>
        <p:nvPicPr>
          <p:cNvPr id="17" name="Picture 16" descr="A picture containing screenshot, text, line&#10;&#10;Description automatically generated">
            <a:extLst>
              <a:ext uri="{FF2B5EF4-FFF2-40B4-BE49-F238E27FC236}">
                <a16:creationId xmlns:a16="http://schemas.microsoft.com/office/drawing/2014/main" id="{046BED57-53E2-D47A-B196-FEA3197E3D12}"/>
              </a:ext>
            </a:extLst>
          </p:cNvPr>
          <p:cNvPicPr>
            <a:picLocks noChangeAspect="1"/>
          </p:cNvPicPr>
          <p:nvPr/>
        </p:nvPicPr>
        <p:blipFill>
          <a:blip r:embed="rId12"/>
          <a:stretch>
            <a:fillRect/>
          </a:stretch>
        </p:blipFill>
        <p:spPr>
          <a:xfrm>
            <a:off x="838200" y="9928539"/>
            <a:ext cx="7772400" cy="1389158"/>
          </a:xfrm>
          <a:prstGeom prst="rect">
            <a:avLst/>
          </a:prstGeom>
        </p:spPr>
      </p:pic>
    </p:spTree>
    <p:extLst>
      <p:ext uri="{BB962C8B-B14F-4D97-AF65-F5344CB8AC3E}">
        <p14:creationId xmlns:p14="http://schemas.microsoft.com/office/powerpoint/2010/main" val="424777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0668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DABD7D4-B227-8E1E-2FB5-AB3E04DDA070}"/>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F793B5B3-46F5-9BAD-6819-64A104EB3A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D841AC3-467B-B92A-1FD0-7FF62E6B0EFF}"/>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
        <p:nvSpPr>
          <p:cNvPr id="8" name="Content Placeholder 2">
            <a:extLst>
              <a:ext uri="{FF2B5EF4-FFF2-40B4-BE49-F238E27FC236}">
                <a16:creationId xmlns:a16="http://schemas.microsoft.com/office/drawing/2014/main" id="{BB661102-FD95-86E6-0636-998E7763DA1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pic>
        <p:nvPicPr>
          <p:cNvPr id="3" name="Picture 2" descr="A screenshot of a phone&#10;&#10;Description automatically generated with low confidence">
            <a:extLst>
              <a:ext uri="{FF2B5EF4-FFF2-40B4-BE49-F238E27FC236}">
                <a16:creationId xmlns:a16="http://schemas.microsoft.com/office/drawing/2014/main" id="{7EACA5F1-AFBF-299D-C00C-D58289948BFF}"/>
              </a:ext>
            </a:extLst>
          </p:cNvPr>
          <p:cNvPicPr>
            <a:picLocks noChangeAspect="1"/>
          </p:cNvPicPr>
          <p:nvPr/>
        </p:nvPicPr>
        <p:blipFill>
          <a:blip r:embed="rId8"/>
          <a:stretch>
            <a:fillRect/>
          </a:stretch>
        </p:blipFill>
        <p:spPr>
          <a:xfrm>
            <a:off x="9166299" y="8817384"/>
            <a:ext cx="7772400" cy="2063261"/>
          </a:xfrm>
          <a:prstGeom prst="rect">
            <a:avLst/>
          </a:prstGeom>
        </p:spPr>
      </p:pic>
      <p:pic>
        <p:nvPicPr>
          <p:cNvPr id="13" name="Picture 12" descr="A picture containing text, screenshot, number&#10;&#10;Description automatically generated">
            <a:extLst>
              <a:ext uri="{FF2B5EF4-FFF2-40B4-BE49-F238E27FC236}">
                <a16:creationId xmlns:a16="http://schemas.microsoft.com/office/drawing/2014/main" id="{6D1F724C-0038-348D-42DC-D6A8FD964847}"/>
              </a:ext>
            </a:extLst>
          </p:cNvPr>
          <p:cNvPicPr>
            <a:picLocks noChangeAspect="1"/>
          </p:cNvPicPr>
          <p:nvPr/>
        </p:nvPicPr>
        <p:blipFill>
          <a:blip r:embed="rId9"/>
          <a:stretch>
            <a:fillRect/>
          </a:stretch>
        </p:blipFill>
        <p:spPr>
          <a:xfrm>
            <a:off x="1066800" y="11007886"/>
            <a:ext cx="7772400" cy="1305198"/>
          </a:xfrm>
          <a:prstGeom prst="rect">
            <a:avLst/>
          </a:prstGeom>
        </p:spPr>
      </p:pic>
      <p:pic>
        <p:nvPicPr>
          <p:cNvPr id="15" name="Picture 14" descr="A screenshot of a phone&#10;&#10;Description automatically generated with low confidence">
            <a:extLst>
              <a:ext uri="{FF2B5EF4-FFF2-40B4-BE49-F238E27FC236}">
                <a16:creationId xmlns:a16="http://schemas.microsoft.com/office/drawing/2014/main" id="{0C6E7B1D-4977-C6F2-F001-19802BC8D5BC}"/>
              </a:ext>
            </a:extLst>
          </p:cNvPr>
          <p:cNvPicPr>
            <a:picLocks noChangeAspect="1"/>
          </p:cNvPicPr>
          <p:nvPr/>
        </p:nvPicPr>
        <p:blipFill>
          <a:blip r:embed="rId10"/>
          <a:stretch>
            <a:fillRect/>
          </a:stretch>
        </p:blipFill>
        <p:spPr>
          <a:xfrm>
            <a:off x="1066800" y="8772119"/>
            <a:ext cx="7772400" cy="2092119"/>
          </a:xfrm>
          <a:prstGeom prst="rect">
            <a:avLst/>
          </a:prstGeom>
        </p:spPr>
      </p:pic>
      <p:pic>
        <p:nvPicPr>
          <p:cNvPr id="16" name="Picture 15" descr="A picture containing text, screenshot, number, font&#10;&#10;Description automatically generated">
            <a:extLst>
              <a:ext uri="{FF2B5EF4-FFF2-40B4-BE49-F238E27FC236}">
                <a16:creationId xmlns:a16="http://schemas.microsoft.com/office/drawing/2014/main" id="{9E4009B6-7A40-561B-3B17-4CC346ED6807}"/>
              </a:ext>
            </a:extLst>
          </p:cNvPr>
          <p:cNvPicPr>
            <a:picLocks noChangeAspect="1"/>
          </p:cNvPicPr>
          <p:nvPr/>
        </p:nvPicPr>
        <p:blipFill>
          <a:blip r:embed="rId11"/>
          <a:stretch>
            <a:fillRect/>
          </a:stretch>
        </p:blipFill>
        <p:spPr>
          <a:xfrm>
            <a:off x="838200" y="3054754"/>
            <a:ext cx="6908800" cy="2351270"/>
          </a:xfrm>
          <a:prstGeom prst="rect">
            <a:avLst/>
          </a:prstGeom>
        </p:spPr>
      </p:pic>
      <p:pic>
        <p:nvPicPr>
          <p:cNvPr id="17" name="Picture 16" descr="A picture containing screenshot, text, line&#10;&#10;Description automatically generated">
            <a:extLst>
              <a:ext uri="{FF2B5EF4-FFF2-40B4-BE49-F238E27FC236}">
                <a16:creationId xmlns:a16="http://schemas.microsoft.com/office/drawing/2014/main" id="{046BED57-53E2-D47A-B196-FEA3197E3D12}"/>
              </a:ext>
            </a:extLst>
          </p:cNvPr>
          <p:cNvPicPr>
            <a:picLocks noChangeAspect="1"/>
          </p:cNvPicPr>
          <p:nvPr/>
        </p:nvPicPr>
        <p:blipFill>
          <a:blip r:embed="rId12"/>
          <a:stretch>
            <a:fillRect/>
          </a:stretch>
        </p:blipFill>
        <p:spPr>
          <a:xfrm>
            <a:off x="838200" y="5525880"/>
            <a:ext cx="6908800" cy="1234807"/>
          </a:xfrm>
          <a:prstGeom prst="rect">
            <a:avLst/>
          </a:prstGeom>
        </p:spPr>
      </p:pic>
      <p:sp>
        <p:nvSpPr>
          <p:cNvPr id="2" name="Content Placeholder 2">
            <a:extLst>
              <a:ext uri="{FF2B5EF4-FFF2-40B4-BE49-F238E27FC236}">
                <a16:creationId xmlns:a16="http://schemas.microsoft.com/office/drawing/2014/main" id="{FA6324E3-E645-0FB7-044B-E5A93EC637EE}"/>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already separated the Department Table from our main Employee table. Now after applying 2NF…</a:t>
            </a:r>
          </a:p>
        </p:txBody>
      </p:sp>
    </p:spTree>
    <p:extLst>
      <p:ext uri="{BB962C8B-B14F-4D97-AF65-F5344CB8AC3E}">
        <p14:creationId xmlns:p14="http://schemas.microsoft.com/office/powerpoint/2010/main" val="1188885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0668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DABD7D4-B227-8E1E-2FB5-AB3E04DDA070}"/>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F793B5B3-46F5-9BAD-6819-64A104EB3A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D841AC3-467B-B92A-1FD0-7FF62E6B0EFF}"/>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
        <p:nvSpPr>
          <p:cNvPr id="8" name="Content Placeholder 2">
            <a:extLst>
              <a:ext uri="{FF2B5EF4-FFF2-40B4-BE49-F238E27FC236}">
                <a16:creationId xmlns:a16="http://schemas.microsoft.com/office/drawing/2014/main" id="{BB661102-FD95-86E6-0636-998E7763DA1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pic>
        <p:nvPicPr>
          <p:cNvPr id="3" name="Picture 2" descr="A screenshot of a phone&#10;&#10;Description automatically generated with low confidence">
            <a:extLst>
              <a:ext uri="{FF2B5EF4-FFF2-40B4-BE49-F238E27FC236}">
                <a16:creationId xmlns:a16="http://schemas.microsoft.com/office/drawing/2014/main" id="{7EACA5F1-AFBF-299D-C00C-D58289948BFF}"/>
              </a:ext>
            </a:extLst>
          </p:cNvPr>
          <p:cNvPicPr>
            <a:picLocks noChangeAspect="1"/>
          </p:cNvPicPr>
          <p:nvPr/>
        </p:nvPicPr>
        <p:blipFill>
          <a:blip r:embed="rId8"/>
          <a:stretch>
            <a:fillRect/>
          </a:stretch>
        </p:blipFill>
        <p:spPr>
          <a:xfrm>
            <a:off x="836750" y="7114994"/>
            <a:ext cx="7772400" cy="2063261"/>
          </a:xfrm>
          <a:prstGeom prst="rect">
            <a:avLst/>
          </a:prstGeom>
        </p:spPr>
      </p:pic>
      <p:pic>
        <p:nvPicPr>
          <p:cNvPr id="13" name="Picture 12" descr="A picture containing text, screenshot, number&#10;&#10;Description automatically generated">
            <a:extLst>
              <a:ext uri="{FF2B5EF4-FFF2-40B4-BE49-F238E27FC236}">
                <a16:creationId xmlns:a16="http://schemas.microsoft.com/office/drawing/2014/main" id="{6D1F724C-0038-348D-42DC-D6A8FD964847}"/>
              </a:ext>
            </a:extLst>
          </p:cNvPr>
          <p:cNvPicPr>
            <a:picLocks noChangeAspect="1"/>
          </p:cNvPicPr>
          <p:nvPr/>
        </p:nvPicPr>
        <p:blipFill>
          <a:blip r:embed="rId9"/>
          <a:stretch>
            <a:fillRect/>
          </a:stretch>
        </p:blipFill>
        <p:spPr>
          <a:xfrm>
            <a:off x="836750" y="5609365"/>
            <a:ext cx="6529250" cy="1096439"/>
          </a:xfrm>
          <a:prstGeom prst="rect">
            <a:avLst/>
          </a:prstGeom>
        </p:spPr>
      </p:pic>
      <p:pic>
        <p:nvPicPr>
          <p:cNvPr id="15" name="Picture 14" descr="A screenshot of a phone&#10;&#10;Description automatically generated with low confidence">
            <a:extLst>
              <a:ext uri="{FF2B5EF4-FFF2-40B4-BE49-F238E27FC236}">
                <a16:creationId xmlns:a16="http://schemas.microsoft.com/office/drawing/2014/main" id="{0C6E7B1D-4977-C6F2-F001-19802BC8D5BC}"/>
              </a:ext>
            </a:extLst>
          </p:cNvPr>
          <p:cNvPicPr>
            <a:picLocks noChangeAspect="1"/>
          </p:cNvPicPr>
          <p:nvPr/>
        </p:nvPicPr>
        <p:blipFill>
          <a:blip r:embed="rId10"/>
          <a:stretch>
            <a:fillRect/>
          </a:stretch>
        </p:blipFill>
        <p:spPr>
          <a:xfrm>
            <a:off x="836750" y="3732011"/>
            <a:ext cx="6529250" cy="1757497"/>
          </a:xfrm>
          <a:prstGeom prst="rect">
            <a:avLst/>
          </a:prstGeom>
        </p:spPr>
      </p:pic>
      <p:pic>
        <p:nvPicPr>
          <p:cNvPr id="16" name="Picture 15" descr="A picture containing text, screenshot, number, font&#10;&#10;Description automatically generated">
            <a:extLst>
              <a:ext uri="{FF2B5EF4-FFF2-40B4-BE49-F238E27FC236}">
                <a16:creationId xmlns:a16="http://schemas.microsoft.com/office/drawing/2014/main" id="{9E4009B6-7A40-561B-3B17-4CC346ED6807}"/>
              </a:ext>
            </a:extLst>
          </p:cNvPr>
          <p:cNvPicPr>
            <a:picLocks noChangeAspect="1"/>
          </p:cNvPicPr>
          <p:nvPr/>
        </p:nvPicPr>
        <p:blipFill>
          <a:blip r:embed="rId11"/>
          <a:stretch>
            <a:fillRect/>
          </a:stretch>
        </p:blipFill>
        <p:spPr>
          <a:xfrm>
            <a:off x="9675950" y="1611983"/>
            <a:ext cx="1906450" cy="648822"/>
          </a:xfrm>
          <a:prstGeom prst="rect">
            <a:avLst/>
          </a:prstGeom>
        </p:spPr>
      </p:pic>
      <p:pic>
        <p:nvPicPr>
          <p:cNvPr id="17" name="Picture 16" descr="A picture containing screenshot, text, line&#10;&#10;Description automatically generated">
            <a:extLst>
              <a:ext uri="{FF2B5EF4-FFF2-40B4-BE49-F238E27FC236}">
                <a16:creationId xmlns:a16="http://schemas.microsoft.com/office/drawing/2014/main" id="{046BED57-53E2-D47A-B196-FEA3197E3D12}"/>
              </a:ext>
            </a:extLst>
          </p:cNvPr>
          <p:cNvPicPr>
            <a:picLocks noChangeAspect="1"/>
          </p:cNvPicPr>
          <p:nvPr/>
        </p:nvPicPr>
        <p:blipFill>
          <a:blip r:embed="rId12"/>
          <a:stretch>
            <a:fillRect/>
          </a:stretch>
        </p:blipFill>
        <p:spPr>
          <a:xfrm>
            <a:off x="9675950" y="2311000"/>
            <a:ext cx="1906450" cy="340738"/>
          </a:xfrm>
          <a:prstGeom prst="rect">
            <a:avLst/>
          </a:prstGeom>
        </p:spPr>
      </p:pic>
      <p:sp>
        <p:nvSpPr>
          <p:cNvPr id="2" name="Content Placeholder 2">
            <a:extLst>
              <a:ext uri="{FF2B5EF4-FFF2-40B4-BE49-F238E27FC236}">
                <a16:creationId xmlns:a16="http://schemas.microsoft.com/office/drawing/2014/main" id="{81AAD8C3-7193-920A-B168-D4A3E6B33498}"/>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separate out Manager from the employee table as the Manager is specific to Department Table…</a:t>
            </a:r>
          </a:p>
        </p:txBody>
      </p:sp>
    </p:spTree>
    <p:extLst>
      <p:ext uri="{BB962C8B-B14F-4D97-AF65-F5344CB8AC3E}">
        <p14:creationId xmlns:p14="http://schemas.microsoft.com/office/powerpoint/2010/main" val="33548358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0668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DABD7D4-B227-8E1E-2FB5-AB3E04DDA070}"/>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F793B5B3-46F5-9BAD-6819-64A104EB3A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D841AC3-467B-B92A-1FD0-7FF62E6B0EFF}"/>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
        <p:nvSpPr>
          <p:cNvPr id="8" name="Content Placeholder 2">
            <a:extLst>
              <a:ext uri="{FF2B5EF4-FFF2-40B4-BE49-F238E27FC236}">
                <a16:creationId xmlns:a16="http://schemas.microsoft.com/office/drawing/2014/main" id="{BB661102-FD95-86E6-0636-998E7763DA1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pic>
        <p:nvPicPr>
          <p:cNvPr id="3" name="Picture 2" descr="A screenshot of a phone&#10;&#10;Description automatically generated with low confidence">
            <a:extLst>
              <a:ext uri="{FF2B5EF4-FFF2-40B4-BE49-F238E27FC236}">
                <a16:creationId xmlns:a16="http://schemas.microsoft.com/office/drawing/2014/main" id="{7EACA5F1-AFBF-299D-C00C-D58289948BFF}"/>
              </a:ext>
            </a:extLst>
          </p:cNvPr>
          <p:cNvPicPr>
            <a:picLocks noChangeAspect="1"/>
          </p:cNvPicPr>
          <p:nvPr/>
        </p:nvPicPr>
        <p:blipFill>
          <a:blip r:embed="rId8"/>
          <a:stretch>
            <a:fillRect/>
          </a:stretch>
        </p:blipFill>
        <p:spPr>
          <a:xfrm>
            <a:off x="836750" y="3819933"/>
            <a:ext cx="7772400" cy="2063261"/>
          </a:xfrm>
          <a:prstGeom prst="rect">
            <a:avLst/>
          </a:prstGeom>
        </p:spPr>
      </p:pic>
      <p:pic>
        <p:nvPicPr>
          <p:cNvPr id="13" name="Picture 12" descr="A picture containing text, screenshot, number&#10;&#10;Description automatically generated">
            <a:extLst>
              <a:ext uri="{FF2B5EF4-FFF2-40B4-BE49-F238E27FC236}">
                <a16:creationId xmlns:a16="http://schemas.microsoft.com/office/drawing/2014/main" id="{6D1F724C-0038-348D-42DC-D6A8FD964847}"/>
              </a:ext>
            </a:extLst>
          </p:cNvPr>
          <p:cNvPicPr>
            <a:picLocks noChangeAspect="1"/>
          </p:cNvPicPr>
          <p:nvPr/>
        </p:nvPicPr>
        <p:blipFill>
          <a:blip r:embed="rId9"/>
          <a:stretch>
            <a:fillRect/>
          </a:stretch>
        </p:blipFill>
        <p:spPr>
          <a:xfrm>
            <a:off x="5588000" y="2771039"/>
            <a:ext cx="3918130" cy="657961"/>
          </a:xfrm>
          <a:prstGeom prst="rect">
            <a:avLst/>
          </a:prstGeom>
        </p:spPr>
      </p:pic>
      <p:pic>
        <p:nvPicPr>
          <p:cNvPr id="15" name="Picture 14" descr="A screenshot of a phone&#10;&#10;Description automatically generated with low confidence">
            <a:extLst>
              <a:ext uri="{FF2B5EF4-FFF2-40B4-BE49-F238E27FC236}">
                <a16:creationId xmlns:a16="http://schemas.microsoft.com/office/drawing/2014/main" id="{0C6E7B1D-4977-C6F2-F001-19802BC8D5BC}"/>
              </a:ext>
            </a:extLst>
          </p:cNvPr>
          <p:cNvPicPr>
            <a:picLocks noChangeAspect="1"/>
          </p:cNvPicPr>
          <p:nvPr/>
        </p:nvPicPr>
        <p:blipFill>
          <a:blip r:embed="rId10"/>
          <a:stretch>
            <a:fillRect/>
          </a:stretch>
        </p:blipFill>
        <p:spPr>
          <a:xfrm>
            <a:off x="5588000" y="1611983"/>
            <a:ext cx="3918130" cy="1054654"/>
          </a:xfrm>
          <a:prstGeom prst="rect">
            <a:avLst/>
          </a:prstGeom>
        </p:spPr>
      </p:pic>
      <p:pic>
        <p:nvPicPr>
          <p:cNvPr id="16" name="Picture 15" descr="A picture containing text, screenshot, number, font&#10;&#10;Description automatically generated">
            <a:extLst>
              <a:ext uri="{FF2B5EF4-FFF2-40B4-BE49-F238E27FC236}">
                <a16:creationId xmlns:a16="http://schemas.microsoft.com/office/drawing/2014/main" id="{9E4009B6-7A40-561B-3B17-4CC346ED6807}"/>
              </a:ext>
            </a:extLst>
          </p:cNvPr>
          <p:cNvPicPr>
            <a:picLocks noChangeAspect="1"/>
          </p:cNvPicPr>
          <p:nvPr/>
        </p:nvPicPr>
        <p:blipFill>
          <a:blip r:embed="rId11"/>
          <a:stretch>
            <a:fillRect/>
          </a:stretch>
        </p:blipFill>
        <p:spPr>
          <a:xfrm>
            <a:off x="9675950" y="1611983"/>
            <a:ext cx="1906450" cy="648822"/>
          </a:xfrm>
          <a:prstGeom prst="rect">
            <a:avLst/>
          </a:prstGeom>
        </p:spPr>
      </p:pic>
      <p:pic>
        <p:nvPicPr>
          <p:cNvPr id="17" name="Picture 16" descr="A picture containing screenshot, text, line&#10;&#10;Description automatically generated">
            <a:extLst>
              <a:ext uri="{FF2B5EF4-FFF2-40B4-BE49-F238E27FC236}">
                <a16:creationId xmlns:a16="http://schemas.microsoft.com/office/drawing/2014/main" id="{046BED57-53E2-D47A-B196-FEA3197E3D12}"/>
              </a:ext>
            </a:extLst>
          </p:cNvPr>
          <p:cNvPicPr>
            <a:picLocks noChangeAspect="1"/>
          </p:cNvPicPr>
          <p:nvPr/>
        </p:nvPicPr>
        <p:blipFill>
          <a:blip r:embed="rId12"/>
          <a:stretch>
            <a:fillRect/>
          </a:stretch>
        </p:blipFill>
        <p:spPr>
          <a:xfrm>
            <a:off x="9675950" y="2311000"/>
            <a:ext cx="1906450" cy="340738"/>
          </a:xfrm>
          <a:prstGeom prst="rect">
            <a:avLst/>
          </a:prstGeom>
        </p:spPr>
      </p:pic>
      <p:sp>
        <p:nvSpPr>
          <p:cNvPr id="2" name="Content Placeholder 2">
            <a:extLst>
              <a:ext uri="{FF2B5EF4-FFF2-40B4-BE49-F238E27FC236}">
                <a16:creationId xmlns:a16="http://schemas.microsoft.com/office/drawing/2014/main" id="{2FCC69BA-EF1F-4CCA-0FE7-77518C9616CA}"/>
              </a:ext>
            </a:extLst>
          </p:cNvPr>
          <p:cNvSpPr txBox="1">
            <a:spLocks/>
          </p:cNvSpPr>
          <p:nvPr/>
        </p:nvSpPr>
        <p:spPr>
          <a:xfrm>
            <a:off x="838200" y="1789113"/>
            <a:ext cx="4749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 we get a new Relational Table between Employee ID, Department ID and Manager ID</a:t>
            </a:r>
          </a:p>
        </p:txBody>
      </p:sp>
    </p:spTree>
    <p:extLst>
      <p:ext uri="{BB962C8B-B14F-4D97-AF65-F5344CB8AC3E}">
        <p14:creationId xmlns:p14="http://schemas.microsoft.com/office/powerpoint/2010/main" val="3850471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444239540"/>
              </p:ext>
            </p:extLst>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DABD7D4-B227-8E1E-2FB5-AB3E04DDA070}"/>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F793B5B3-46F5-9BAD-6819-64A104EB3A46}"/>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D841AC3-467B-B92A-1FD0-7FF62E6B0EFF}"/>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Second Normal Form (2NF): If the table is in 1NF, check if any non-key attribute is functionally dependent on only a part of the primary key. If so, separate that attribute into a new table with its dependent attributes. Establish a relationship between the new table and the original table using the common key. This eliminates partial dependencies.</a:t>
            </a:r>
          </a:p>
        </p:txBody>
      </p:sp>
      <p:sp>
        <p:nvSpPr>
          <p:cNvPr id="8" name="Content Placeholder 2">
            <a:extLst>
              <a:ext uri="{FF2B5EF4-FFF2-40B4-BE49-F238E27FC236}">
                <a16:creationId xmlns:a16="http://schemas.microsoft.com/office/drawing/2014/main" id="{BB661102-FD95-86E6-0636-998E7763DA1D}"/>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pic>
        <p:nvPicPr>
          <p:cNvPr id="3" name="Picture 2" descr="A screenshot of a phone&#10;&#10;Description automatically generated with low confidence">
            <a:extLst>
              <a:ext uri="{FF2B5EF4-FFF2-40B4-BE49-F238E27FC236}">
                <a16:creationId xmlns:a16="http://schemas.microsoft.com/office/drawing/2014/main" id="{7EACA5F1-AFBF-299D-C00C-D58289948BFF}"/>
              </a:ext>
            </a:extLst>
          </p:cNvPr>
          <p:cNvPicPr>
            <a:picLocks noChangeAspect="1"/>
          </p:cNvPicPr>
          <p:nvPr/>
        </p:nvPicPr>
        <p:blipFill>
          <a:blip r:embed="rId8"/>
          <a:stretch>
            <a:fillRect/>
          </a:stretch>
        </p:blipFill>
        <p:spPr>
          <a:xfrm>
            <a:off x="836750" y="7466829"/>
            <a:ext cx="7772400" cy="2063261"/>
          </a:xfrm>
          <a:prstGeom prst="rect">
            <a:avLst/>
          </a:prstGeom>
        </p:spPr>
      </p:pic>
      <p:pic>
        <p:nvPicPr>
          <p:cNvPr id="13" name="Picture 12" descr="A picture containing text, screenshot, number&#10;&#10;Description automatically generated">
            <a:extLst>
              <a:ext uri="{FF2B5EF4-FFF2-40B4-BE49-F238E27FC236}">
                <a16:creationId xmlns:a16="http://schemas.microsoft.com/office/drawing/2014/main" id="{6D1F724C-0038-348D-42DC-D6A8FD964847}"/>
              </a:ext>
            </a:extLst>
          </p:cNvPr>
          <p:cNvPicPr>
            <a:picLocks noChangeAspect="1"/>
          </p:cNvPicPr>
          <p:nvPr/>
        </p:nvPicPr>
        <p:blipFill>
          <a:blip r:embed="rId9"/>
          <a:stretch>
            <a:fillRect/>
          </a:stretch>
        </p:blipFill>
        <p:spPr>
          <a:xfrm>
            <a:off x="12420600" y="2771039"/>
            <a:ext cx="3918130" cy="657961"/>
          </a:xfrm>
          <a:prstGeom prst="rect">
            <a:avLst/>
          </a:prstGeom>
        </p:spPr>
      </p:pic>
      <p:pic>
        <p:nvPicPr>
          <p:cNvPr id="15" name="Picture 14" descr="A screenshot of a phone&#10;&#10;Description automatically generated with low confidence">
            <a:extLst>
              <a:ext uri="{FF2B5EF4-FFF2-40B4-BE49-F238E27FC236}">
                <a16:creationId xmlns:a16="http://schemas.microsoft.com/office/drawing/2014/main" id="{0C6E7B1D-4977-C6F2-F001-19802BC8D5BC}"/>
              </a:ext>
            </a:extLst>
          </p:cNvPr>
          <p:cNvPicPr>
            <a:picLocks noChangeAspect="1"/>
          </p:cNvPicPr>
          <p:nvPr/>
        </p:nvPicPr>
        <p:blipFill>
          <a:blip r:embed="rId10"/>
          <a:stretch>
            <a:fillRect/>
          </a:stretch>
        </p:blipFill>
        <p:spPr>
          <a:xfrm>
            <a:off x="12420600" y="1611983"/>
            <a:ext cx="3918130" cy="1054654"/>
          </a:xfrm>
          <a:prstGeom prst="rect">
            <a:avLst/>
          </a:prstGeom>
        </p:spPr>
      </p:pic>
      <p:pic>
        <p:nvPicPr>
          <p:cNvPr id="16" name="Picture 15" descr="A picture containing text, screenshot, number, font&#10;&#10;Description automatically generated">
            <a:extLst>
              <a:ext uri="{FF2B5EF4-FFF2-40B4-BE49-F238E27FC236}">
                <a16:creationId xmlns:a16="http://schemas.microsoft.com/office/drawing/2014/main" id="{9E4009B6-7A40-561B-3B17-4CC346ED6807}"/>
              </a:ext>
            </a:extLst>
          </p:cNvPr>
          <p:cNvPicPr>
            <a:picLocks noChangeAspect="1"/>
          </p:cNvPicPr>
          <p:nvPr/>
        </p:nvPicPr>
        <p:blipFill>
          <a:blip r:embed="rId11"/>
          <a:stretch>
            <a:fillRect/>
          </a:stretch>
        </p:blipFill>
        <p:spPr>
          <a:xfrm>
            <a:off x="16508550" y="1611983"/>
            <a:ext cx="1906450" cy="648822"/>
          </a:xfrm>
          <a:prstGeom prst="rect">
            <a:avLst/>
          </a:prstGeom>
        </p:spPr>
      </p:pic>
      <p:pic>
        <p:nvPicPr>
          <p:cNvPr id="17" name="Picture 16" descr="A picture containing screenshot, text, line&#10;&#10;Description automatically generated">
            <a:extLst>
              <a:ext uri="{FF2B5EF4-FFF2-40B4-BE49-F238E27FC236}">
                <a16:creationId xmlns:a16="http://schemas.microsoft.com/office/drawing/2014/main" id="{046BED57-53E2-D47A-B196-FEA3197E3D12}"/>
              </a:ext>
            </a:extLst>
          </p:cNvPr>
          <p:cNvPicPr>
            <a:picLocks noChangeAspect="1"/>
          </p:cNvPicPr>
          <p:nvPr/>
        </p:nvPicPr>
        <p:blipFill>
          <a:blip r:embed="rId12"/>
          <a:stretch>
            <a:fillRect/>
          </a:stretch>
        </p:blipFill>
        <p:spPr>
          <a:xfrm>
            <a:off x="16508550" y="2311000"/>
            <a:ext cx="1906450" cy="340738"/>
          </a:xfrm>
          <a:prstGeom prst="rect">
            <a:avLst/>
          </a:prstGeom>
        </p:spPr>
      </p:pic>
    </p:spTree>
    <p:extLst>
      <p:ext uri="{BB962C8B-B14F-4D97-AF65-F5344CB8AC3E}">
        <p14:creationId xmlns:p14="http://schemas.microsoft.com/office/powerpoint/2010/main" val="17179599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3623456026"/>
              </p:ext>
            </p:extLst>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961644-1A1E-C101-1BAB-B65C81A567F4}"/>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D5AF4546-5CAB-FC49-3467-32A47412C29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E4606F2-3146-9B1F-E3D8-110715165AA5}"/>
              </a:ext>
            </a:extLst>
          </p:cNvPr>
          <p:cNvSpPr txBox="1">
            <a:spLocks/>
          </p:cNvSpPr>
          <p:nvPr/>
        </p:nvSpPr>
        <p:spPr>
          <a:xfrm>
            <a:off x="8382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sp>
        <p:nvSpPr>
          <p:cNvPr id="8" name="Content Placeholder 2">
            <a:extLst>
              <a:ext uri="{FF2B5EF4-FFF2-40B4-BE49-F238E27FC236}">
                <a16:creationId xmlns:a16="http://schemas.microsoft.com/office/drawing/2014/main" id="{E2D762F4-4084-0964-685C-3D3320D40E5E}"/>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p:txBody>
      </p:sp>
    </p:spTree>
    <p:extLst>
      <p:ext uri="{BB962C8B-B14F-4D97-AF65-F5344CB8AC3E}">
        <p14:creationId xmlns:p14="http://schemas.microsoft.com/office/powerpoint/2010/main" val="1058428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961644-1A1E-C101-1BAB-B65C81A567F4}"/>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D5AF4546-5CAB-FC49-3467-32A47412C29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E4606F2-3146-9B1F-E3D8-110715165AA5}"/>
              </a:ext>
            </a:extLst>
          </p:cNvPr>
          <p:cNvSpPr txBox="1">
            <a:spLocks/>
          </p:cNvSpPr>
          <p:nvPr/>
        </p:nvSpPr>
        <p:spPr>
          <a:xfrm>
            <a:off x="-8737600" y="1774825"/>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sp>
        <p:nvSpPr>
          <p:cNvPr id="8" name="Content Placeholder 2">
            <a:extLst>
              <a:ext uri="{FF2B5EF4-FFF2-40B4-BE49-F238E27FC236}">
                <a16:creationId xmlns:a16="http://schemas.microsoft.com/office/drawing/2014/main" id="{E2D762F4-4084-0964-685C-3D3320D40E5E}"/>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p:txBody>
      </p:sp>
      <p:pic>
        <p:nvPicPr>
          <p:cNvPr id="3" name="Picture 2" descr="A screenshot of a phone&#10;&#10;Description automatically generated with low confidence">
            <a:extLst>
              <a:ext uri="{FF2B5EF4-FFF2-40B4-BE49-F238E27FC236}">
                <a16:creationId xmlns:a16="http://schemas.microsoft.com/office/drawing/2014/main" id="{CBDDB704-B075-6518-2F70-1C4796688873}"/>
              </a:ext>
            </a:extLst>
          </p:cNvPr>
          <p:cNvPicPr>
            <a:picLocks noChangeAspect="1"/>
          </p:cNvPicPr>
          <p:nvPr/>
        </p:nvPicPr>
        <p:blipFill>
          <a:blip r:embed="rId8"/>
          <a:stretch>
            <a:fillRect/>
          </a:stretch>
        </p:blipFill>
        <p:spPr>
          <a:xfrm>
            <a:off x="4067249" y="3612849"/>
            <a:ext cx="5461000" cy="1449677"/>
          </a:xfrm>
          <a:prstGeom prst="rect">
            <a:avLst/>
          </a:prstGeom>
        </p:spPr>
      </p:pic>
      <p:pic>
        <p:nvPicPr>
          <p:cNvPr id="9" name="Picture 8" descr="A picture containing text, screenshot, number&#10;&#10;Description automatically generated">
            <a:extLst>
              <a:ext uri="{FF2B5EF4-FFF2-40B4-BE49-F238E27FC236}">
                <a16:creationId xmlns:a16="http://schemas.microsoft.com/office/drawing/2014/main" id="{88182A96-70A6-D5F7-A988-216CBD920372}"/>
              </a:ext>
            </a:extLst>
          </p:cNvPr>
          <p:cNvPicPr>
            <a:picLocks noChangeAspect="1"/>
          </p:cNvPicPr>
          <p:nvPr/>
        </p:nvPicPr>
        <p:blipFill>
          <a:blip r:embed="rId9"/>
          <a:stretch>
            <a:fillRect/>
          </a:stretch>
        </p:blipFill>
        <p:spPr>
          <a:xfrm>
            <a:off x="4067249" y="5209112"/>
            <a:ext cx="5461000" cy="917051"/>
          </a:xfrm>
          <a:prstGeom prst="rect">
            <a:avLst/>
          </a:prstGeom>
        </p:spPr>
      </p:pic>
      <p:pic>
        <p:nvPicPr>
          <p:cNvPr id="12" name="Picture 11" descr="A screenshot of a phone&#10;&#10;Description automatically generated with low confidence">
            <a:extLst>
              <a:ext uri="{FF2B5EF4-FFF2-40B4-BE49-F238E27FC236}">
                <a16:creationId xmlns:a16="http://schemas.microsoft.com/office/drawing/2014/main" id="{69B0A9E2-A568-C6E1-04F0-76C06545AD7B}"/>
              </a:ext>
            </a:extLst>
          </p:cNvPr>
          <p:cNvPicPr>
            <a:picLocks noChangeAspect="1"/>
          </p:cNvPicPr>
          <p:nvPr/>
        </p:nvPicPr>
        <p:blipFill>
          <a:blip r:embed="rId10"/>
          <a:stretch>
            <a:fillRect/>
          </a:stretch>
        </p:blipFill>
        <p:spPr>
          <a:xfrm>
            <a:off x="4067249" y="1996310"/>
            <a:ext cx="5461000" cy="1469953"/>
          </a:xfrm>
          <a:prstGeom prst="rect">
            <a:avLst/>
          </a:prstGeom>
        </p:spPr>
      </p:pic>
      <p:pic>
        <p:nvPicPr>
          <p:cNvPr id="20" name="Picture 19" descr="A picture containing text, screenshot, line, number&#10;&#10;Description automatically generated">
            <a:extLst>
              <a:ext uri="{FF2B5EF4-FFF2-40B4-BE49-F238E27FC236}">
                <a16:creationId xmlns:a16="http://schemas.microsoft.com/office/drawing/2014/main" id="{DE8E7D5F-2232-141F-5453-C4A56580466B}"/>
              </a:ext>
            </a:extLst>
          </p:cNvPr>
          <p:cNvPicPr>
            <a:picLocks noChangeAspect="1"/>
          </p:cNvPicPr>
          <p:nvPr/>
        </p:nvPicPr>
        <p:blipFill>
          <a:blip r:embed="rId11"/>
          <a:stretch>
            <a:fillRect/>
          </a:stretch>
        </p:blipFill>
        <p:spPr>
          <a:xfrm>
            <a:off x="7772400" y="9099938"/>
            <a:ext cx="7772400" cy="1289538"/>
          </a:xfrm>
          <a:prstGeom prst="rect">
            <a:avLst/>
          </a:prstGeom>
        </p:spPr>
      </p:pic>
      <p:pic>
        <p:nvPicPr>
          <p:cNvPr id="21" name="Picture 20" descr="A picture containing text, screenshot, line, number&#10;&#10;Description automatically generated">
            <a:extLst>
              <a:ext uri="{FF2B5EF4-FFF2-40B4-BE49-F238E27FC236}">
                <a16:creationId xmlns:a16="http://schemas.microsoft.com/office/drawing/2014/main" id="{BB9B2BB3-C832-48C2-0393-EA1B8731183B}"/>
              </a:ext>
            </a:extLst>
          </p:cNvPr>
          <p:cNvPicPr>
            <a:picLocks noChangeAspect="1"/>
          </p:cNvPicPr>
          <p:nvPr/>
        </p:nvPicPr>
        <p:blipFill>
          <a:blip r:embed="rId12"/>
          <a:stretch>
            <a:fillRect/>
          </a:stretch>
        </p:blipFill>
        <p:spPr>
          <a:xfrm>
            <a:off x="7772400" y="6965974"/>
            <a:ext cx="7772400" cy="2104780"/>
          </a:xfrm>
          <a:prstGeom prst="rect">
            <a:avLst/>
          </a:prstGeom>
        </p:spPr>
      </p:pic>
      <p:pic>
        <p:nvPicPr>
          <p:cNvPr id="22" name="Picture 21" descr="A picture containing text, screenshot, line&#10;&#10;Description automatically generated">
            <a:extLst>
              <a:ext uri="{FF2B5EF4-FFF2-40B4-BE49-F238E27FC236}">
                <a16:creationId xmlns:a16="http://schemas.microsoft.com/office/drawing/2014/main" id="{2F34487C-9768-201C-1548-C6D4D91038E6}"/>
              </a:ext>
            </a:extLst>
          </p:cNvPr>
          <p:cNvPicPr>
            <a:picLocks noChangeAspect="1"/>
          </p:cNvPicPr>
          <p:nvPr/>
        </p:nvPicPr>
        <p:blipFill>
          <a:blip r:embed="rId13"/>
          <a:stretch>
            <a:fillRect/>
          </a:stretch>
        </p:blipFill>
        <p:spPr>
          <a:xfrm>
            <a:off x="0" y="9132116"/>
            <a:ext cx="7772400" cy="1373671"/>
          </a:xfrm>
          <a:prstGeom prst="rect">
            <a:avLst/>
          </a:prstGeom>
        </p:spPr>
      </p:pic>
      <p:pic>
        <p:nvPicPr>
          <p:cNvPr id="23" name="Picture 22" descr="A screenshot of a phone&#10;&#10;Description automatically generated with low confidence">
            <a:extLst>
              <a:ext uri="{FF2B5EF4-FFF2-40B4-BE49-F238E27FC236}">
                <a16:creationId xmlns:a16="http://schemas.microsoft.com/office/drawing/2014/main" id="{3F817754-5230-5C65-6574-A213374A2A0F}"/>
              </a:ext>
            </a:extLst>
          </p:cNvPr>
          <p:cNvPicPr>
            <a:picLocks noChangeAspect="1"/>
          </p:cNvPicPr>
          <p:nvPr/>
        </p:nvPicPr>
        <p:blipFill>
          <a:blip r:embed="rId14"/>
          <a:stretch>
            <a:fillRect/>
          </a:stretch>
        </p:blipFill>
        <p:spPr>
          <a:xfrm>
            <a:off x="0" y="6963592"/>
            <a:ext cx="7772400" cy="2074984"/>
          </a:xfrm>
          <a:prstGeom prst="rect">
            <a:avLst/>
          </a:prstGeom>
        </p:spPr>
      </p:pic>
      <p:sp>
        <p:nvSpPr>
          <p:cNvPr id="24" name="Content Placeholder 2">
            <a:extLst>
              <a:ext uri="{FF2B5EF4-FFF2-40B4-BE49-F238E27FC236}">
                <a16:creationId xmlns:a16="http://schemas.microsoft.com/office/drawing/2014/main" id="{638C3F20-1372-4F9E-94F7-16DCB36F159E}"/>
              </a:ext>
            </a:extLst>
          </p:cNvPr>
          <p:cNvSpPr txBox="1">
            <a:spLocks/>
          </p:cNvSpPr>
          <p:nvPr/>
        </p:nvSpPr>
        <p:spPr>
          <a:xfrm>
            <a:off x="838200" y="1789113"/>
            <a:ext cx="32290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applying 2NF, we got a total of 3 tables from our original Employee table.</a:t>
            </a:r>
          </a:p>
          <a:p>
            <a:r>
              <a:rPr lang="en-US" dirty="0"/>
              <a:t>As there is transitive dependencies in the 3</a:t>
            </a:r>
            <a:r>
              <a:rPr lang="en-US" baseline="30000" dirty="0"/>
              <a:t>rd</a:t>
            </a:r>
            <a:r>
              <a:rPr lang="en-US" dirty="0"/>
              <a:t> table, we can separate it out</a:t>
            </a:r>
          </a:p>
          <a:p>
            <a:endParaRPr lang="en-US" dirty="0"/>
          </a:p>
        </p:txBody>
      </p:sp>
    </p:spTree>
    <p:extLst>
      <p:ext uri="{BB962C8B-B14F-4D97-AF65-F5344CB8AC3E}">
        <p14:creationId xmlns:p14="http://schemas.microsoft.com/office/powerpoint/2010/main" val="2626821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961644-1A1E-C101-1BAB-B65C81A567F4}"/>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D5AF4546-5CAB-FC49-3467-32A47412C29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E4606F2-3146-9B1F-E3D8-110715165AA5}"/>
              </a:ext>
            </a:extLst>
          </p:cNvPr>
          <p:cNvSpPr txBox="1">
            <a:spLocks/>
          </p:cNvSpPr>
          <p:nvPr/>
        </p:nvSpPr>
        <p:spPr>
          <a:xfrm>
            <a:off x="-8737600" y="1774825"/>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sp>
        <p:nvSpPr>
          <p:cNvPr id="8" name="Content Placeholder 2">
            <a:extLst>
              <a:ext uri="{FF2B5EF4-FFF2-40B4-BE49-F238E27FC236}">
                <a16:creationId xmlns:a16="http://schemas.microsoft.com/office/drawing/2014/main" id="{E2D762F4-4084-0964-685C-3D3320D40E5E}"/>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p:txBody>
      </p:sp>
      <p:pic>
        <p:nvPicPr>
          <p:cNvPr id="3" name="Picture 2" descr="A screenshot of a phone&#10;&#10;Description automatically generated with low confidence">
            <a:extLst>
              <a:ext uri="{FF2B5EF4-FFF2-40B4-BE49-F238E27FC236}">
                <a16:creationId xmlns:a16="http://schemas.microsoft.com/office/drawing/2014/main" id="{CBDDB704-B075-6518-2F70-1C4796688873}"/>
              </a:ext>
            </a:extLst>
          </p:cNvPr>
          <p:cNvPicPr>
            <a:picLocks noChangeAspect="1"/>
          </p:cNvPicPr>
          <p:nvPr/>
        </p:nvPicPr>
        <p:blipFill>
          <a:blip r:embed="rId8"/>
          <a:stretch>
            <a:fillRect/>
          </a:stretch>
        </p:blipFill>
        <p:spPr>
          <a:xfrm>
            <a:off x="10261600" y="1952117"/>
            <a:ext cx="1318969" cy="350134"/>
          </a:xfrm>
          <a:prstGeom prst="rect">
            <a:avLst/>
          </a:prstGeom>
        </p:spPr>
      </p:pic>
      <p:pic>
        <p:nvPicPr>
          <p:cNvPr id="9" name="Picture 8" descr="A picture containing text, screenshot, number&#10;&#10;Description automatically generated">
            <a:extLst>
              <a:ext uri="{FF2B5EF4-FFF2-40B4-BE49-F238E27FC236}">
                <a16:creationId xmlns:a16="http://schemas.microsoft.com/office/drawing/2014/main" id="{88182A96-70A6-D5F7-A988-216CBD920372}"/>
              </a:ext>
            </a:extLst>
          </p:cNvPr>
          <p:cNvPicPr>
            <a:picLocks noChangeAspect="1"/>
          </p:cNvPicPr>
          <p:nvPr/>
        </p:nvPicPr>
        <p:blipFill>
          <a:blip r:embed="rId9"/>
          <a:stretch>
            <a:fillRect/>
          </a:stretch>
        </p:blipFill>
        <p:spPr>
          <a:xfrm>
            <a:off x="10261600" y="2354250"/>
            <a:ext cx="1318969" cy="221491"/>
          </a:xfrm>
          <a:prstGeom prst="rect">
            <a:avLst/>
          </a:prstGeom>
        </p:spPr>
      </p:pic>
      <p:pic>
        <p:nvPicPr>
          <p:cNvPr id="12" name="Picture 11" descr="A screenshot of a phone&#10;&#10;Description automatically generated with low confidence">
            <a:extLst>
              <a:ext uri="{FF2B5EF4-FFF2-40B4-BE49-F238E27FC236}">
                <a16:creationId xmlns:a16="http://schemas.microsoft.com/office/drawing/2014/main" id="{69B0A9E2-A568-C6E1-04F0-76C06545AD7B}"/>
              </a:ext>
            </a:extLst>
          </p:cNvPr>
          <p:cNvPicPr>
            <a:picLocks noChangeAspect="1"/>
          </p:cNvPicPr>
          <p:nvPr/>
        </p:nvPicPr>
        <p:blipFill>
          <a:blip r:embed="rId10"/>
          <a:stretch>
            <a:fillRect/>
          </a:stretch>
        </p:blipFill>
        <p:spPr>
          <a:xfrm>
            <a:off x="10261600" y="1556287"/>
            <a:ext cx="1318969" cy="355031"/>
          </a:xfrm>
          <a:prstGeom prst="rect">
            <a:avLst/>
          </a:prstGeom>
        </p:spPr>
      </p:pic>
      <p:pic>
        <p:nvPicPr>
          <p:cNvPr id="27" name="Picture 26" descr="A picture containing text, screenshot, line, number&#10;&#10;Description automatically generated">
            <a:extLst>
              <a:ext uri="{FF2B5EF4-FFF2-40B4-BE49-F238E27FC236}">
                <a16:creationId xmlns:a16="http://schemas.microsoft.com/office/drawing/2014/main" id="{575CDCD3-7B3F-D096-D694-C1B80925D6D5}"/>
              </a:ext>
            </a:extLst>
          </p:cNvPr>
          <p:cNvPicPr>
            <a:picLocks noChangeAspect="1"/>
          </p:cNvPicPr>
          <p:nvPr/>
        </p:nvPicPr>
        <p:blipFill>
          <a:blip r:embed="rId11"/>
          <a:stretch>
            <a:fillRect/>
          </a:stretch>
        </p:blipFill>
        <p:spPr>
          <a:xfrm>
            <a:off x="7772400" y="9099938"/>
            <a:ext cx="7772400" cy="1289538"/>
          </a:xfrm>
          <a:prstGeom prst="rect">
            <a:avLst/>
          </a:prstGeom>
        </p:spPr>
      </p:pic>
      <p:pic>
        <p:nvPicPr>
          <p:cNvPr id="29" name="Picture 28" descr="A picture containing text, screenshot, line, number&#10;&#10;Description automatically generated">
            <a:extLst>
              <a:ext uri="{FF2B5EF4-FFF2-40B4-BE49-F238E27FC236}">
                <a16:creationId xmlns:a16="http://schemas.microsoft.com/office/drawing/2014/main" id="{A1CD16D9-498D-B24C-903F-F832E120D418}"/>
              </a:ext>
            </a:extLst>
          </p:cNvPr>
          <p:cNvPicPr>
            <a:picLocks noChangeAspect="1"/>
          </p:cNvPicPr>
          <p:nvPr/>
        </p:nvPicPr>
        <p:blipFill>
          <a:blip r:embed="rId12"/>
          <a:stretch>
            <a:fillRect/>
          </a:stretch>
        </p:blipFill>
        <p:spPr>
          <a:xfrm>
            <a:off x="7772400" y="6965974"/>
            <a:ext cx="7772400" cy="2104780"/>
          </a:xfrm>
          <a:prstGeom prst="rect">
            <a:avLst/>
          </a:prstGeom>
        </p:spPr>
      </p:pic>
      <p:pic>
        <p:nvPicPr>
          <p:cNvPr id="31" name="Picture 30" descr="A picture containing text, screenshot, line&#10;&#10;Description automatically generated">
            <a:extLst>
              <a:ext uri="{FF2B5EF4-FFF2-40B4-BE49-F238E27FC236}">
                <a16:creationId xmlns:a16="http://schemas.microsoft.com/office/drawing/2014/main" id="{27EC382B-FA37-31FC-E7EA-CADDBE9C1C3C}"/>
              </a:ext>
            </a:extLst>
          </p:cNvPr>
          <p:cNvPicPr>
            <a:picLocks noChangeAspect="1"/>
          </p:cNvPicPr>
          <p:nvPr/>
        </p:nvPicPr>
        <p:blipFill>
          <a:blip r:embed="rId13"/>
          <a:stretch>
            <a:fillRect/>
          </a:stretch>
        </p:blipFill>
        <p:spPr>
          <a:xfrm>
            <a:off x="0" y="9132116"/>
            <a:ext cx="7772400" cy="1373671"/>
          </a:xfrm>
          <a:prstGeom prst="rect">
            <a:avLst/>
          </a:prstGeom>
        </p:spPr>
      </p:pic>
      <p:pic>
        <p:nvPicPr>
          <p:cNvPr id="33" name="Picture 32" descr="A screenshot of a phone&#10;&#10;Description automatically generated with low confidence">
            <a:extLst>
              <a:ext uri="{FF2B5EF4-FFF2-40B4-BE49-F238E27FC236}">
                <a16:creationId xmlns:a16="http://schemas.microsoft.com/office/drawing/2014/main" id="{7C0311D8-9B04-CE6B-1114-849A3F1A3438}"/>
              </a:ext>
            </a:extLst>
          </p:cNvPr>
          <p:cNvPicPr>
            <a:picLocks noChangeAspect="1"/>
          </p:cNvPicPr>
          <p:nvPr/>
        </p:nvPicPr>
        <p:blipFill>
          <a:blip r:embed="rId14"/>
          <a:stretch>
            <a:fillRect/>
          </a:stretch>
        </p:blipFill>
        <p:spPr>
          <a:xfrm>
            <a:off x="838200" y="4282954"/>
            <a:ext cx="7772400" cy="2074984"/>
          </a:xfrm>
          <a:prstGeom prst="rect">
            <a:avLst/>
          </a:prstGeom>
        </p:spPr>
      </p:pic>
      <p:sp>
        <p:nvSpPr>
          <p:cNvPr id="34" name="Content Placeholder 2">
            <a:extLst>
              <a:ext uri="{FF2B5EF4-FFF2-40B4-BE49-F238E27FC236}">
                <a16:creationId xmlns:a16="http://schemas.microsoft.com/office/drawing/2014/main" id="{06056208-62F7-1510-5E4F-83ECF1A4216D}"/>
              </a:ext>
            </a:extLst>
          </p:cNvPr>
          <p:cNvSpPr txBox="1">
            <a:spLocks/>
          </p:cNvSpPr>
          <p:nvPr/>
        </p:nvSpPr>
        <p:spPr>
          <a:xfrm>
            <a:off x="838200" y="1789113"/>
            <a:ext cx="7772400" cy="1639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Employee Table remains intact as there are no transitive dependencies in this table, however…</a:t>
            </a:r>
          </a:p>
        </p:txBody>
      </p:sp>
    </p:spTree>
    <p:extLst>
      <p:ext uri="{BB962C8B-B14F-4D97-AF65-F5344CB8AC3E}">
        <p14:creationId xmlns:p14="http://schemas.microsoft.com/office/powerpoint/2010/main" val="1050643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C3DCCD-4F65-64CF-3D92-F03D6C1780BA}"/>
              </a:ext>
            </a:extLst>
          </p:cNvPr>
          <p:cNvSpPr txBox="1">
            <a:spLocks/>
          </p:cNvSpPr>
          <p:nvPr/>
        </p:nvSpPr>
        <p:spPr>
          <a:xfrm>
            <a:off x="8382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85000"/>
                    <a:lumOff val="15000"/>
                  </a:schemeClr>
                </a:solidFill>
                <a:latin typeface="Impact" panose="020B0806030902050204" pitchFamily="34" charset="0"/>
              </a:rPr>
              <a:t>Why</a:t>
            </a:r>
            <a:r>
              <a:rPr lang="en-US" sz="7200" dirty="0">
                <a:latin typeface="Impact" panose="020B0806030902050204" pitchFamily="34" charset="0"/>
              </a:rPr>
              <a:t> Normalization</a:t>
            </a:r>
          </a:p>
        </p:txBody>
      </p:sp>
      <p:graphicFrame>
        <p:nvGraphicFramePr>
          <p:cNvPr id="6" name="Content Placeholder 2">
            <a:extLst>
              <a:ext uri="{FF2B5EF4-FFF2-40B4-BE49-F238E27FC236}">
                <a16:creationId xmlns:a16="http://schemas.microsoft.com/office/drawing/2014/main" id="{B6E4F45B-DC77-5D02-DCDB-7B093BD614F0}"/>
              </a:ext>
            </a:extLst>
          </p:cNvPr>
          <p:cNvGraphicFramePr/>
          <p:nvPr>
            <p:extLst>
              <p:ext uri="{D42A27DB-BD31-4B8C-83A1-F6EECF244321}">
                <p14:modId xmlns:p14="http://schemas.microsoft.com/office/powerpoint/2010/main" val="1325035027"/>
              </p:ext>
            </p:extLst>
          </p:nvPr>
        </p:nvGraphicFramePr>
        <p:xfrm>
          <a:off x="101600" y="2112579"/>
          <a:ext cx="23119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itle 1">
            <a:extLst>
              <a:ext uri="{FF2B5EF4-FFF2-40B4-BE49-F238E27FC236}">
                <a16:creationId xmlns:a16="http://schemas.microsoft.com/office/drawing/2014/main" id="{562DC625-6BFB-A236-EBCE-886A686F050C}"/>
              </a:ext>
            </a:extLst>
          </p:cNvPr>
          <p:cNvSpPr txBox="1">
            <a:spLocks/>
          </p:cNvSpPr>
          <p:nvPr/>
        </p:nvSpPr>
        <p:spPr>
          <a:xfrm>
            <a:off x="-105156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latin typeface="Impact" panose="020B0806030902050204" pitchFamily="34" charset="0"/>
              </a:rPr>
              <a:t>AGENGA</a:t>
            </a:r>
          </a:p>
        </p:txBody>
      </p:sp>
      <p:sp>
        <p:nvSpPr>
          <p:cNvPr id="18" name="Content Placeholder 2">
            <a:extLst>
              <a:ext uri="{FF2B5EF4-FFF2-40B4-BE49-F238E27FC236}">
                <a16:creationId xmlns:a16="http://schemas.microsoft.com/office/drawing/2014/main" id="{6EA42206-8DEA-2B12-DEE1-4F318B34DA0C}"/>
              </a:ext>
            </a:extLst>
          </p:cNvPr>
          <p:cNvSpPr txBox="1">
            <a:spLocks/>
          </p:cNvSpPr>
          <p:nvPr/>
        </p:nvSpPr>
        <p:spPr>
          <a:xfrm>
            <a:off x="-10515599" y="2820318"/>
            <a:ext cx="8294076" cy="33566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NORMALIZATION</a:t>
            </a:r>
          </a:p>
          <a:p>
            <a:pPr algn="l"/>
            <a:r>
              <a:rPr lang="en-US" b="1" dirty="0"/>
              <a:t>NORMAL FORMS</a:t>
            </a:r>
          </a:p>
          <a:p>
            <a:pPr algn="l"/>
            <a:r>
              <a:rPr lang="en-US" b="1" dirty="0"/>
              <a:t>RELATIONS</a:t>
            </a:r>
          </a:p>
          <a:p>
            <a:pPr algn="l"/>
            <a:r>
              <a:rPr lang="en-US" b="1" dirty="0"/>
              <a:t>ER-DIAGRAM</a:t>
            </a:r>
          </a:p>
          <a:p>
            <a:pPr algn="l"/>
            <a:endParaRPr lang="en-US" b="1" dirty="0"/>
          </a:p>
        </p:txBody>
      </p:sp>
    </p:spTree>
    <p:extLst>
      <p:ext uri="{BB962C8B-B14F-4D97-AF65-F5344CB8AC3E}">
        <p14:creationId xmlns:p14="http://schemas.microsoft.com/office/powerpoint/2010/main" val="570098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961644-1A1E-C101-1BAB-B65C81A567F4}"/>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D5AF4546-5CAB-FC49-3467-32A47412C29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E4606F2-3146-9B1F-E3D8-110715165AA5}"/>
              </a:ext>
            </a:extLst>
          </p:cNvPr>
          <p:cNvSpPr txBox="1">
            <a:spLocks/>
          </p:cNvSpPr>
          <p:nvPr/>
        </p:nvSpPr>
        <p:spPr>
          <a:xfrm>
            <a:off x="-8737600" y="1774825"/>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sp>
        <p:nvSpPr>
          <p:cNvPr id="8" name="Content Placeholder 2">
            <a:extLst>
              <a:ext uri="{FF2B5EF4-FFF2-40B4-BE49-F238E27FC236}">
                <a16:creationId xmlns:a16="http://schemas.microsoft.com/office/drawing/2014/main" id="{E2D762F4-4084-0964-685C-3D3320D40E5E}"/>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p:txBody>
      </p:sp>
      <p:pic>
        <p:nvPicPr>
          <p:cNvPr id="3" name="Picture 2" descr="A screenshot of a phone&#10;&#10;Description automatically generated with low confidence">
            <a:extLst>
              <a:ext uri="{FF2B5EF4-FFF2-40B4-BE49-F238E27FC236}">
                <a16:creationId xmlns:a16="http://schemas.microsoft.com/office/drawing/2014/main" id="{CBDDB704-B075-6518-2F70-1C4796688873}"/>
              </a:ext>
            </a:extLst>
          </p:cNvPr>
          <p:cNvPicPr>
            <a:picLocks noChangeAspect="1"/>
          </p:cNvPicPr>
          <p:nvPr/>
        </p:nvPicPr>
        <p:blipFill>
          <a:blip r:embed="rId8"/>
          <a:stretch>
            <a:fillRect/>
          </a:stretch>
        </p:blipFill>
        <p:spPr>
          <a:xfrm>
            <a:off x="10261600" y="2005620"/>
            <a:ext cx="1318969" cy="350134"/>
          </a:xfrm>
          <a:prstGeom prst="rect">
            <a:avLst/>
          </a:prstGeom>
        </p:spPr>
      </p:pic>
      <p:pic>
        <p:nvPicPr>
          <p:cNvPr id="9" name="Picture 8" descr="A picture containing text, screenshot, number&#10;&#10;Description automatically generated">
            <a:extLst>
              <a:ext uri="{FF2B5EF4-FFF2-40B4-BE49-F238E27FC236}">
                <a16:creationId xmlns:a16="http://schemas.microsoft.com/office/drawing/2014/main" id="{88182A96-70A6-D5F7-A988-216CBD920372}"/>
              </a:ext>
            </a:extLst>
          </p:cNvPr>
          <p:cNvPicPr>
            <a:picLocks noChangeAspect="1"/>
          </p:cNvPicPr>
          <p:nvPr/>
        </p:nvPicPr>
        <p:blipFill>
          <a:blip r:embed="rId9"/>
          <a:stretch>
            <a:fillRect/>
          </a:stretch>
        </p:blipFill>
        <p:spPr>
          <a:xfrm>
            <a:off x="10261600" y="2407753"/>
            <a:ext cx="1318969" cy="221491"/>
          </a:xfrm>
          <a:prstGeom prst="rect">
            <a:avLst/>
          </a:prstGeom>
        </p:spPr>
      </p:pic>
      <p:pic>
        <p:nvPicPr>
          <p:cNvPr id="12" name="Picture 11" descr="A screenshot of a phone&#10;&#10;Description automatically generated with low confidence">
            <a:extLst>
              <a:ext uri="{FF2B5EF4-FFF2-40B4-BE49-F238E27FC236}">
                <a16:creationId xmlns:a16="http://schemas.microsoft.com/office/drawing/2014/main" id="{69B0A9E2-A568-C6E1-04F0-76C06545AD7B}"/>
              </a:ext>
            </a:extLst>
          </p:cNvPr>
          <p:cNvPicPr>
            <a:picLocks noChangeAspect="1"/>
          </p:cNvPicPr>
          <p:nvPr/>
        </p:nvPicPr>
        <p:blipFill>
          <a:blip r:embed="rId10"/>
          <a:stretch>
            <a:fillRect/>
          </a:stretch>
        </p:blipFill>
        <p:spPr>
          <a:xfrm>
            <a:off x="10261600" y="1609790"/>
            <a:ext cx="1318969" cy="355031"/>
          </a:xfrm>
          <a:prstGeom prst="rect">
            <a:avLst/>
          </a:prstGeom>
        </p:spPr>
      </p:pic>
      <p:pic>
        <p:nvPicPr>
          <p:cNvPr id="27" name="Picture 26" descr="A picture containing text, screenshot, line, number&#10;&#10;Description automatically generated">
            <a:extLst>
              <a:ext uri="{FF2B5EF4-FFF2-40B4-BE49-F238E27FC236}">
                <a16:creationId xmlns:a16="http://schemas.microsoft.com/office/drawing/2014/main" id="{575CDCD3-7B3F-D096-D694-C1B80925D6D5}"/>
              </a:ext>
            </a:extLst>
          </p:cNvPr>
          <p:cNvPicPr>
            <a:picLocks noChangeAspect="1"/>
          </p:cNvPicPr>
          <p:nvPr/>
        </p:nvPicPr>
        <p:blipFill>
          <a:blip r:embed="rId11"/>
          <a:stretch>
            <a:fillRect/>
          </a:stretch>
        </p:blipFill>
        <p:spPr>
          <a:xfrm>
            <a:off x="3825949" y="5282208"/>
            <a:ext cx="5740400" cy="952404"/>
          </a:xfrm>
          <a:prstGeom prst="rect">
            <a:avLst/>
          </a:prstGeom>
        </p:spPr>
      </p:pic>
      <p:pic>
        <p:nvPicPr>
          <p:cNvPr id="29" name="Picture 28" descr="A picture containing text, screenshot, line, number&#10;&#10;Description automatically generated">
            <a:extLst>
              <a:ext uri="{FF2B5EF4-FFF2-40B4-BE49-F238E27FC236}">
                <a16:creationId xmlns:a16="http://schemas.microsoft.com/office/drawing/2014/main" id="{A1CD16D9-498D-B24C-903F-F832E120D418}"/>
              </a:ext>
            </a:extLst>
          </p:cNvPr>
          <p:cNvPicPr>
            <a:picLocks noChangeAspect="1"/>
          </p:cNvPicPr>
          <p:nvPr/>
        </p:nvPicPr>
        <p:blipFill>
          <a:blip r:embed="rId12"/>
          <a:stretch>
            <a:fillRect/>
          </a:stretch>
        </p:blipFill>
        <p:spPr>
          <a:xfrm>
            <a:off x="3825949" y="2420156"/>
            <a:ext cx="5740400" cy="1554511"/>
          </a:xfrm>
          <a:prstGeom prst="rect">
            <a:avLst/>
          </a:prstGeom>
        </p:spPr>
      </p:pic>
      <p:pic>
        <p:nvPicPr>
          <p:cNvPr id="31" name="Picture 30" descr="A picture containing text, screenshot, line&#10;&#10;Description automatically generated">
            <a:extLst>
              <a:ext uri="{FF2B5EF4-FFF2-40B4-BE49-F238E27FC236}">
                <a16:creationId xmlns:a16="http://schemas.microsoft.com/office/drawing/2014/main" id="{27EC382B-FA37-31FC-E7EA-CADDBE9C1C3C}"/>
              </a:ext>
            </a:extLst>
          </p:cNvPr>
          <p:cNvPicPr>
            <a:picLocks noChangeAspect="1"/>
          </p:cNvPicPr>
          <p:nvPr/>
        </p:nvPicPr>
        <p:blipFill>
          <a:blip r:embed="rId13"/>
          <a:stretch>
            <a:fillRect/>
          </a:stretch>
        </p:blipFill>
        <p:spPr>
          <a:xfrm>
            <a:off x="3825949" y="4120700"/>
            <a:ext cx="5740400" cy="1014541"/>
          </a:xfrm>
          <a:prstGeom prst="rect">
            <a:avLst/>
          </a:prstGeom>
        </p:spPr>
      </p:pic>
      <p:pic>
        <p:nvPicPr>
          <p:cNvPr id="33" name="Picture 32" descr="A screenshot of a phone&#10;&#10;Description automatically generated with low confidence">
            <a:extLst>
              <a:ext uri="{FF2B5EF4-FFF2-40B4-BE49-F238E27FC236}">
                <a16:creationId xmlns:a16="http://schemas.microsoft.com/office/drawing/2014/main" id="{7C0311D8-9B04-CE6B-1114-849A3F1A3438}"/>
              </a:ext>
            </a:extLst>
          </p:cNvPr>
          <p:cNvPicPr>
            <a:picLocks noChangeAspect="1"/>
          </p:cNvPicPr>
          <p:nvPr/>
        </p:nvPicPr>
        <p:blipFill>
          <a:blip r:embed="rId14"/>
          <a:stretch>
            <a:fillRect/>
          </a:stretch>
        </p:blipFill>
        <p:spPr>
          <a:xfrm>
            <a:off x="8178224" y="1613645"/>
            <a:ext cx="1932807" cy="515998"/>
          </a:xfrm>
          <a:prstGeom prst="rect">
            <a:avLst/>
          </a:prstGeom>
        </p:spPr>
      </p:pic>
      <p:sp>
        <p:nvSpPr>
          <p:cNvPr id="2" name="Content Placeholder 2">
            <a:extLst>
              <a:ext uri="{FF2B5EF4-FFF2-40B4-BE49-F238E27FC236}">
                <a16:creationId xmlns:a16="http://schemas.microsoft.com/office/drawing/2014/main" id="{F2F8ABE2-4E68-7AA2-E686-75EF43635D82}"/>
              </a:ext>
            </a:extLst>
          </p:cNvPr>
          <p:cNvSpPr txBox="1">
            <a:spLocks/>
          </p:cNvSpPr>
          <p:nvPr/>
        </p:nvSpPr>
        <p:spPr>
          <a:xfrm>
            <a:off x="838200" y="1789113"/>
            <a:ext cx="2736126" cy="4445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Relational Table is now split into two tables.</a:t>
            </a:r>
          </a:p>
          <a:p>
            <a:r>
              <a:rPr lang="en-US" dirty="0"/>
              <a:t>Now each of these separate tables do not hold any transitive relation within them.</a:t>
            </a:r>
          </a:p>
        </p:txBody>
      </p:sp>
      <p:sp>
        <p:nvSpPr>
          <p:cNvPr id="4" name="Content Placeholder 2">
            <a:extLst>
              <a:ext uri="{FF2B5EF4-FFF2-40B4-BE49-F238E27FC236}">
                <a16:creationId xmlns:a16="http://schemas.microsoft.com/office/drawing/2014/main" id="{925E7319-32EF-698D-BBF6-E6686ECBE1EA}"/>
              </a:ext>
            </a:extLst>
          </p:cNvPr>
          <p:cNvSpPr txBox="1">
            <a:spLocks/>
          </p:cNvSpPr>
          <p:nvPr/>
        </p:nvSpPr>
        <p:spPr>
          <a:xfrm>
            <a:off x="-8737600" y="1789113"/>
            <a:ext cx="7772400" cy="1639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this our first Employee Table…</a:t>
            </a:r>
          </a:p>
        </p:txBody>
      </p:sp>
      <p:pic>
        <p:nvPicPr>
          <p:cNvPr id="11" name="Picture 10" descr="A picture containing text, screenshot, number, font&#10;&#10;Description automatically generated">
            <a:extLst>
              <a:ext uri="{FF2B5EF4-FFF2-40B4-BE49-F238E27FC236}">
                <a16:creationId xmlns:a16="http://schemas.microsoft.com/office/drawing/2014/main" id="{B2661AA0-8C44-E1E4-6C7C-D105859AC93D}"/>
              </a:ext>
            </a:extLst>
          </p:cNvPr>
          <p:cNvPicPr>
            <a:picLocks noChangeAspect="1"/>
          </p:cNvPicPr>
          <p:nvPr/>
        </p:nvPicPr>
        <p:blipFill>
          <a:blip r:embed="rId15"/>
          <a:stretch>
            <a:fillRect/>
          </a:stretch>
        </p:blipFill>
        <p:spPr>
          <a:xfrm>
            <a:off x="838200" y="7039384"/>
            <a:ext cx="7772400" cy="2582937"/>
          </a:xfrm>
          <a:prstGeom prst="rect">
            <a:avLst/>
          </a:prstGeom>
        </p:spPr>
      </p:pic>
    </p:spTree>
    <p:extLst>
      <p:ext uri="{BB962C8B-B14F-4D97-AF65-F5344CB8AC3E}">
        <p14:creationId xmlns:p14="http://schemas.microsoft.com/office/powerpoint/2010/main" val="37384355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961644-1A1E-C101-1BAB-B65C81A567F4}"/>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D5AF4546-5CAB-FC49-3467-32A47412C29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E4606F2-3146-9B1F-E3D8-110715165AA5}"/>
              </a:ext>
            </a:extLst>
          </p:cNvPr>
          <p:cNvSpPr txBox="1">
            <a:spLocks/>
          </p:cNvSpPr>
          <p:nvPr/>
        </p:nvSpPr>
        <p:spPr>
          <a:xfrm>
            <a:off x="-8737600" y="1774825"/>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sp>
        <p:nvSpPr>
          <p:cNvPr id="8" name="Content Placeholder 2">
            <a:extLst>
              <a:ext uri="{FF2B5EF4-FFF2-40B4-BE49-F238E27FC236}">
                <a16:creationId xmlns:a16="http://schemas.microsoft.com/office/drawing/2014/main" id="{E2D762F4-4084-0964-685C-3D3320D40E5E}"/>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p:txBody>
      </p:sp>
      <p:pic>
        <p:nvPicPr>
          <p:cNvPr id="3" name="Picture 2" descr="A screenshot of a phone&#10;&#10;Description automatically generated with low confidence">
            <a:extLst>
              <a:ext uri="{FF2B5EF4-FFF2-40B4-BE49-F238E27FC236}">
                <a16:creationId xmlns:a16="http://schemas.microsoft.com/office/drawing/2014/main" id="{CBDDB704-B075-6518-2F70-1C4796688873}"/>
              </a:ext>
            </a:extLst>
          </p:cNvPr>
          <p:cNvPicPr>
            <a:picLocks noChangeAspect="1"/>
          </p:cNvPicPr>
          <p:nvPr/>
        </p:nvPicPr>
        <p:blipFill>
          <a:blip r:embed="rId8"/>
          <a:stretch>
            <a:fillRect/>
          </a:stretch>
        </p:blipFill>
        <p:spPr>
          <a:xfrm>
            <a:off x="14560698" y="2007427"/>
            <a:ext cx="1318969" cy="350134"/>
          </a:xfrm>
          <a:prstGeom prst="rect">
            <a:avLst/>
          </a:prstGeom>
        </p:spPr>
      </p:pic>
      <p:pic>
        <p:nvPicPr>
          <p:cNvPr id="9" name="Picture 8" descr="A picture containing text, screenshot, number&#10;&#10;Description automatically generated">
            <a:extLst>
              <a:ext uri="{FF2B5EF4-FFF2-40B4-BE49-F238E27FC236}">
                <a16:creationId xmlns:a16="http://schemas.microsoft.com/office/drawing/2014/main" id="{88182A96-70A6-D5F7-A988-216CBD920372}"/>
              </a:ext>
            </a:extLst>
          </p:cNvPr>
          <p:cNvPicPr>
            <a:picLocks noChangeAspect="1"/>
          </p:cNvPicPr>
          <p:nvPr/>
        </p:nvPicPr>
        <p:blipFill>
          <a:blip r:embed="rId9"/>
          <a:stretch>
            <a:fillRect/>
          </a:stretch>
        </p:blipFill>
        <p:spPr>
          <a:xfrm>
            <a:off x="14560698" y="2409560"/>
            <a:ext cx="1318969" cy="221491"/>
          </a:xfrm>
          <a:prstGeom prst="rect">
            <a:avLst/>
          </a:prstGeom>
        </p:spPr>
      </p:pic>
      <p:pic>
        <p:nvPicPr>
          <p:cNvPr id="12" name="Picture 11" descr="A screenshot of a phone&#10;&#10;Description automatically generated with low confidence">
            <a:extLst>
              <a:ext uri="{FF2B5EF4-FFF2-40B4-BE49-F238E27FC236}">
                <a16:creationId xmlns:a16="http://schemas.microsoft.com/office/drawing/2014/main" id="{69B0A9E2-A568-C6E1-04F0-76C06545AD7B}"/>
              </a:ext>
            </a:extLst>
          </p:cNvPr>
          <p:cNvPicPr>
            <a:picLocks noChangeAspect="1"/>
          </p:cNvPicPr>
          <p:nvPr/>
        </p:nvPicPr>
        <p:blipFill>
          <a:blip r:embed="rId10"/>
          <a:stretch>
            <a:fillRect/>
          </a:stretch>
        </p:blipFill>
        <p:spPr>
          <a:xfrm>
            <a:off x="14560698" y="1611597"/>
            <a:ext cx="1318969" cy="355031"/>
          </a:xfrm>
          <a:prstGeom prst="rect">
            <a:avLst/>
          </a:prstGeom>
        </p:spPr>
      </p:pic>
      <p:pic>
        <p:nvPicPr>
          <p:cNvPr id="27" name="Picture 26" descr="A picture containing text, screenshot, line, number&#10;&#10;Description automatically generated">
            <a:extLst>
              <a:ext uri="{FF2B5EF4-FFF2-40B4-BE49-F238E27FC236}">
                <a16:creationId xmlns:a16="http://schemas.microsoft.com/office/drawing/2014/main" id="{575CDCD3-7B3F-D096-D694-C1B80925D6D5}"/>
              </a:ext>
            </a:extLst>
          </p:cNvPr>
          <p:cNvPicPr>
            <a:picLocks noChangeAspect="1"/>
          </p:cNvPicPr>
          <p:nvPr/>
        </p:nvPicPr>
        <p:blipFill>
          <a:blip r:embed="rId11"/>
          <a:stretch>
            <a:fillRect/>
          </a:stretch>
        </p:blipFill>
        <p:spPr>
          <a:xfrm>
            <a:off x="3825949" y="9901436"/>
            <a:ext cx="5740400" cy="952404"/>
          </a:xfrm>
          <a:prstGeom prst="rect">
            <a:avLst/>
          </a:prstGeom>
        </p:spPr>
      </p:pic>
      <p:pic>
        <p:nvPicPr>
          <p:cNvPr id="29" name="Picture 28" descr="A picture containing text, screenshot, line, number&#10;&#10;Description automatically generated">
            <a:extLst>
              <a:ext uri="{FF2B5EF4-FFF2-40B4-BE49-F238E27FC236}">
                <a16:creationId xmlns:a16="http://schemas.microsoft.com/office/drawing/2014/main" id="{A1CD16D9-498D-B24C-903F-F832E120D418}"/>
              </a:ext>
            </a:extLst>
          </p:cNvPr>
          <p:cNvPicPr>
            <a:picLocks noChangeAspect="1"/>
          </p:cNvPicPr>
          <p:nvPr/>
        </p:nvPicPr>
        <p:blipFill>
          <a:blip r:embed="rId12"/>
          <a:stretch>
            <a:fillRect/>
          </a:stretch>
        </p:blipFill>
        <p:spPr>
          <a:xfrm>
            <a:off x="3825949" y="7039384"/>
            <a:ext cx="5740400" cy="1554511"/>
          </a:xfrm>
          <a:prstGeom prst="rect">
            <a:avLst/>
          </a:prstGeom>
        </p:spPr>
      </p:pic>
      <p:pic>
        <p:nvPicPr>
          <p:cNvPr id="31" name="Picture 30" descr="A picture containing text, screenshot, line&#10;&#10;Description automatically generated">
            <a:extLst>
              <a:ext uri="{FF2B5EF4-FFF2-40B4-BE49-F238E27FC236}">
                <a16:creationId xmlns:a16="http://schemas.microsoft.com/office/drawing/2014/main" id="{27EC382B-FA37-31FC-E7EA-CADDBE9C1C3C}"/>
              </a:ext>
            </a:extLst>
          </p:cNvPr>
          <p:cNvPicPr>
            <a:picLocks noChangeAspect="1"/>
          </p:cNvPicPr>
          <p:nvPr/>
        </p:nvPicPr>
        <p:blipFill>
          <a:blip r:embed="rId13"/>
          <a:stretch>
            <a:fillRect/>
          </a:stretch>
        </p:blipFill>
        <p:spPr>
          <a:xfrm>
            <a:off x="3825949" y="8739928"/>
            <a:ext cx="5740400" cy="1014541"/>
          </a:xfrm>
          <a:prstGeom prst="rect">
            <a:avLst/>
          </a:prstGeom>
        </p:spPr>
      </p:pic>
      <p:pic>
        <p:nvPicPr>
          <p:cNvPr id="33" name="Picture 32" descr="A screenshot of a phone&#10;&#10;Description automatically generated with low confidence">
            <a:extLst>
              <a:ext uri="{FF2B5EF4-FFF2-40B4-BE49-F238E27FC236}">
                <a16:creationId xmlns:a16="http://schemas.microsoft.com/office/drawing/2014/main" id="{7C0311D8-9B04-CE6B-1114-849A3F1A3438}"/>
              </a:ext>
            </a:extLst>
          </p:cNvPr>
          <p:cNvPicPr>
            <a:picLocks noChangeAspect="1"/>
          </p:cNvPicPr>
          <p:nvPr/>
        </p:nvPicPr>
        <p:blipFill>
          <a:blip r:embed="rId14"/>
          <a:stretch>
            <a:fillRect/>
          </a:stretch>
        </p:blipFill>
        <p:spPr>
          <a:xfrm>
            <a:off x="12477322" y="1613645"/>
            <a:ext cx="1932807" cy="515998"/>
          </a:xfrm>
          <a:prstGeom prst="rect">
            <a:avLst/>
          </a:prstGeom>
        </p:spPr>
      </p:pic>
      <p:sp>
        <p:nvSpPr>
          <p:cNvPr id="11" name="Content Placeholder 2">
            <a:extLst>
              <a:ext uri="{FF2B5EF4-FFF2-40B4-BE49-F238E27FC236}">
                <a16:creationId xmlns:a16="http://schemas.microsoft.com/office/drawing/2014/main" id="{E9CB48CF-00BB-4DC2-32E3-F5D97E9B7E70}"/>
              </a:ext>
            </a:extLst>
          </p:cNvPr>
          <p:cNvSpPr txBox="1">
            <a:spLocks/>
          </p:cNvSpPr>
          <p:nvPr/>
        </p:nvSpPr>
        <p:spPr>
          <a:xfrm>
            <a:off x="838200" y="1789113"/>
            <a:ext cx="7772400" cy="1639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this our first Employee Table…</a:t>
            </a:r>
          </a:p>
        </p:txBody>
      </p:sp>
      <p:pic>
        <p:nvPicPr>
          <p:cNvPr id="14" name="Picture 13" descr="A picture containing text, screenshot, number, font&#10;&#10;Description automatically generated">
            <a:extLst>
              <a:ext uri="{FF2B5EF4-FFF2-40B4-BE49-F238E27FC236}">
                <a16:creationId xmlns:a16="http://schemas.microsoft.com/office/drawing/2014/main" id="{F7E8ADB3-20C4-9BB3-F6EE-9FEFFCA8C416}"/>
              </a:ext>
            </a:extLst>
          </p:cNvPr>
          <p:cNvPicPr>
            <a:picLocks noChangeAspect="1"/>
          </p:cNvPicPr>
          <p:nvPr/>
        </p:nvPicPr>
        <p:blipFill>
          <a:blip r:embed="rId15"/>
          <a:stretch>
            <a:fillRect/>
          </a:stretch>
        </p:blipFill>
        <p:spPr>
          <a:xfrm>
            <a:off x="838200" y="2704399"/>
            <a:ext cx="7772400" cy="2582937"/>
          </a:xfrm>
          <a:prstGeom prst="rect">
            <a:avLst/>
          </a:prstGeom>
        </p:spPr>
      </p:pic>
    </p:spTree>
    <p:extLst>
      <p:ext uri="{BB962C8B-B14F-4D97-AF65-F5344CB8AC3E}">
        <p14:creationId xmlns:p14="http://schemas.microsoft.com/office/powerpoint/2010/main" val="974746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nvGraphicFramePr>
        <p:xfrm>
          <a:off x="-1168400"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961644-1A1E-C101-1BAB-B65C81A567F4}"/>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D5AF4546-5CAB-FC49-3467-32A47412C29E}"/>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E4606F2-3146-9B1F-E3D8-110715165AA5}"/>
              </a:ext>
            </a:extLst>
          </p:cNvPr>
          <p:cNvSpPr txBox="1">
            <a:spLocks/>
          </p:cNvSpPr>
          <p:nvPr/>
        </p:nvSpPr>
        <p:spPr>
          <a:xfrm>
            <a:off x="-8737600" y="1774825"/>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 Third Normal Form (3NF): If the table is in 2NF, check for any transitive dependencies where a non-key attribute depends on another non-key attribute. If such dependencies exist, create separate tables for those attributes and establish relationships. This eliminates transitive dependencies and ensures that non-key attributes depend only on the primary key.</a:t>
            </a:r>
          </a:p>
        </p:txBody>
      </p:sp>
      <p:sp>
        <p:nvSpPr>
          <p:cNvPr id="8" name="Content Placeholder 2">
            <a:extLst>
              <a:ext uri="{FF2B5EF4-FFF2-40B4-BE49-F238E27FC236}">
                <a16:creationId xmlns:a16="http://schemas.microsoft.com/office/drawing/2014/main" id="{E2D762F4-4084-0964-685C-3D3320D40E5E}"/>
              </a:ext>
            </a:extLst>
          </p:cNvPr>
          <p:cNvSpPr txBox="1">
            <a:spLocks/>
          </p:cNvSpPr>
          <p:nvPr/>
        </p:nvSpPr>
        <p:spPr>
          <a:xfrm>
            <a:off x="-8737600" y="1789113"/>
            <a:ext cx="873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p:txBody>
      </p:sp>
      <p:pic>
        <p:nvPicPr>
          <p:cNvPr id="3" name="Picture 2" descr="A screenshot of a phone&#10;&#10;Description automatically generated with low confidence">
            <a:extLst>
              <a:ext uri="{FF2B5EF4-FFF2-40B4-BE49-F238E27FC236}">
                <a16:creationId xmlns:a16="http://schemas.microsoft.com/office/drawing/2014/main" id="{CBDDB704-B075-6518-2F70-1C4796688873}"/>
              </a:ext>
            </a:extLst>
          </p:cNvPr>
          <p:cNvPicPr>
            <a:picLocks noChangeAspect="1"/>
          </p:cNvPicPr>
          <p:nvPr/>
        </p:nvPicPr>
        <p:blipFill>
          <a:blip r:embed="rId8"/>
          <a:stretch>
            <a:fillRect/>
          </a:stretch>
        </p:blipFill>
        <p:spPr>
          <a:xfrm>
            <a:off x="14560698" y="2007427"/>
            <a:ext cx="1318969" cy="350134"/>
          </a:xfrm>
          <a:prstGeom prst="rect">
            <a:avLst/>
          </a:prstGeom>
        </p:spPr>
      </p:pic>
      <p:pic>
        <p:nvPicPr>
          <p:cNvPr id="9" name="Picture 8" descr="A picture containing text, screenshot, number&#10;&#10;Description automatically generated">
            <a:extLst>
              <a:ext uri="{FF2B5EF4-FFF2-40B4-BE49-F238E27FC236}">
                <a16:creationId xmlns:a16="http://schemas.microsoft.com/office/drawing/2014/main" id="{88182A96-70A6-D5F7-A988-216CBD920372}"/>
              </a:ext>
            </a:extLst>
          </p:cNvPr>
          <p:cNvPicPr>
            <a:picLocks noChangeAspect="1"/>
          </p:cNvPicPr>
          <p:nvPr/>
        </p:nvPicPr>
        <p:blipFill>
          <a:blip r:embed="rId9"/>
          <a:stretch>
            <a:fillRect/>
          </a:stretch>
        </p:blipFill>
        <p:spPr>
          <a:xfrm>
            <a:off x="14560698" y="2409560"/>
            <a:ext cx="1318969" cy="221491"/>
          </a:xfrm>
          <a:prstGeom prst="rect">
            <a:avLst/>
          </a:prstGeom>
        </p:spPr>
      </p:pic>
      <p:pic>
        <p:nvPicPr>
          <p:cNvPr id="12" name="Picture 11" descr="A screenshot of a phone&#10;&#10;Description automatically generated with low confidence">
            <a:extLst>
              <a:ext uri="{FF2B5EF4-FFF2-40B4-BE49-F238E27FC236}">
                <a16:creationId xmlns:a16="http://schemas.microsoft.com/office/drawing/2014/main" id="{69B0A9E2-A568-C6E1-04F0-76C06545AD7B}"/>
              </a:ext>
            </a:extLst>
          </p:cNvPr>
          <p:cNvPicPr>
            <a:picLocks noChangeAspect="1"/>
          </p:cNvPicPr>
          <p:nvPr/>
        </p:nvPicPr>
        <p:blipFill>
          <a:blip r:embed="rId10"/>
          <a:stretch>
            <a:fillRect/>
          </a:stretch>
        </p:blipFill>
        <p:spPr>
          <a:xfrm>
            <a:off x="14560698" y="1611597"/>
            <a:ext cx="1318969" cy="355031"/>
          </a:xfrm>
          <a:prstGeom prst="rect">
            <a:avLst/>
          </a:prstGeom>
        </p:spPr>
      </p:pic>
      <p:pic>
        <p:nvPicPr>
          <p:cNvPr id="27" name="Picture 26" descr="A picture containing text, screenshot, line, number&#10;&#10;Description automatically generated">
            <a:extLst>
              <a:ext uri="{FF2B5EF4-FFF2-40B4-BE49-F238E27FC236}">
                <a16:creationId xmlns:a16="http://schemas.microsoft.com/office/drawing/2014/main" id="{575CDCD3-7B3F-D096-D694-C1B80925D6D5}"/>
              </a:ext>
            </a:extLst>
          </p:cNvPr>
          <p:cNvPicPr>
            <a:picLocks noChangeAspect="1"/>
          </p:cNvPicPr>
          <p:nvPr/>
        </p:nvPicPr>
        <p:blipFill>
          <a:blip r:embed="rId11"/>
          <a:stretch>
            <a:fillRect/>
          </a:stretch>
        </p:blipFill>
        <p:spPr>
          <a:xfrm>
            <a:off x="6002735" y="5645207"/>
            <a:ext cx="3890057" cy="645409"/>
          </a:xfrm>
          <a:prstGeom prst="rect">
            <a:avLst/>
          </a:prstGeom>
        </p:spPr>
      </p:pic>
      <p:pic>
        <p:nvPicPr>
          <p:cNvPr id="29" name="Picture 28" descr="A picture containing text, screenshot, line, number&#10;&#10;Description automatically generated">
            <a:extLst>
              <a:ext uri="{FF2B5EF4-FFF2-40B4-BE49-F238E27FC236}">
                <a16:creationId xmlns:a16="http://schemas.microsoft.com/office/drawing/2014/main" id="{A1CD16D9-498D-B24C-903F-F832E120D418}"/>
              </a:ext>
            </a:extLst>
          </p:cNvPr>
          <p:cNvPicPr>
            <a:picLocks noChangeAspect="1"/>
          </p:cNvPicPr>
          <p:nvPr/>
        </p:nvPicPr>
        <p:blipFill>
          <a:blip r:embed="rId12"/>
          <a:stretch>
            <a:fillRect/>
          </a:stretch>
        </p:blipFill>
        <p:spPr>
          <a:xfrm>
            <a:off x="6002735" y="3592140"/>
            <a:ext cx="3890055" cy="1053434"/>
          </a:xfrm>
          <a:prstGeom prst="rect">
            <a:avLst/>
          </a:prstGeom>
        </p:spPr>
      </p:pic>
      <p:pic>
        <p:nvPicPr>
          <p:cNvPr id="31" name="Picture 30" descr="A picture containing text, screenshot, line&#10;&#10;Description automatically generated">
            <a:extLst>
              <a:ext uri="{FF2B5EF4-FFF2-40B4-BE49-F238E27FC236}">
                <a16:creationId xmlns:a16="http://schemas.microsoft.com/office/drawing/2014/main" id="{27EC382B-FA37-31FC-E7EA-CADDBE9C1C3C}"/>
              </a:ext>
            </a:extLst>
          </p:cNvPr>
          <p:cNvPicPr>
            <a:picLocks noChangeAspect="1"/>
          </p:cNvPicPr>
          <p:nvPr/>
        </p:nvPicPr>
        <p:blipFill>
          <a:blip r:embed="rId13"/>
          <a:stretch>
            <a:fillRect/>
          </a:stretch>
        </p:blipFill>
        <p:spPr>
          <a:xfrm>
            <a:off x="6002735" y="4801632"/>
            <a:ext cx="3890057" cy="687517"/>
          </a:xfrm>
          <a:prstGeom prst="rect">
            <a:avLst/>
          </a:prstGeom>
        </p:spPr>
      </p:pic>
      <p:pic>
        <p:nvPicPr>
          <p:cNvPr id="33" name="Picture 32" descr="A screenshot of a phone&#10;&#10;Description automatically generated with low confidence">
            <a:extLst>
              <a:ext uri="{FF2B5EF4-FFF2-40B4-BE49-F238E27FC236}">
                <a16:creationId xmlns:a16="http://schemas.microsoft.com/office/drawing/2014/main" id="{7C0311D8-9B04-CE6B-1114-849A3F1A3438}"/>
              </a:ext>
            </a:extLst>
          </p:cNvPr>
          <p:cNvPicPr>
            <a:picLocks noChangeAspect="1"/>
          </p:cNvPicPr>
          <p:nvPr/>
        </p:nvPicPr>
        <p:blipFill>
          <a:blip r:embed="rId14"/>
          <a:stretch>
            <a:fillRect/>
          </a:stretch>
        </p:blipFill>
        <p:spPr>
          <a:xfrm>
            <a:off x="129384" y="4801632"/>
            <a:ext cx="5577384" cy="1488984"/>
          </a:xfrm>
          <a:prstGeom prst="rect">
            <a:avLst/>
          </a:prstGeom>
        </p:spPr>
      </p:pic>
      <p:sp>
        <p:nvSpPr>
          <p:cNvPr id="11" name="Content Placeholder 2">
            <a:extLst>
              <a:ext uri="{FF2B5EF4-FFF2-40B4-BE49-F238E27FC236}">
                <a16:creationId xmlns:a16="http://schemas.microsoft.com/office/drawing/2014/main" id="{E9CB48CF-00BB-4DC2-32E3-F5D97E9B7E70}"/>
              </a:ext>
            </a:extLst>
          </p:cNvPr>
          <p:cNvSpPr txBox="1">
            <a:spLocks/>
          </p:cNvSpPr>
          <p:nvPr/>
        </p:nvSpPr>
        <p:spPr>
          <a:xfrm>
            <a:off x="838200" y="1789113"/>
            <a:ext cx="7772400" cy="2197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 broken down to 4 Tables…</a:t>
            </a:r>
          </a:p>
          <a:p>
            <a:pPr lvl="1"/>
            <a:r>
              <a:rPr lang="en-US" dirty="0"/>
              <a:t>Employee Table</a:t>
            </a:r>
          </a:p>
          <a:p>
            <a:pPr lvl="1"/>
            <a:r>
              <a:rPr lang="en-US" dirty="0"/>
              <a:t>Department Table</a:t>
            </a:r>
          </a:p>
          <a:p>
            <a:pPr lvl="1"/>
            <a:r>
              <a:rPr lang="en-US" dirty="0"/>
              <a:t>Employee-Department Table</a:t>
            </a:r>
          </a:p>
          <a:p>
            <a:pPr lvl="1"/>
            <a:r>
              <a:rPr lang="en-US" dirty="0"/>
              <a:t>Employee-Manager Table</a:t>
            </a:r>
          </a:p>
        </p:txBody>
      </p:sp>
      <p:pic>
        <p:nvPicPr>
          <p:cNvPr id="14" name="Picture 13" descr="A picture containing text, screenshot, number, font&#10;&#10;Description automatically generated">
            <a:extLst>
              <a:ext uri="{FF2B5EF4-FFF2-40B4-BE49-F238E27FC236}">
                <a16:creationId xmlns:a16="http://schemas.microsoft.com/office/drawing/2014/main" id="{F7E8ADB3-20C4-9BB3-F6EE-9FEFFCA8C416}"/>
              </a:ext>
            </a:extLst>
          </p:cNvPr>
          <p:cNvPicPr>
            <a:picLocks noChangeAspect="1"/>
          </p:cNvPicPr>
          <p:nvPr/>
        </p:nvPicPr>
        <p:blipFill>
          <a:blip r:embed="rId15"/>
          <a:stretch>
            <a:fillRect/>
          </a:stretch>
        </p:blipFill>
        <p:spPr>
          <a:xfrm>
            <a:off x="10582920" y="1583973"/>
            <a:ext cx="1234578" cy="410277"/>
          </a:xfrm>
          <a:prstGeom prst="rect">
            <a:avLst/>
          </a:prstGeom>
        </p:spPr>
      </p:pic>
    </p:spTree>
    <p:extLst>
      <p:ext uri="{BB962C8B-B14F-4D97-AF65-F5344CB8AC3E}">
        <p14:creationId xmlns:p14="http://schemas.microsoft.com/office/powerpoint/2010/main" val="3670683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2146625018"/>
              </p:ext>
            </p:extLst>
          </p:nvPr>
        </p:nvGraphicFramePr>
        <p:xfrm>
          <a:off x="-3384698" y="2216558"/>
          <a:ext cx="15729098"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586E762-5605-9B96-820F-71386D42B85A}"/>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How to Normalize a Table</a:t>
            </a:r>
          </a:p>
        </p:txBody>
      </p:sp>
      <p:sp>
        <p:nvSpPr>
          <p:cNvPr id="6" name="Rectangle 5">
            <a:extLst>
              <a:ext uri="{FF2B5EF4-FFF2-40B4-BE49-F238E27FC236}">
                <a16:creationId xmlns:a16="http://schemas.microsoft.com/office/drawing/2014/main" id="{7F6BAF48-92F6-2608-8D0F-C1C687C93321}"/>
              </a:ext>
            </a:extLst>
          </p:cNvPr>
          <p:cNvSpPr/>
          <p:nvPr/>
        </p:nvSpPr>
        <p:spPr>
          <a:xfrm>
            <a:off x="0" y="2456271"/>
            <a:ext cx="99568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0866AD7-490E-4952-666C-8317732B569E}"/>
              </a:ext>
            </a:extLst>
          </p:cNvPr>
          <p:cNvSpPr txBox="1">
            <a:spLocks/>
          </p:cNvSpPr>
          <p:nvPr/>
        </p:nvSpPr>
        <p:spPr>
          <a:xfrm>
            <a:off x="838200" y="1789112"/>
            <a:ext cx="8737600" cy="4853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Establish relationships: Create relationships between the tables using primary key and foreign key constraints. Foreign keys in one table reference the primary keys in other related tables. These relationships ensure data consistency and integrity across the database.</a:t>
            </a:r>
          </a:p>
          <a:p>
            <a:r>
              <a:rPr lang="en-US" dirty="0"/>
              <a:t>As in our case…</a:t>
            </a:r>
          </a:p>
          <a:p>
            <a:pPr lvl="1"/>
            <a:r>
              <a:rPr lang="en-US" dirty="0"/>
              <a:t>Department Id is the Foreign Key in the Employee Table, which is also a Primary Key in the Employee-Department Table.</a:t>
            </a:r>
          </a:p>
          <a:p>
            <a:pPr lvl="1"/>
            <a:r>
              <a:rPr lang="en-US" dirty="0"/>
              <a:t>Similar is the case of Manager Id, which is a Foreign Key in the Employee Table, and also the Primary Key in the Employee-Manager Table.</a:t>
            </a:r>
          </a:p>
        </p:txBody>
      </p:sp>
    </p:spTree>
    <p:extLst>
      <p:ext uri="{BB962C8B-B14F-4D97-AF65-F5344CB8AC3E}">
        <p14:creationId xmlns:p14="http://schemas.microsoft.com/office/powerpoint/2010/main" val="3687191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444788013"/>
              </p:ext>
            </p:extLst>
          </p:nvPr>
        </p:nvGraphicFramePr>
        <p:xfrm>
          <a:off x="152400" y="2216558"/>
          <a:ext cx="11887200"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586E762-5605-9B96-820F-71386D42B85A}"/>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2" name="Content Placeholder 2">
            <a:extLst>
              <a:ext uri="{FF2B5EF4-FFF2-40B4-BE49-F238E27FC236}">
                <a16:creationId xmlns:a16="http://schemas.microsoft.com/office/drawing/2014/main" id="{5D42DD3F-8C2E-E805-381C-104301D5D607}"/>
              </a:ext>
            </a:extLst>
          </p:cNvPr>
          <p:cNvSpPr>
            <a:spLocks noGrp="1"/>
          </p:cNvSpPr>
          <p:nvPr>
            <p:ph idx="1"/>
          </p:nvPr>
        </p:nvSpPr>
        <p:spPr>
          <a:xfrm>
            <a:off x="12192000" y="1825625"/>
            <a:ext cx="10515600" cy="4351338"/>
          </a:xfrm>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p:txBody>
      </p:sp>
      <p:sp>
        <p:nvSpPr>
          <p:cNvPr id="3" name="Title 1">
            <a:extLst>
              <a:ext uri="{FF2B5EF4-FFF2-40B4-BE49-F238E27FC236}">
                <a16:creationId xmlns:a16="http://schemas.microsoft.com/office/drawing/2014/main" id="{C17A0981-79F3-737C-5E99-0476C7F901E4}"/>
              </a:ext>
            </a:extLst>
          </p:cNvPr>
          <p:cNvSpPr txBox="1">
            <a:spLocks/>
          </p:cNvSpPr>
          <p:nvPr/>
        </p:nvSpPr>
        <p:spPr>
          <a:xfrm>
            <a:off x="121920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7" name="Rectangle 6">
            <a:extLst>
              <a:ext uri="{FF2B5EF4-FFF2-40B4-BE49-F238E27FC236}">
                <a16:creationId xmlns:a16="http://schemas.microsoft.com/office/drawing/2014/main" id="{98BAD84E-6791-6A5F-A601-98823EC751AB}"/>
              </a:ext>
            </a:extLst>
          </p:cNvPr>
          <p:cNvSpPr/>
          <p:nvPr/>
        </p:nvSpPr>
        <p:spPr>
          <a:xfrm>
            <a:off x="2667000" y="6357937"/>
            <a:ext cx="7289800" cy="4417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7907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780AF7-135E-C5AE-A04B-3CB7E4CC9A0C}"/>
              </a:ext>
            </a:extLst>
          </p:cNvPr>
          <p:cNvGraphicFramePr/>
          <p:nvPr>
            <p:extLst>
              <p:ext uri="{D42A27DB-BD31-4B8C-83A1-F6EECF244321}">
                <p14:modId xmlns:p14="http://schemas.microsoft.com/office/powerpoint/2010/main" val="1508223898"/>
              </p:ext>
            </p:extLst>
          </p:nvPr>
        </p:nvGraphicFramePr>
        <p:xfrm>
          <a:off x="-11887200" y="2216558"/>
          <a:ext cx="11887200"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586E762-5605-9B96-820F-71386D42B85A}"/>
              </a:ext>
            </a:extLst>
          </p:cNvPr>
          <p:cNvSpPr txBox="1">
            <a:spLocks/>
          </p:cNvSpPr>
          <p:nvPr/>
        </p:nvSpPr>
        <p:spPr>
          <a:xfrm>
            <a:off x="-112014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2" name="Content Placeholder 2">
            <a:extLst>
              <a:ext uri="{FF2B5EF4-FFF2-40B4-BE49-F238E27FC236}">
                <a16:creationId xmlns:a16="http://schemas.microsoft.com/office/drawing/2014/main" id="{5D42DD3F-8C2E-E805-381C-104301D5D607}"/>
              </a:ext>
            </a:extLst>
          </p:cNvPr>
          <p:cNvSpPr>
            <a:spLocks noGrp="1"/>
          </p:cNvSpPr>
          <p:nvPr>
            <p:ph idx="1"/>
          </p:nvPr>
        </p:nvSpPr>
        <p:spPr>
          <a:xfrm>
            <a:off x="12192000" y="1825625"/>
            <a:ext cx="10515600" cy="4351338"/>
          </a:xfrm>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p:txBody>
      </p:sp>
      <p:sp>
        <p:nvSpPr>
          <p:cNvPr id="3" name="Title 1">
            <a:extLst>
              <a:ext uri="{FF2B5EF4-FFF2-40B4-BE49-F238E27FC236}">
                <a16:creationId xmlns:a16="http://schemas.microsoft.com/office/drawing/2014/main" id="{C17A0981-79F3-737C-5E99-0476C7F901E4}"/>
              </a:ext>
            </a:extLst>
          </p:cNvPr>
          <p:cNvSpPr txBox="1">
            <a:spLocks/>
          </p:cNvSpPr>
          <p:nvPr/>
        </p:nvSpPr>
        <p:spPr>
          <a:xfrm>
            <a:off x="838200" y="5000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Tree>
    <p:extLst>
      <p:ext uri="{BB962C8B-B14F-4D97-AF65-F5344CB8AC3E}">
        <p14:creationId xmlns:p14="http://schemas.microsoft.com/office/powerpoint/2010/main" val="7320724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6" name="Content Placeholder 2">
            <a:extLst>
              <a:ext uri="{FF2B5EF4-FFF2-40B4-BE49-F238E27FC236}">
                <a16:creationId xmlns:a16="http://schemas.microsoft.com/office/drawing/2014/main" id="{D56BACAF-1160-72B0-92FF-11A0DF1ADE77}"/>
              </a:ext>
            </a:extLst>
          </p:cNvPr>
          <p:cNvSpPr>
            <a:spLocks noGrp="1"/>
          </p:cNvSpPr>
          <p:nvPr>
            <p:ph idx="1"/>
          </p:nvPr>
        </p:nvSpPr>
        <p:spPr>
          <a:xfrm>
            <a:off x="838200" y="1825625"/>
            <a:ext cx="10515600" cy="4351338"/>
          </a:xfrm>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p:txBody>
      </p:sp>
      <p:sp>
        <p:nvSpPr>
          <p:cNvPr id="7" name="Content Placeholder 2">
            <a:extLst>
              <a:ext uri="{FF2B5EF4-FFF2-40B4-BE49-F238E27FC236}">
                <a16:creationId xmlns:a16="http://schemas.microsoft.com/office/drawing/2014/main" id="{C20B6C6C-7C19-29AA-C6C1-9A10D4566B14}"/>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allow for the representation of complex relationships and dependencies between data entities. The relationships are established using keys, specifically</a:t>
            </a:r>
          </a:p>
          <a:p>
            <a:endParaRPr lang="en-US" dirty="0"/>
          </a:p>
          <a:p>
            <a:pPr lvl="1"/>
            <a:r>
              <a:rPr lang="en-US" dirty="0"/>
              <a:t>Primary Key, and</a:t>
            </a:r>
          </a:p>
          <a:p>
            <a:pPr lvl="1"/>
            <a:r>
              <a:rPr lang="en-US" dirty="0"/>
              <a:t>Foreign Key</a:t>
            </a:r>
          </a:p>
          <a:p>
            <a:endParaRPr lang="en-US" dirty="0"/>
          </a:p>
        </p:txBody>
      </p:sp>
      <p:graphicFrame>
        <p:nvGraphicFramePr>
          <p:cNvPr id="8" name="Diagram 7">
            <a:extLst>
              <a:ext uri="{FF2B5EF4-FFF2-40B4-BE49-F238E27FC236}">
                <a16:creationId xmlns:a16="http://schemas.microsoft.com/office/drawing/2014/main" id="{98B8F3E5-A139-1C0E-B3A4-6A9A706FB659}"/>
              </a:ext>
            </a:extLst>
          </p:cNvPr>
          <p:cNvGraphicFramePr/>
          <p:nvPr>
            <p:extLst>
              <p:ext uri="{D42A27DB-BD31-4B8C-83A1-F6EECF244321}">
                <p14:modId xmlns:p14="http://schemas.microsoft.com/office/powerpoint/2010/main" val="824425272"/>
              </p:ext>
            </p:extLst>
          </p:nvPr>
        </p:nvGraphicFramePr>
        <p:xfrm>
          <a:off x="-11887200" y="2216558"/>
          <a:ext cx="11887200" cy="414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6DE4768E-FEAD-7D17-EB98-8BCAC3FC47C5}"/>
              </a:ext>
            </a:extLst>
          </p:cNvPr>
          <p:cNvSpPr txBox="1">
            <a:spLocks/>
          </p:cNvSpPr>
          <p:nvPr/>
        </p:nvSpPr>
        <p:spPr>
          <a:xfrm>
            <a:off x="-112014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Tree>
    <p:extLst>
      <p:ext uri="{BB962C8B-B14F-4D97-AF65-F5344CB8AC3E}">
        <p14:creationId xmlns:p14="http://schemas.microsoft.com/office/powerpoint/2010/main" val="10246089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2" name="Content Placeholder 2">
            <a:extLst>
              <a:ext uri="{FF2B5EF4-FFF2-40B4-BE49-F238E27FC236}">
                <a16:creationId xmlns:a16="http://schemas.microsoft.com/office/drawing/2014/main" id="{B16AC03C-696B-78A8-F594-3486D9200A5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allow for the representation of complex relationships and dependencies between data entities. The relationships are established using keys, specifically</a:t>
            </a:r>
          </a:p>
          <a:p>
            <a:endParaRPr lang="en-US" dirty="0"/>
          </a:p>
          <a:p>
            <a:pPr lvl="1"/>
            <a:r>
              <a:rPr lang="en-US" dirty="0"/>
              <a:t>Primary Key, and</a:t>
            </a:r>
          </a:p>
          <a:p>
            <a:pPr lvl="1"/>
            <a:r>
              <a:rPr lang="en-US" dirty="0"/>
              <a:t>Foreign Key</a:t>
            </a:r>
          </a:p>
          <a:p>
            <a:endParaRPr lang="en-US" dirty="0"/>
          </a:p>
        </p:txBody>
      </p:sp>
      <p:sp>
        <p:nvSpPr>
          <p:cNvPr id="11" name="Content Placeholder 2">
            <a:extLst>
              <a:ext uri="{FF2B5EF4-FFF2-40B4-BE49-F238E27FC236}">
                <a16:creationId xmlns:a16="http://schemas.microsoft.com/office/drawing/2014/main" id="{FF232E60-39ED-AEF2-798C-58B5848609D5}"/>
              </a:ext>
            </a:extLst>
          </p:cNvPr>
          <p:cNvSpPr>
            <a:spLocks noGrp="1"/>
          </p:cNvSpPr>
          <p:nvPr>
            <p:ph idx="1"/>
          </p:nvPr>
        </p:nvSpPr>
        <p:spPr>
          <a:xfrm>
            <a:off x="-10515600" y="1978025"/>
            <a:ext cx="10515600" cy="4351338"/>
          </a:xfrm>
        </p:spPr>
        <p:txBody>
          <a:bodyPr/>
          <a:lstStyle/>
          <a:p>
            <a:r>
              <a:rPr lang="en-US" dirty="0"/>
              <a:t>In the context of databases, relations refer to the logical connections or associations between tables or entities. Relations are a fundamental concept in relational database management systems (RDBMS), which are based on the relational model proposed by Edgar F. Codd.</a:t>
            </a:r>
          </a:p>
          <a:p>
            <a:endParaRPr lang="en-US" dirty="0"/>
          </a:p>
          <a:p>
            <a:r>
              <a:rPr lang="en-US" dirty="0"/>
              <a:t>A relation, also known as a table, consists of rows (tuples) and columns (attributes). Each row represents a specific instance or record, while each column represents a particular attribute or characteristic of the data.</a:t>
            </a:r>
          </a:p>
        </p:txBody>
      </p:sp>
      <p:sp>
        <p:nvSpPr>
          <p:cNvPr id="12" name="Content Placeholder 2">
            <a:extLst>
              <a:ext uri="{FF2B5EF4-FFF2-40B4-BE49-F238E27FC236}">
                <a16:creationId xmlns:a16="http://schemas.microsoft.com/office/drawing/2014/main" id="{C06E1E1C-E1A1-690C-9F63-76EC174A9903}"/>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p:txBody>
      </p:sp>
      <p:pic>
        <p:nvPicPr>
          <p:cNvPr id="13" name="Picture 12" descr="A screenshot of a phone&#10;&#10;Description automatically generated with low confidence">
            <a:extLst>
              <a:ext uri="{FF2B5EF4-FFF2-40B4-BE49-F238E27FC236}">
                <a16:creationId xmlns:a16="http://schemas.microsoft.com/office/drawing/2014/main" id="{8B01838E-91BA-BFED-2603-A8A357E84C22}"/>
              </a:ext>
            </a:extLst>
          </p:cNvPr>
          <p:cNvPicPr>
            <a:picLocks noChangeAspect="1"/>
          </p:cNvPicPr>
          <p:nvPr/>
        </p:nvPicPr>
        <p:blipFill>
          <a:blip r:embed="rId3"/>
          <a:stretch>
            <a:fillRect/>
          </a:stretch>
        </p:blipFill>
        <p:spPr>
          <a:xfrm>
            <a:off x="2209800" y="6858000"/>
            <a:ext cx="7772400" cy="2074984"/>
          </a:xfrm>
          <a:prstGeom prst="rect">
            <a:avLst/>
          </a:prstGeom>
        </p:spPr>
      </p:pic>
    </p:spTree>
    <p:extLst>
      <p:ext uri="{BB962C8B-B14F-4D97-AF65-F5344CB8AC3E}">
        <p14:creationId xmlns:p14="http://schemas.microsoft.com/office/powerpoint/2010/main" val="3715240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2" name="Content Placeholder 2">
            <a:extLst>
              <a:ext uri="{FF2B5EF4-FFF2-40B4-BE49-F238E27FC236}">
                <a16:creationId xmlns:a16="http://schemas.microsoft.com/office/drawing/2014/main" id="{B16AC03C-696B-78A8-F594-3486D9200A52}"/>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allow for the representation of complex relationships and dependencies between data entities. The relationships are established using keys, specifically</a:t>
            </a:r>
          </a:p>
          <a:p>
            <a:endParaRPr lang="en-US" dirty="0"/>
          </a:p>
          <a:p>
            <a:pPr lvl="1"/>
            <a:r>
              <a:rPr lang="en-US" dirty="0"/>
              <a:t>Primary Key, and</a:t>
            </a:r>
          </a:p>
          <a:p>
            <a:pPr lvl="1"/>
            <a:r>
              <a:rPr lang="en-US" dirty="0"/>
              <a:t>Foreign Key</a:t>
            </a:r>
          </a:p>
          <a:p>
            <a:endParaRPr lang="en-US" dirty="0"/>
          </a:p>
        </p:txBody>
      </p:sp>
      <p:sp>
        <p:nvSpPr>
          <p:cNvPr id="12" name="Content Placeholder 2">
            <a:extLst>
              <a:ext uri="{FF2B5EF4-FFF2-40B4-BE49-F238E27FC236}">
                <a16:creationId xmlns:a16="http://schemas.microsoft.com/office/drawing/2014/main" id="{C06E1E1C-E1A1-690C-9F63-76EC174A990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r>
              <a:rPr lang="en-US" dirty="0"/>
              <a:t>In our Example, Employee ID is the primary key in the Employee Table.</a:t>
            </a:r>
          </a:p>
        </p:txBody>
      </p:sp>
      <p:sp>
        <p:nvSpPr>
          <p:cNvPr id="8" name="Content Placeholder 2">
            <a:extLst>
              <a:ext uri="{FF2B5EF4-FFF2-40B4-BE49-F238E27FC236}">
                <a16:creationId xmlns:a16="http://schemas.microsoft.com/office/drawing/2014/main" id="{487D3002-F5F7-CA9F-3F27-E70BE28086CD}"/>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p:txBody>
      </p:sp>
      <p:pic>
        <p:nvPicPr>
          <p:cNvPr id="10" name="Picture 9" descr="A screenshot of a phone&#10;&#10;Description automatically generated with low confidence">
            <a:extLst>
              <a:ext uri="{FF2B5EF4-FFF2-40B4-BE49-F238E27FC236}">
                <a16:creationId xmlns:a16="http://schemas.microsoft.com/office/drawing/2014/main" id="{64FD3F52-F934-494C-B618-D412AF3A069B}"/>
              </a:ext>
            </a:extLst>
          </p:cNvPr>
          <p:cNvPicPr>
            <a:picLocks noChangeAspect="1"/>
          </p:cNvPicPr>
          <p:nvPr/>
        </p:nvPicPr>
        <p:blipFill>
          <a:blip r:embed="rId3"/>
          <a:stretch>
            <a:fillRect/>
          </a:stretch>
        </p:blipFill>
        <p:spPr>
          <a:xfrm>
            <a:off x="2209800" y="4593505"/>
            <a:ext cx="7772400" cy="2074984"/>
          </a:xfrm>
          <a:prstGeom prst="rect">
            <a:avLst/>
          </a:prstGeom>
        </p:spPr>
      </p:pic>
    </p:spTree>
    <p:extLst>
      <p:ext uri="{BB962C8B-B14F-4D97-AF65-F5344CB8AC3E}">
        <p14:creationId xmlns:p14="http://schemas.microsoft.com/office/powerpoint/2010/main" val="44932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12" name="Content Placeholder 2">
            <a:extLst>
              <a:ext uri="{FF2B5EF4-FFF2-40B4-BE49-F238E27FC236}">
                <a16:creationId xmlns:a16="http://schemas.microsoft.com/office/drawing/2014/main" id="{C06E1E1C-E1A1-690C-9F63-76EC174A9903}"/>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r>
              <a:rPr lang="en-US" dirty="0"/>
              <a:t>In our Example, Employee ID is the primary key in the Employee Table.</a:t>
            </a:r>
          </a:p>
        </p:txBody>
      </p:sp>
      <p:sp>
        <p:nvSpPr>
          <p:cNvPr id="8" name="Content Placeholder 2">
            <a:extLst>
              <a:ext uri="{FF2B5EF4-FFF2-40B4-BE49-F238E27FC236}">
                <a16:creationId xmlns:a16="http://schemas.microsoft.com/office/drawing/2014/main" id="{487D3002-F5F7-CA9F-3F27-E70BE28086C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p:txBody>
      </p:sp>
      <p:sp>
        <p:nvSpPr>
          <p:cNvPr id="5" name="Content Placeholder 2">
            <a:extLst>
              <a:ext uri="{FF2B5EF4-FFF2-40B4-BE49-F238E27FC236}">
                <a16:creationId xmlns:a16="http://schemas.microsoft.com/office/drawing/2014/main" id="{3C3FE1D0-1FC7-5108-2AF8-F57CD4655A23}"/>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enable the representation of one-to-one, one-to-many, and many-to-many relationships between tables:</a:t>
            </a:r>
          </a:p>
          <a:p>
            <a:endParaRPr lang="en-US" dirty="0"/>
          </a:p>
          <a:p>
            <a:pPr lvl="1"/>
            <a:r>
              <a:rPr lang="en-US" dirty="0"/>
              <a:t>One-to-One Relationship</a:t>
            </a:r>
          </a:p>
          <a:p>
            <a:pPr lvl="1"/>
            <a:r>
              <a:rPr lang="en-US" dirty="0"/>
              <a:t>One-to-Many Relationship</a:t>
            </a:r>
          </a:p>
          <a:p>
            <a:pPr lvl="1"/>
            <a:r>
              <a:rPr lang="en-US" dirty="0"/>
              <a:t>Many-to-Many Relationship</a:t>
            </a:r>
          </a:p>
        </p:txBody>
      </p:sp>
      <p:pic>
        <p:nvPicPr>
          <p:cNvPr id="10" name="Picture 9" descr="A picture containing text, screenshot, number, font&#10;&#10;Description automatically generated">
            <a:extLst>
              <a:ext uri="{FF2B5EF4-FFF2-40B4-BE49-F238E27FC236}">
                <a16:creationId xmlns:a16="http://schemas.microsoft.com/office/drawing/2014/main" id="{73BD92F9-D96F-1B77-3CF5-CE595DF176EE}"/>
              </a:ext>
            </a:extLst>
          </p:cNvPr>
          <p:cNvPicPr>
            <a:picLocks noChangeAspect="1"/>
          </p:cNvPicPr>
          <p:nvPr/>
        </p:nvPicPr>
        <p:blipFill>
          <a:blip r:embed="rId3"/>
          <a:stretch>
            <a:fillRect/>
          </a:stretch>
        </p:blipFill>
        <p:spPr>
          <a:xfrm>
            <a:off x="1860550" y="6858000"/>
            <a:ext cx="7772400" cy="2645179"/>
          </a:xfrm>
          <a:prstGeom prst="rect">
            <a:avLst/>
          </a:prstGeom>
        </p:spPr>
      </p:pic>
    </p:spTree>
    <p:extLst>
      <p:ext uri="{BB962C8B-B14F-4D97-AF65-F5344CB8AC3E}">
        <p14:creationId xmlns:p14="http://schemas.microsoft.com/office/powerpoint/2010/main" val="34817436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681568650"/>
              </p:ext>
            </p:extLst>
          </p:nvPr>
        </p:nvGraphicFramePr>
        <p:xfrm>
          <a:off x="-11016635" y="2112579"/>
          <a:ext cx="23119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227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12" name="Content Placeholder 2">
            <a:extLst>
              <a:ext uri="{FF2B5EF4-FFF2-40B4-BE49-F238E27FC236}">
                <a16:creationId xmlns:a16="http://schemas.microsoft.com/office/drawing/2014/main" id="{C06E1E1C-E1A1-690C-9F63-76EC174A9903}"/>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Key: A primary key is a unique identifier within a table that uniquely identifies each row or record. It ensures that each row has a distinct identity and provides a way to reference or retrieve specific records within the table. Typically, a primary key is selected from one or more attributes that uniquely identify the entity.</a:t>
            </a:r>
          </a:p>
          <a:p>
            <a:r>
              <a:rPr lang="en-US" dirty="0"/>
              <a:t>In our Example, Employee ID is the primary key in the Employee Table.</a:t>
            </a:r>
          </a:p>
        </p:txBody>
      </p:sp>
      <p:sp>
        <p:nvSpPr>
          <p:cNvPr id="8" name="Content Placeholder 2">
            <a:extLst>
              <a:ext uri="{FF2B5EF4-FFF2-40B4-BE49-F238E27FC236}">
                <a16:creationId xmlns:a16="http://schemas.microsoft.com/office/drawing/2014/main" id="{487D3002-F5F7-CA9F-3F27-E70BE28086C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in our Example here, the Department ID, and Manager ID are the Foreign Keys in the Employee table shown below. These Attributes are the Primary Keys in the Department Table and Manager Table respectively.</a:t>
            </a:r>
          </a:p>
        </p:txBody>
      </p:sp>
      <p:sp>
        <p:nvSpPr>
          <p:cNvPr id="5" name="Content Placeholder 2">
            <a:extLst>
              <a:ext uri="{FF2B5EF4-FFF2-40B4-BE49-F238E27FC236}">
                <a16:creationId xmlns:a16="http://schemas.microsoft.com/office/drawing/2014/main" id="{3C3FE1D0-1FC7-5108-2AF8-F57CD4655A23}"/>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enable the representation of one-to-one, one-to-many, and many-to-many relationships between tables:</a:t>
            </a:r>
          </a:p>
          <a:p>
            <a:endParaRPr lang="en-US" dirty="0"/>
          </a:p>
          <a:p>
            <a:pPr lvl="1"/>
            <a:r>
              <a:rPr lang="en-US" dirty="0"/>
              <a:t>One-to-One Relationship</a:t>
            </a:r>
          </a:p>
          <a:p>
            <a:pPr lvl="1"/>
            <a:r>
              <a:rPr lang="en-US" dirty="0"/>
              <a:t>One-to-Many Relationship</a:t>
            </a:r>
          </a:p>
          <a:p>
            <a:pPr lvl="1"/>
            <a:r>
              <a:rPr lang="en-US" dirty="0"/>
              <a:t>Many-to-Many Relationship</a:t>
            </a:r>
          </a:p>
        </p:txBody>
      </p:sp>
      <p:pic>
        <p:nvPicPr>
          <p:cNvPr id="10" name="Picture 9" descr="A picture containing text, screenshot, number, font&#10;&#10;Description automatically generated">
            <a:extLst>
              <a:ext uri="{FF2B5EF4-FFF2-40B4-BE49-F238E27FC236}">
                <a16:creationId xmlns:a16="http://schemas.microsoft.com/office/drawing/2014/main" id="{73BD92F9-D96F-1B77-3CF5-CE595DF176EE}"/>
              </a:ext>
            </a:extLst>
          </p:cNvPr>
          <p:cNvPicPr>
            <a:picLocks noChangeAspect="1"/>
          </p:cNvPicPr>
          <p:nvPr/>
        </p:nvPicPr>
        <p:blipFill>
          <a:blip r:embed="rId3"/>
          <a:stretch>
            <a:fillRect/>
          </a:stretch>
        </p:blipFill>
        <p:spPr>
          <a:xfrm>
            <a:off x="1860550" y="4191255"/>
            <a:ext cx="7772400" cy="2645179"/>
          </a:xfrm>
          <a:prstGeom prst="rect">
            <a:avLst/>
          </a:prstGeom>
        </p:spPr>
      </p:pic>
    </p:spTree>
    <p:extLst>
      <p:ext uri="{BB962C8B-B14F-4D97-AF65-F5344CB8AC3E}">
        <p14:creationId xmlns:p14="http://schemas.microsoft.com/office/powerpoint/2010/main" val="15501042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8" name="Content Placeholder 2">
            <a:extLst>
              <a:ext uri="{FF2B5EF4-FFF2-40B4-BE49-F238E27FC236}">
                <a16:creationId xmlns:a16="http://schemas.microsoft.com/office/drawing/2014/main" id="{487D3002-F5F7-CA9F-3F27-E70BE28086CD}"/>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Foreign Key: A foreign key is a column or set of columns in one table that refers to the primary key of another table. It establishes a relationship between two tables, allowing for the association of related data. The foreign key in one table references the primary key of another table, providing a means to connect and retrieve data from multiple tables.</a:t>
            </a:r>
          </a:p>
        </p:txBody>
      </p:sp>
      <p:sp>
        <p:nvSpPr>
          <p:cNvPr id="5" name="Content Placeholder 2">
            <a:extLst>
              <a:ext uri="{FF2B5EF4-FFF2-40B4-BE49-F238E27FC236}">
                <a16:creationId xmlns:a16="http://schemas.microsoft.com/office/drawing/2014/main" id="{3C3FE1D0-1FC7-5108-2AF8-F57CD4655A2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enable the representation of one-to-one, one-to-many, and many-to-many relationships between tables:</a:t>
            </a:r>
          </a:p>
          <a:p>
            <a:endParaRPr lang="en-US" dirty="0"/>
          </a:p>
          <a:p>
            <a:pPr lvl="1"/>
            <a:r>
              <a:rPr lang="en-US" dirty="0"/>
              <a:t>One-to-One Relationship</a:t>
            </a:r>
          </a:p>
          <a:p>
            <a:pPr lvl="1"/>
            <a:r>
              <a:rPr lang="en-US" dirty="0"/>
              <a:t>One-to-Many Relationship</a:t>
            </a:r>
          </a:p>
          <a:p>
            <a:pPr lvl="1"/>
            <a:r>
              <a:rPr lang="en-US" dirty="0"/>
              <a:t>Many-to-Many Relationship</a:t>
            </a:r>
          </a:p>
        </p:txBody>
      </p:sp>
      <p:sp>
        <p:nvSpPr>
          <p:cNvPr id="2" name="Content Placeholder 2">
            <a:extLst>
              <a:ext uri="{FF2B5EF4-FFF2-40B4-BE49-F238E27FC236}">
                <a16:creationId xmlns:a16="http://schemas.microsoft.com/office/drawing/2014/main" id="{E24DF1F0-2E38-B1C7-2E13-7D457937DCEE}"/>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One-to-One Relationship: In a one-to-one relationship, one record in a table is associated with only one record in another table, and vice versa. For example, a table of employees can have a one-to-one relationship with a table of employee contact information.</a:t>
            </a:r>
          </a:p>
        </p:txBody>
      </p:sp>
      <p:sp>
        <p:nvSpPr>
          <p:cNvPr id="6" name="Content Placeholder 2">
            <a:extLst>
              <a:ext uri="{FF2B5EF4-FFF2-40B4-BE49-F238E27FC236}">
                <a16:creationId xmlns:a16="http://schemas.microsoft.com/office/drawing/2014/main" id="{710A6162-5FF6-6007-FFFE-9979F1E9CC0C}"/>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in our Example here, the Department ID, and Manager ID are the Foreign Keys in the Employee table shown below. These Attributes are the Primary Keys in the Department Table and Manager Table respectively.</a:t>
            </a:r>
          </a:p>
        </p:txBody>
      </p:sp>
      <p:pic>
        <p:nvPicPr>
          <p:cNvPr id="7" name="Picture 6" descr="A picture containing text, screenshot, number, font&#10;&#10;Description automatically generated">
            <a:extLst>
              <a:ext uri="{FF2B5EF4-FFF2-40B4-BE49-F238E27FC236}">
                <a16:creationId xmlns:a16="http://schemas.microsoft.com/office/drawing/2014/main" id="{7122C673-ABB9-BC0A-26CE-5E19A9F1DBC6}"/>
              </a:ext>
            </a:extLst>
          </p:cNvPr>
          <p:cNvPicPr>
            <a:picLocks noChangeAspect="1"/>
          </p:cNvPicPr>
          <p:nvPr/>
        </p:nvPicPr>
        <p:blipFill>
          <a:blip r:embed="rId3"/>
          <a:stretch>
            <a:fillRect/>
          </a:stretch>
        </p:blipFill>
        <p:spPr>
          <a:xfrm>
            <a:off x="1860550" y="7020719"/>
            <a:ext cx="7772400" cy="2645179"/>
          </a:xfrm>
          <a:prstGeom prst="rect">
            <a:avLst/>
          </a:prstGeom>
        </p:spPr>
      </p:pic>
    </p:spTree>
    <p:extLst>
      <p:ext uri="{BB962C8B-B14F-4D97-AF65-F5344CB8AC3E}">
        <p14:creationId xmlns:p14="http://schemas.microsoft.com/office/powerpoint/2010/main" val="4188243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5" name="Content Placeholder 2">
            <a:extLst>
              <a:ext uri="{FF2B5EF4-FFF2-40B4-BE49-F238E27FC236}">
                <a16:creationId xmlns:a16="http://schemas.microsoft.com/office/drawing/2014/main" id="{3C3FE1D0-1FC7-5108-2AF8-F57CD4655A23}"/>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enable the representation of one-to-one, one-to-many, and many-to-many relationships between tables:</a:t>
            </a:r>
          </a:p>
          <a:p>
            <a:endParaRPr lang="en-US" dirty="0"/>
          </a:p>
          <a:p>
            <a:pPr lvl="1"/>
            <a:r>
              <a:rPr lang="en-US" dirty="0"/>
              <a:t>One-to-One Relationship</a:t>
            </a:r>
          </a:p>
          <a:p>
            <a:pPr lvl="1"/>
            <a:r>
              <a:rPr lang="en-US" dirty="0"/>
              <a:t>One-to-Many Relationship</a:t>
            </a:r>
          </a:p>
          <a:p>
            <a:pPr lvl="1"/>
            <a:r>
              <a:rPr lang="en-US" dirty="0"/>
              <a:t>Many-to-Many Relationship</a:t>
            </a:r>
          </a:p>
        </p:txBody>
      </p:sp>
      <p:sp>
        <p:nvSpPr>
          <p:cNvPr id="2" name="Content Placeholder 2">
            <a:extLst>
              <a:ext uri="{FF2B5EF4-FFF2-40B4-BE49-F238E27FC236}">
                <a16:creationId xmlns:a16="http://schemas.microsoft.com/office/drawing/2014/main" id="{E24DF1F0-2E38-B1C7-2E13-7D457937DC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One-to-One Relationship: In a one-to-one relationship, one record in a table is associated with only one record in another table, and vice versa. For example, a table of employees can have a one-to-one relationship with a table of employee details like Name and Hire Date.</a:t>
            </a:r>
          </a:p>
        </p:txBody>
      </p:sp>
      <p:sp>
        <p:nvSpPr>
          <p:cNvPr id="4" name="Content Placeholder 2">
            <a:extLst>
              <a:ext uri="{FF2B5EF4-FFF2-40B4-BE49-F238E27FC236}">
                <a16:creationId xmlns:a16="http://schemas.microsoft.com/office/drawing/2014/main" id="{AA1709AC-CAE8-3979-0618-513110C52607}"/>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One-to-Many Relationship: In a one-to-many relationship, one record in a table is associated with multiple records in another table, but each record in the second table is associated with only one record in the first table. For example, a table of customers can have a one-to-many relationship with a table of customer orders.</a:t>
            </a:r>
          </a:p>
        </p:txBody>
      </p:sp>
      <p:pic>
        <p:nvPicPr>
          <p:cNvPr id="7" name="Picture 6" descr="A screenshot of a phone&#10;&#10;Description automatically generated with low confidence">
            <a:extLst>
              <a:ext uri="{FF2B5EF4-FFF2-40B4-BE49-F238E27FC236}">
                <a16:creationId xmlns:a16="http://schemas.microsoft.com/office/drawing/2014/main" id="{C9A5EBDC-85CD-DD77-8043-7FFA0E5ABE94}"/>
              </a:ext>
            </a:extLst>
          </p:cNvPr>
          <p:cNvPicPr>
            <a:picLocks noChangeAspect="1"/>
          </p:cNvPicPr>
          <p:nvPr/>
        </p:nvPicPr>
        <p:blipFill>
          <a:blip r:embed="rId3"/>
          <a:stretch>
            <a:fillRect/>
          </a:stretch>
        </p:blipFill>
        <p:spPr>
          <a:xfrm>
            <a:off x="1885950" y="4101979"/>
            <a:ext cx="7772400" cy="2074984"/>
          </a:xfrm>
          <a:prstGeom prst="rect">
            <a:avLst/>
          </a:prstGeom>
        </p:spPr>
      </p:pic>
      <p:pic>
        <p:nvPicPr>
          <p:cNvPr id="9" name="Picture 8" descr="A picture containing text, screenshot, line, number&#10;&#10;Description automatically generated">
            <a:extLst>
              <a:ext uri="{FF2B5EF4-FFF2-40B4-BE49-F238E27FC236}">
                <a16:creationId xmlns:a16="http://schemas.microsoft.com/office/drawing/2014/main" id="{12088E4D-BC64-A0D6-9F94-53F9A6940C6D}"/>
              </a:ext>
            </a:extLst>
          </p:cNvPr>
          <p:cNvPicPr>
            <a:picLocks noChangeAspect="1"/>
          </p:cNvPicPr>
          <p:nvPr/>
        </p:nvPicPr>
        <p:blipFill>
          <a:blip r:embed="rId4"/>
          <a:stretch>
            <a:fillRect/>
          </a:stretch>
        </p:blipFill>
        <p:spPr>
          <a:xfrm>
            <a:off x="1898650" y="6858000"/>
            <a:ext cx="7772400" cy="2104780"/>
          </a:xfrm>
          <a:prstGeom prst="rect">
            <a:avLst/>
          </a:prstGeom>
        </p:spPr>
      </p:pic>
    </p:spTree>
    <p:extLst>
      <p:ext uri="{BB962C8B-B14F-4D97-AF65-F5344CB8AC3E}">
        <p14:creationId xmlns:p14="http://schemas.microsoft.com/office/powerpoint/2010/main" val="493391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2" name="Content Placeholder 2">
            <a:extLst>
              <a:ext uri="{FF2B5EF4-FFF2-40B4-BE49-F238E27FC236}">
                <a16:creationId xmlns:a16="http://schemas.microsoft.com/office/drawing/2014/main" id="{E24DF1F0-2E38-B1C7-2E13-7D457937DCEE}"/>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One-to-One Relationship: In a one-to-one relationship, one record in a table is associated with only one record in another table, and vice versa. For example, a table of employees can have a one-to-one relationship with a table of employee details like Name and Hire Date.</a:t>
            </a:r>
          </a:p>
        </p:txBody>
      </p:sp>
      <p:sp>
        <p:nvSpPr>
          <p:cNvPr id="4" name="Content Placeholder 2">
            <a:extLst>
              <a:ext uri="{FF2B5EF4-FFF2-40B4-BE49-F238E27FC236}">
                <a16:creationId xmlns:a16="http://schemas.microsoft.com/office/drawing/2014/main" id="{AA1709AC-CAE8-3979-0618-513110C5260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One-to-Many Relationship: In a one-to-many relationship, one record in a table is associated with multiple records in another table, but each record in the second table is associated with only one record in the first table. For example, a table of Department can have a one-to-many relationship with a table of Employees.</a:t>
            </a:r>
          </a:p>
        </p:txBody>
      </p:sp>
      <p:sp>
        <p:nvSpPr>
          <p:cNvPr id="6" name="Content Placeholder 2">
            <a:extLst>
              <a:ext uri="{FF2B5EF4-FFF2-40B4-BE49-F238E27FC236}">
                <a16:creationId xmlns:a16="http://schemas.microsoft.com/office/drawing/2014/main" id="{37AE4560-C48A-2897-62FC-BCD741D060D7}"/>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Many-to-Many Relationship: In a many-to-many relationship, multiple records in one table are associated with multiple records in another table. To represent a many-to-many relationship, a junction or associative table is created that contains foreign keys from both tables. For example, a many-to-many relationship can exist between a table of students and a table of courses, where multiple students can enroll in multiple courses.</a:t>
            </a:r>
          </a:p>
        </p:txBody>
      </p:sp>
      <p:pic>
        <p:nvPicPr>
          <p:cNvPr id="8" name="Picture 7" descr="A picture containing text, screenshot, line, number&#10;&#10;Description automatically generated">
            <a:extLst>
              <a:ext uri="{FF2B5EF4-FFF2-40B4-BE49-F238E27FC236}">
                <a16:creationId xmlns:a16="http://schemas.microsoft.com/office/drawing/2014/main" id="{033E1894-D2D2-70AA-673C-610DEE8EAA6F}"/>
              </a:ext>
            </a:extLst>
          </p:cNvPr>
          <p:cNvPicPr>
            <a:picLocks noChangeAspect="1"/>
          </p:cNvPicPr>
          <p:nvPr/>
        </p:nvPicPr>
        <p:blipFill>
          <a:blip r:embed="rId3"/>
          <a:stretch>
            <a:fillRect/>
          </a:stretch>
        </p:blipFill>
        <p:spPr>
          <a:xfrm>
            <a:off x="1898650" y="4253158"/>
            <a:ext cx="7772400" cy="2104780"/>
          </a:xfrm>
          <a:prstGeom prst="rect">
            <a:avLst/>
          </a:prstGeom>
        </p:spPr>
      </p:pic>
    </p:spTree>
    <p:extLst>
      <p:ext uri="{BB962C8B-B14F-4D97-AF65-F5344CB8AC3E}">
        <p14:creationId xmlns:p14="http://schemas.microsoft.com/office/powerpoint/2010/main" val="3517770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RELATIONS</a:t>
            </a:r>
          </a:p>
        </p:txBody>
      </p:sp>
      <p:sp>
        <p:nvSpPr>
          <p:cNvPr id="4" name="Content Placeholder 2">
            <a:extLst>
              <a:ext uri="{FF2B5EF4-FFF2-40B4-BE49-F238E27FC236}">
                <a16:creationId xmlns:a16="http://schemas.microsoft.com/office/drawing/2014/main" id="{AA1709AC-CAE8-3979-0618-513110C52607}"/>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One-to-Many Relationship: In a one-to-many relationship, one record in a table is associated with multiple records in another table, but each record in the second table is associated with only one record in the first table. For example, a table of Department can have a one-to-many relationship with a table of Employees.</a:t>
            </a:r>
          </a:p>
        </p:txBody>
      </p:sp>
      <p:sp>
        <p:nvSpPr>
          <p:cNvPr id="6" name="Content Placeholder 2">
            <a:extLst>
              <a:ext uri="{FF2B5EF4-FFF2-40B4-BE49-F238E27FC236}">
                <a16:creationId xmlns:a16="http://schemas.microsoft.com/office/drawing/2014/main" id="{37AE4560-C48A-2897-62FC-BCD741D060D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Many-to-Many Relationship: In a many-to-many relationship, multiple records in one table are associated with multiple records in another table. To represent a many-to-many relationship, a junction or associative table is created that contains foreign keys from both tables. </a:t>
            </a:r>
          </a:p>
          <a:p>
            <a:r>
              <a:rPr lang="en-US" dirty="0"/>
              <a:t>For example, a many-to-many relationship can exist between a table of students and a table of courses, where multiple students can enroll in multiple courses.</a:t>
            </a:r>
          </a:p>
        </p:txBody>
      </p:sp>
      <p:sp>
        <p:nvSpPr>
          <p:cNvPr id="5" name="Content Placeholder 2">
            <a:extLst>
              <a:ext uri="{FF2B5EF4-FFF2-40B4-BE49-F238E27FC236}">
                <a16:creationId xmlns:a16="http://schemas.microsoft.com/office/drawing/2014/main" id="{28F760AC-E35F-9008-C87F-64B334F45C2A}"/>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Tree>
    <p:extLst>
      <p:ext uri="{BB962C8B-B14F-4D97-AF65-F5344CB8AC3E}">
        <p14:creationId xmlns:p14="http://schemas.microsoft.com/office/powerpoint/2010/main" val="41368250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6" name="Content Placeholder 2">
            <a:extLst>
              <a:ext uri="{FF2B5EF4-FFF2-40B4-BE49-F238E27FC236}">
                <a16:creationId xmlns:a16="http://schemas.microsoft.com/office/drawing/2014/main" id="{37AE4560-C48A-2897-62FC-BCD741D060D7}"/>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Many-to-Many Relationship: In a many-to-many relationship, multiple records in one table are associated with multiple records in another table. To represent a many-to-many relationship, a junction or associative table is created that contains foreign keys from both tables. </a:t>
            </a:r>
          </a:p>
          <a:p>
            <a:r>
              <a:rPr lang="en-US" dirty="0"/>
              <a:t>For example, a many-to-many relationship can exist between a table of students and a table of courses, where multiple students can enroll in multiple courses.</a:t>
            </a:r>
          </a:p>
        </p:txBody>
      </p:sp>
      <p:sp>
        <p:nvSpPr>
          <p:cNvPr id="7" name="Content Placeholder 2">
            <a:extLst>
              <a:ext uri="{FF2B5EF4-FFF2-40B4-BE49-F238E27FC236}">
                <a16:creationId xmlns:a16="http://schemas.microsoft.com/office/drawing/2014/main" id="{7B99AEA5-EC2E-9CB3-D557-7D81EA5F522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8" name="Title 1">
            <a:extLst>
              <a:ext uri="{FF2B5EF4-FFF2-40B4-BE49-F238E27FC236}">
                <a16:creationId xmlns:a16="http://schemas.microsoft.com/office/drawing/2014/main" id="{565F84DA-C4E6-EEF1-7FC6-94F909ABE93E}"/>
              </a:ext>
            </a:extLst>
          </p:cNvPr>
          <p:cNvSpPr txBox="1">
            <a:spLocks/>
          </p:cNvSpPr>
          <p:nvPr/>
        </p:nvSpPr>
        <p:spPr>
          <a:xfrm>
            <a:off x="12192000" y="500062"/>
            <a:ext cx="113538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ENTITY-RELATIONSHIP DIAGRAM</a:t>
            </a:r>
          </a:p>
        </p:txBody>
      </p:sp>
    </p:spTree>
    <p:extLst>
      <p:ext uri="{BB962C8B-B14F-4D97-AF65-F5344CB8AC3E}">
        <p14:creationId xmlns:p14="http://schemas.microsoft.com/office/powerpoint/2010/main" val="24859334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392BB8-0E52-1FC0-5185-E376BB758191}"/>
              </a:ext>
            </a:extLst>
          </p:cNvPr>
          <p:cNvSpPr txBox="1">
            <a:spLocks/>
          </p:cNvSpPr>
          <p:nvPr/>
        </p:nvSpPr>
        <p:spPr>
          <a:xfrm>
            <a:off x="-105156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7" name="Content Placeholder 2">
            <a:extLst>
              <a:ext uri="{FF2B5EF4-FFF2-40B4-BE49-F238E27FC236}">
                <a16:creationId xmlns:a16="http://schemas.microsoft.com/office/drawing/2014/main" id="{7B99AEA5-EC2E-9CB3-D557-7D81EA5F5224}"/>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 and the concept of normalization play a significant role in organizing and structuring data within a database, ensuring data integrity, and facilitating efficient data retrieval and manipulation. The use of primary keys and foreign keys helps establish and maintain these relationships effectively.</a:t>
            </a:r>
          </a:p>
        </p:txBody>
      </p:sp>
      <p:sp>
        <p:nvSpPr>
          <p:cNvPr id="2" name="Title 1">
            <a:extLst>
              <a:ext uri="{FF2B5EF4-FFF2-40B4-BE49-F238E27FC236}">
                <a16:creationId xmlns:a16="http://schemas.microsoft.com/office/drawing/2014/main" id="{EFA1BC5D-14E0-9908-C1C1-D15744618B45}"/>
              </a:ext>
            </a:extLst>
          </p:cNvPr>
          <p:cNvSpPr txBox="1">
            <a:spLocks/>
          </p:cNvSpPr>
          <p:nvPr/>
        </p:nvSpPr>
        <p:spPr>
          <a:xfrm>
            <a:off x="8382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Impact" panose="020B0806030902050204" pitchFamily="34" charset="0"/>
              </a:rPr>
              <a:t>ENTITY-RELATIONSHIP DIAGRAM</a:t>
            </a:r>
          </a:p>
        </p:txBody>
      </p:sp>
      <p:sp>
        <p:nvSpPr>
          <p:cNvPr id="4" name="Content Placeholder 2">
            <a:extLst>
              <a:ext uri="{FF2B5EF4-FFF2-40B4-BE49-F238E27FC236}">
                <a16:creationId xmlns:a16="http://schemas.microsoft.com/office/drawing/2014/main" id="{A40A98FB-CF86-DD59-3523-5CACCD85087E}"/>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p:txBody>
      </p:sp>
    </p:spTree>
    <p:extLst>
      <p:ext uri="{BB962C8B-B14F-4D97-AF65-F5344CB8AC3E}">
        <p14:creationId xmlns:p14="http://schemas.microsoft.com/office/powerpoint/2010/main" val="19871752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BC5D-14E0-9908-C1C1-D15744618B45}"/>
              </a:ext>
            </a:extLst>
          </p:cNvPr>
          <p:cNvSpPr txBox="1">
            <a:spLocks/>
          </p:cNvSpPr>
          <p:nvPr/>
        </p:nvSpPr>
        <p:spPr>
          <a:xfrm>
            <a:off x="8382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Impact" panose="020B0806030902050204" pitchFamily="34" charset="0"/>
              </a:rPr>
              <a:t>ENTITY-RELATIONSHIP DIAGRAM</a:t>
            </a:r>
          </a:p>
        </p:txBody>
      </p:sp>
      <p:sp>
        <p:nvSpPr>
          <p:cNvPr id="4" name="Content Placeholder 2">
            <a:extLst>
              <a:ext uri="{FF2B5EF4-FFF2-40B4-BE49-F238E27FC236}">
                <a16:creationId xmlns:a16="http://schemas.microsoft.com/office/drawing/2014/main" id="{A40A98FB-CF86-DD59-3523-5CACCD85087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p:txBody>
      </p:sp>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121920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consist of three main components:</a:t>
            </a:r>
          </a:p>
          <a:p>
            <a:pPr marL="0" indent="0">
              <a:buNone/>
            </a:pPr>
            <a:endParaRPr lang="en-US" dirty="0"/>
          </a:p>
        </p:txBody>
      </p:sp>
      <p:graphicFrame>
        <p:nvGraphicFramePr>
          <p:cNvPr id="6" name="Diagram 5">
            <a:extLst>
              <a:ext uri="{FF2B5EF4-FFF2-40B4-BE49-F238E27FC236}">
                <a16:creationId xmlns:a16="http://schemas.microsoft.com/office/drawing/2014/main" id="{BA8EA609-F6B8-C200-115D-D9F5AF35CD3F}"/>
              </a:ext>
            </a:extLst>
          </p:cNvPr>
          <p:cNvGraphicFramePr/>
          <p:nvPr>
            <p:extLst>
              <p:ext uri="{D42A27DB-BD31-4B8C-83A1-F6EECF244321}">
                <p14:modId xmlns:p14="http://schemas.microsoft.com/office/powerpoint/2010/main" val="1717305273"/>
              </p:ext>
            </p:extLst>
          </p:nvPr>
        </p:nvGraphicFramePr>
        <p:xfrm>
          <a:off x="121920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7934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BC5D-14E0-9908-C1C1-D15744618B45}"/>
              </a:ext>
            </a:extLst>
          </p:cNvPr>
          <p:cNvSpPr txBox="1">
            <a:spLocks/>
          </p:cNvSpPr>
          <p:nvPr/>
        </p:nvSpPr>
        <p:spPr>
          <a:xfrm>
            <a:off x="8382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Impact" panose="020B0806030902050204" pitchFamily="34" charset="0"/>
              </a:rPr>
              <a:t>ENTITY-RELATIONSHIP DIAGRAM</a:t>
            </a:r>
          </a:p>
        </p:txBody>
      </p:sp>
      <p:sp>
        <p:nvSpPr>
          <p:cNvPr id="4" name="Content Placeholder 2">
            <a:extLst>
              <a:ext uri="{FF2B5EF4-FFF2-40B4-BE49-F238E27FC236}">
                <a16:creationId xmlns:a16="http://schemas.microsoft.com/office/drawing/2014/main" id="{A40A98FB-CF86-DD59-3523-5CACCD85087E}"/>
              </a:ext>
            </a:extLst>
          </p:cNvPr>
          <p:cNvSpPr txBox="1">
            <a:spLocks/>
          </p:cNvSpPr>
          <p:nvPr/>
        </p:nvSpPr>
        <p:spPr>
          <a:xfrm>
            <a:off x="-105156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Entity-Relationship diagrams are graphical representations used in database design to illustrate the logical structure and relationships between entities (or objects) in a database. They provide a visual representation of the entities, their attributes, and the relationships between them.</a:t>
            </a:r>
          </a:p>
        </p:txBody>
      </p:sp>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consist of three main components:</a:t>
            </a:r>
          </a:p>
          <a:p>
            <a:endParaRPr lang="en-US" dirty="0"/>
          </a:p>
        </p:txBody>
      </p:sp>
      <p:graphicFrame>
        <p:nvGraphicFramePr>
          <p:cNvPr id="11" name="Diagram 10">
            <a:extLst>
              <a:ext uri="{FF2B5EF4-FFF2-40B4-BE49-F238E27FC236}">
                <a16:creationId xmlns:a16="http://schemas.microsoft.com/office/drawing/2014/main" id="{DE302846-924B-ED13-A727-40F9B080E9E1}"/>
              </a:ext>
            </a:extLst>
          </p:cNvPr>
          <p:cNvGraphicFramePr/>
          <p:nvPr>
            <p:extLst>
              <p:ext uri="{D42A27DB-BD31-4B8C-83A1-F6EECF244321}">
                <p14:modId xmlns:p14="http://schemas.microsoft.com/office/powerpoint/2010/main" val="4274137841"/>
              </p:ext>
            </p:extLst>
          </p:nvPr>
        </p:nvGraphicFramePr>
        <p:xfrm>
          <a:off x="8382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830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BC5D-14E0-9908-C1C1-D15744618B45}"/>
              </a:ext>
            </a:extLst>
          </p:cNvPr>
          <p:cNvSpPr txBox="1">
            <a:spLocks/>
          </p:cNvSpPr>
          <p:nvPr/>
        </p:nvSpPr>
        <p:spPr>
          <a:xfrm>
            <a:off x="8382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Impact" panose="020B0806030902050204" pitchFamily="34" charset="0"/>
              </a:rPr>
              <a:t>ENTITY-RELATIONSHIP DIAGRAM</a:t>
            </a:r>
          </a:p>
        </p:txBody>
      </p:sp>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1" name="Diagram 10">
            <a:extLst>
              <a:ext uri="{FF2B5EF4-FFF2-40B4-BE49-F238E27FC236}">
                <a16:creationId xmlns:a16="http://schemas.microsoft.com/office/drawing/2014/main" id="{DE302846-924B-ED13-A727-40F9B080E9E1}"/>
              </a:ext>
            </a:extLst>
          </p:cNvPr>
          <p:cNvGraphicFramePr/>
          <p:nvPr>
            <p:extLst>
              <p:ext uri="{D42A27DB-BD31-4B8C-83A1-F6EECF244321}">
                <p14:modId xmlns:p14="http://schemas.microsoft.com/office/powerpoint/2010/main" val="1553610124"/>
              </p:ext>
            </p:extLst>
          </p:nvPr>
        </p:nvGraphicFramePr>
        <p:xfrm>
          <a:off x="-6096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0704653C-97C2-E368-E864-DE6FAD31C113}"/>
              </a:ext>
            </a:extLst>
          </p:cNvPr>
          <p:cNvSpPr/>
          <p:nvPr/>
        </p:nvSpPr>
        <p:spPr>
          <a:xfrm>
            <a:off x="1905000" y="2463800"/>
            <a:ext cx="102870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F55DF3AD-AC29-9326-1955-CE846DD97E8B}"/>
              </a:ext>
            </a:extLst>
          </p:cNvPr>
          <p:cNvSpPr txBox="1">
            <a:spLocks/>
          </p:cNvSpPr>
          <p:nvPr/>
        </p:nvSpPr>
        <p:spPr>
          <a:xfrm>
            <a:off x="12192000" y="2455862"/>
            <a:ext cx="906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Attributes: Attributes describe the properties or characteristics of entities. They are depicted as ovals connected to the respective entity rectangle. Each attribute has a name that represents the specific data associated with the entity. For example, the attributes of a Employee entity could include Employee ID, Name, and Hire Date.</a:t>
            </a:r>
          </a:p>
        </p:txBody>
      </p:sp>
      <p:sp>
        <p:nvSpPr>
          <p:cNvPr id="10" name="Content Placeholder 2">
            <a:extLst>
              <a:ext uri="{FF2B5EF4-FFF2-40B4-BE49-F238E27FC236}">
                <a16:creationId xmlns:a16="http://schemas.microsoft.com/office/drawing/2014/main" id="{BB002EE9-5C73-0AA7-195E-9741ECE9FA32}"/>
              </a:ext>
            </a:extLst>
          </p:cNvPr>
          <p:cNvSpPr txBox="1">
            <a:spLocks/>
          </p:cNvSpPr>
          <p:nvPr/>
        </p:nvSpPr>
        <p:spPr>
          <a:xfrm>
            <a:off x="2705100" y="2489201"/>
            <a:ext cx="9067800" cy="3713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Entities: Entities represent the objects or concepts that are relevant to the database. They are typically represented as rectangles in the diagram, with the entity name written inside. For example, in a university database, entities could include Employee, Department, and Projects.</a:t>
            </a:r>
          </a:p>
        </p:txBody>
      </p:sp>
      <p:sp>
        <p:nvSpPr>
          <p:cNvPr id="12" name="Rectangle 11">
            <a:extLst>
              <a:ext uri="{FF2B5EF4-FFF2-40B4-BE49-F238E27FC236}">
                <a16:creationId xmlns:a16="http://schemas.microsoft.com/office/drawing/2014/main" id="{218FC525-F184-D84B-2933-00BDC4580815}"/>
              </a:ext>
            </a:extLst>
          </p:cNvPr>
          <p:cNvSpPr/>
          <p:nvPr/>
        </p:nvSpPr>
        <p:spPr>
          <a:xfrm>
            <a:off x="2963527" y="5306885"/>
            <a:ext cx="2445586" cy="739331"/>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Employee</a:t>
            </a:r>
          </a:p>
        </p:txBody>
      </p:sp>
      <p:sp>
        <p:nvSpPr>
          <p:cNvPr id="14" name="Rectangle 13">
            <a:extLst>
              <a:ext uri="{FF2B5EF4-FFF2-40B4-BE49-F238E27FC236}">
                <a16:creationId xmlns:a16="http://schemas.microsoft.com/office/drawing/2014/main" id="{B15DDB14-8EED-04DB-7F92-2C207E561F37}"/>
              </a:ext>
            </a:extLst>
          </p:cNvPr>
          <p:cNvSpPr/>
          <p:nvPr/>
        </p:nvSpPr>
        <p:spPr>
          <a:xfrm>
            <a:off x="5828213" y="5306884"/>
            <a:ext cx="2962219" cy="739331"/>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Department</a:t>
            </a:r>
          </a:p>
        </p:txBody>
      </p:sp>
      <p:sp>
        <p:nvSpPr>
          <p:cNvPr id="15" name="Rectangle 14">
            <a:extLst>
              <a:ext uri="{FF2B5EF4-FFF2-40B4-BE49-F238E27FC236}">
                <a16:creationId xmlns:a16="http://schemas.microsoft.com/office/drawing/2014/main" id="{255125F2-62F8-1EEA-4303-15972810A7F1}"/>
              </a:ext>
            </a:extLst>
          </p:cNvPr>
          <p:cNvSpPr/>
          <p:nvPr/>
        </p:nvSpPr>
        <p:spPr>
          <a:xfrm>
            <a:off x="9228473" y="5306884"/>
            <a:ext cx="2266841" cy="739331"/>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Projects</a:t>
            </a:r>
          </a:p>
        </p:txBody>
      </p:sp>
    </p:spTree>
    <p:extLst>
      <p:ext uri="{BB962C8B-B14F-4D97-AF65-F5344CB8AC3E}">
        <p14:creationId xmlns:p14="http://schemas.microsoft.com/office/powerpoint/2010/main" val="16006915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3360833307"/>
              </p:ext>
            </p:extLst>
          </p:nvPr>
        </p:nvGraphicFramePr>
        <p:xfrm>
          <a:off x="2286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FAECA80E-B3F5-2004-ACC8-9C4D5DCE0600}"/>
              </a:ext>
            </a:extLst>
          </p:cNvPr>
          <p:cNvSpPr>
            <a:spLocks noGrp="1"/>
          </p:cNvSpPr>
          <p:nvPr>
            <p:ph idx="1"/>
          </p:nvPr>
        </p:nvSpPr>
        <p:spPr>
          <a:xfrm>
            <a:off x="12192000" y="1978025"/>
            <a:ext cx="10007600" cy="4351338"/>
          </a:xfrm>
        </p:spPr>
        <p:txBody>
          <a:bodyPr/>
          <a:lstStyle/>
          <a:p>
            <a:r>
              <a:rPr lang="en-US" dirty="0"/>
              <a:t>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p:txBody>
      </p:sp>
    </p:spTree>
    <p:extLst>
      <p:ext uri="{BB962C8B-B14F-4D97-AF65-F5344CB8AC3E}">
        <p14:creationId xmlns:p14="http://schemas.microsoft.com/office/powerpoint/2010/main" val="3697116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BC5D-14E0-9908-C1C1-D15744618B45}"/>
              </a:ext>
            </a:extLst>
          </p:cNvPr>
          <p:cNvSpPr txBox="1">
            <a:spLocks/>
          </p:cNvSpPr>
          <p:nvPr/>
        </p:nvSpPr>
        <p:spPr>
          <a:xfrm>
            <a:off x="8382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Impact" panose="020B0806030902050204" pitchFamily="34" charset="0"/>
              </a:rPr>
              <a:t>ENTITY-RELATIONSHIP DIAGRAM</a:t>
            </a:r>
          </a:p>
        </p:txBody>
      </p:sp>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1" name="Diagram 10">
            <a:extLst>
              <a:ext uri="{FF2B5EF4-FFF2-40B4-BE49-F238E27FC236}">
                <a16:creationId xmlns:a16="http://schemas.microsoft.com/office/drawing/2014/main" id="{DE302846-924B-ED13-A727-40F9B080E9E1}"/>
              </a:ext>
            </a:extLst>
          </p:cNvPr>
          <p:cNvGraphicFramePr/>
          <p:nvPr>
            <p:extLst>
              <p:ext uri="{D42A27DB-BD31-4B8C-83A1-F6EECF244321}">
                <p14:modId xmlns:p14="http://schemas.microsoft.com/office/powerpoint/2010/main" val="3971648124"/>
              </p:ext>
            </p:extLst>
          </p:nvPr>
        </p:nvGraphicFramePr>
        <p:xfrm>
          <a:off x="-40132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0704653C-97C2-E368-E864-DE6FAD31C113}"/>
              </a:ext>
            </a:extLst>
          </p:cNvPr>
          <p:cNvSpPr/>
          <p:nvPr/>
        </p:nvSpPr>
        <p:spPr>
          <a:xfrm>
            <a:off x="2705100" y="2463800"/>
            <a:ext cx="94869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F55DF3AD-AC29-9326-1955-CE846DD97E8B}"/>
              </a:ext>
            </a:extLst>
          </p:cNvPr>
          <p:cNvSpPr txBox="1">
            <a:spLocks/>
          </p:cNvSpPr>
          <p:nvPr/>
        </p:nvSpPr>
        <p:spPr>
          <a:xfrm>
            <a:off x="2705100" y="2455862"/>
            <a:ext cx="906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Attributes: Attributes describe the properties or characteristics of entities. They are depicted as ovals connected to the respective entity rectangle. Each attribute has a name that represents the specific data associated with the entity. For example, the attributes of a Employee entity could include Employee ID, Name, and Hire Date.</a:t>
            </a:r>
          </a:p>
        </p:txBody>
      </p:sp>
      <p:sp>
        <p:nvSpPr>
          <p:cNvPr id="4" name="Content Placeholder 2">
            <a:extLst>
              <a:ext uri="{FF2B5EF4-FFF2-40B4-BE49-F238E27FC236}">
                <a16:creationId xmlns:a16="http://schemas.microsoft.com/office/drawing/2014/main" id="{ADF35AB2-C173-49B8-2A99-AD90033FF9DF}"/>
              </a:ext>
            </a:extLst>
          </p:cNvPr>
          <p:cNvSpPr txBox="1">
            <a:spLocks/>
          </p:cNvSpPr>
          <p:nvPr/>
        </p:nvSpPr>
        <p:spPr>
          <a:xfrm>
            <a:off x="12192000" y="2455862"/>
            <a:ext cx="906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p:txBody>
      </p:sp>
      <p:sp>
        <p:nvSpPr>
          <p:cNvPr id="8" name="Rectangle 7">
            <a:extLst>
              <a:ext uri="{FF2B5EF4-FFF2-40B4-BE49-F238E27FC236}">
                <a16:creationId xmlns:a16="http://schemas.microsoft.com/office/drawing/2014/main" id="{DE48E0C7-7B88-B4A8-AB8B-0AB508B2BAC3}"/>
              </a:ext>
            </a:extLst>
          </p:cNvPr>
          <p:cNvSpPr/>
          <p:nvPr/>
        </p:nvSpPr>
        <p:spPr>
          <a:xfrm>
            <a:off x="5940007" y="5959697"/>
            <a:ext cx="2445586" cy="739331"/>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Employee</a:t>
            </a:r>
          </a:p>
        </p:txBody>
      </p:sp>
      <p:sp>
        <p:nvSpPr>
          <p:cNvPr id="9" name="Oval 8">
            <a:extLst>
              <a:ext uri="{FF2B5EF4-FFF2-40B4-BE49-F238E27FC236}">
                <a16:creationId xmlns:a16="http://schemas.microsoft.com/office/drawing/2014/main" id="{6DD2DA80-D275-2B2B-7E19-93F3E41C3BEA}"/>
              </a:ext>
            </a:extLst>
          </p:cNvPr>
          <p:cNvSpPr/>
          <p:nvPr/>
        </p:nvSpPr>
        <p:spPr>
          <a:xfrm>
            <a:off x="5852160" y="5010912"/>
            <a:ext cx="2621280" cy="780288"/>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t>Name</a:t>
            </a:r>
          </a:p>
        </p:txBody>
      </p:sp>
      <p:sp>
        <p:nvSpPr>
          <p:cNvPr id="10" name="Oval 9">
            <a:extLst>
              <a:ext uri="{FF2B5EF4-FFF2-40B4-BE49-F238E27FC236}">
                <a16:creationId xmlns:a16="http://schemas.microsoft.com/office/drawing/2014/main" id="{27A00224-470C-1E5E-EBE3-AAB268A75B56}"/>
              </a:ext>
            </a:extLst>
          </p:cNvPr>
          <p:cNvSpPr/>
          <p:nvPr/>
        </p:nvSpPr>
        <p:spPr>
          <a:xfrm>
            <a:off x="2967990" y="5010912"/>
            <a:ext cx="2621280" cy="780288"/>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t>Employee ID</a:t>
            </a:r>
          </a:p>
        </p:txBody>
      </p:sp>
      <p:sp>
        <p:nvSpPr>
          <p:cNvPr id="12" name="Oval 11">
            <a:extLst>
              <a:ext uri="{FF2B5EF4-FFF2-40B4-BE49-F238E27FC236}">
                <a16:creationId xmlns:a16="http://schemas.microsoft.com/office/drawing/2014/main" id="{C2604F54-3186-F662-031E-5CE720004ED6}"/>
              </a:ext>
            </a:extLst>
          </p:cNvPr>
          <p:cNvSpPr/>
          <p:nvPr/>
        </p:nvSpPr>
        <p:spPr>
          <a:xfrm>
            <a:off x="8732520" y="4998720"/>
            <a:ext cx="2621280" cy="780288"/>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t>Hire Date</a:t>
            </a:r>
          </a:p>
        </p:txBody>
      </p:sp>
      <p:cxnSp>
        <p:nvCxnSpPr>
          <p:cNvPr id="14" name="Straight Connector 13">
            <a:extLst>
              <a:ext uri="{FF2B5EF4-FFF2-40B4-BE49-F238E27FC236}">
                <a16:creationId xmlns:a16="http://schemas.microsoft.com/office/drawing/2014/main" id="{67C4B8C4-3BA4-CBFD-2597-527C419B3A22}"/>
              </a:ext>
            </a:extLst>
          </p:cNvPr>
          <p:cNvCxnSpPr>
            <a:stCxn id="8" idx="0"/>
            <a:endCxn id="9" idx="4"/>
          </p:cNvCxnSpPr>
          <p:nvPr/>
        </p:nvCxnSpPr>
        <p:spPr>
          <a:xfrm flipV="1">
            <a:off x="7162800" y="5791200"/>
            <a:ext cx="0" cy="1684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2D7DB69-F5F7-135D-EBB8-E082D2BAAB39}"/>
              </a:ext>
            </a:extLst>
          </p:cNvPr>
          <p:cNvCxnSpPr>
            <a:endCxn id="8" idx="0"/>
          </p:cNvCxnSpPr>
          <p:nvPr/>
        </p:nvCxnSpPr>
        <p:spPr>
          <a:xfrm>
            <a:off x="5205984" y="5693664"/>
            <a:ext cx="1956816" cy="2660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AC19CC-14CD-6DDD-179B-4378D54E3ACF}"/>
              </a:ext>
            </a:extLst>
          </p:cNvPr>
          <p:cNvCxnSpPr>
            <a:stCxn id="8" idx="0"/>
          </p:cNvCxnSpPr>
          <p:nvPr/>
        </p:nvCxnSpPr>
        <p:spPr>
          <a:xfrm flipV="1">
            <a:off x="7162800" y="5693664"/>
            <a:ext cx="2061210" cy="26603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5968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BC5D-14E0-9908-C1C1-D15744618B45}"/>
              </a:ext>
            </a:extLst>
          </p:cNvPr>
          <p:cNvSpPr txBox="1">
            <a:spLocks/>
          </p:cNvSpPr>
          <p:nvPr/>
        </p:nvSpPr>
        <p:spPr>
          <a:xfrm>
            <a:off x="8382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Impact" panose="020B0806030902050204" pitchFamily="34" charset="0"/>
              </a:rPr>
              <a:t>ENTITY-RELATIONSHIP DIAGRAM</a:t>
            </a:r>
          </a:p>
        </p:txBody>
      </p:sp>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1" name="Diagram 10">
            <a:extLst>
              <a:ext uri="{FF2B5EF4-FFF2-40B4-BE49-F238E27FC236}">
                <a16:creationId xmlns:a16="http://schemas.microsoft.com/office/drawing/2014/main" id="{DE302846-924B-ED13-A727-40F9B080E9E1}"/>
              </a:ext>
            </a:extLst>
          </p:cNvPr>
          <p:cNvGraphicFramePr/>
          <p:nvPr>
            <p:extLst>
              <p:ext uri="{D42A27DB-BD31-4B8C-83A1-F6EECF244321}">
                <p14:modId xmlns:p14="http://schemas.microsoft.com/office/powerpoint/2010/main" val="3977853828"/>
              </p:ext>
            </p:extLst>
          </p:nvPr>
        </p:nvGraphicFramePr>
        <p:xfrm>
          <a:off x="-72136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0704653C-97C2-E368-E864-DE6FAD31C113}"/>
              </a:ext>
            </a:extLst>
          </p:cNvPr>
          <p:cNvSpPr/>
          <p:nvPr/>
        </p:nvSpPr>
        <p:spPr>
          <a:xfrm>
            <a:off x="2705100" y="2471738"/>
            <a:ext cx="94869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DF35AB2-C173-49B8-2A99-AD90033FF9DF}"/>
              </a:ext>
            </a:extLst>
          </p:cNvPr>
          <p:cNvSpPr txBox="1">
            <a:spLocks/>
          </p:cNvSpPr>
          <p:nvPr/>
        </p:nvSpPr>
        <p:spPr>
          <a:xfrm>
            <a:off x="2705100" y="2463800"/>
            <a:ext cx="906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Relationships: Relationships illustrate the connections and associations between entities. They are represented by diamond-shaped symbols that connect the related entities. The relationship itself is labeled to describe the nature of the association. Common relationship types include one-to-one, one-to-many, and many-to-many.</a:t>
            </a:r>
          </a:p>
        </p:txBody>
      </p:sp>
      <p:sp>
        <p:nvSpPr>
          <p:cNvPr id="6" name="Content Placeholder 2">
            <a:extLst>
              <a:ext uri="{FF2B5EF4-FFF2-40B4-BE49-F238E27FC236}">
                <a16:creationId xmlns:a16="http://schemas.microsoft.com/office/drawing/2014/main" id="{46B0A5E7-9BC0-A75E-5061-328A935EE506}"/>
              </a:ext>
            </a:extLst>
          </p:cNvPr>
          <p:cNvSpPr txBox="1">
            <a:spLocks/>
          </p:cNvSpPr>
          <p:nvPr/>
        </p:nvSpPr>
        <p:spPr>
          <a:xfrm>
            <a:off x="121920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a:p>
            <a:r>
              <a:rPr lang="en-US" dirty="0"/>
              <a:t>ER diagrams are helpful in several ways:</a:t>
            </a:r>
          </a:p>
          <a:p>
            <a:endParaRPr lang="en-US" dirty="0"/>
          </a:p>
        </p:txBody>
      </p:sp>
      <p:sp>
        <p:nvSpPr>
          <p:cNvPr id="8" name="Title 1">
            <a:extLst>
              <a:ext uri="{FF2B5EF4-FFF2-40B4-BE49-F238E27FC236}">
                <a16:creationId xmlns:a16="http://schemas.microsoft.com/office/drawing/2014/main" id="{872E5215-229E-EA89-DEEA-39931E976A4B}"/>
              </a:ext>
            </a:extLst>
          </p:cNvPr>
          <p:cNvSpPr txBox="1">
            <a:spLocks/>
          </p:cNvSpPr>
          <p:nvPr/>
        </p:nvSpPr>
        <p:spPr>
          <a:xfrm>
            <a:off x="12192000" y="500062"/>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WHY ER-DIAGRAMS</a:t>
            </a:r>
          </a:p>
        </p:txBody>
      </p:sp>
      <p:sp>
        <p:nvSpPr>
          <p:cNvPr id="9" name="Rectangle 8">
            <a:extLst>
              <a:ext uri="{FF2B5EF4-FFF2-40B4-BE49-F238E27FC236}">
                <a16:creationId xmlns:a16="http://schemas.microsoft.com/office/drawing/2014/main" id="{5896E0A3-222A-3FE3-9388-CF6A948DDAFB}"/>
              </a:ext>
            </a:extLst>
          </p:cNvPr>
          <p:cNvSpPr/>
          <p:nvPr/>
        </p:nvSpPr>
        <p:spPr>
          <a:xfrm>
            <a:off x="4629365" y="5701999"/>
            <a:ext cx="1222795" cy="369666"/>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Employee</a:t>
            </a:r>
          </a:p>
        </p:txBody>
      </p:sp>
      <p:sp>
        <p:nvSpPr>
          <p:cNvPr id="10" name="Oval 9">
            <a:extLst>
              <a:ext uri="{FF2B5EF4-FFF2-40B4-BE49-F238E27FC236}">
                <a16:creationId xmlns:a16="http://schemas.microsoft.com/office/drawing/2014/main" id="{78394F17-4102-598B-DF1A-8EB29482953A}"/>
              </a:ext>
            </a:extLst>
          </p:cNvPr>
          <p:cNvSpPr/>
          <p:nvPr/>
        </p:nvSpPr>
        <p:spPr>
          <a:xfrm>
            <a:off x="2682876" y="5772658"/>
            <a:ext cx="1310643" cy="390145"/>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i="1" dirty="0"/>
              <a:t>Name</a:t>
            </a:r>
          </a:p>
        </p:txBody>
      </p:sp>
      <p:sp>
        <p:nvSpPr>
          <p:cNvPr id="12" name="Oval 11">
            <a:extLst>
              <a:ext uri="{FF2B5EF4-FFF2-40B4-BE49-F238E27FC236}">
                <a16:creationId xmlns:a16="http://schemas.microsoft.com/office/drawing/2014/main" id="{F54CCDC2-EC75-7F0A-0DD3-BC40FBEDAC39}"/>
              </a:ext>
            </a:extLst>
          </p:cNvPr>
          <p:cNvSpPr/>
          <p:nvPr/>
        </p:nvSpPr>
        <p:spPr>
          <a:xfrm>
            <a:off x="2710055" y="5183472"/>
            <a:ext cx="1310643" cy="390145"/>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i="1" dirty="0"/>
              <a:t>Employee ID</a:t>
            </a:r>
          </a:p>
        </p:txBody>
      </p:sp>
      <p:sp>
        <p:nvSpPr>
          <p:cNvPr id="13" name="Oval 12">
            <a:extLst>
              <a:ext uri="{FF2B5EF4-FFF2-40B4-BE49-F238E27FC236}">
                <a16:creationId xmlns:a16="http://schemas.microsoft.com/office/drawing/2014/main" id="{E41F53C6-490F-8EAE-828F-AAA91C4B8618}"/>
              </a:ext>
            </a:extLst>
          </p:cNvPr>
          <p:cNvSpPr/>
          <p:nvPr/>
        </p:nvSpPr>
        <p:spPr>
          <a:xfrm>
            <a:off x="2705100" y="6329363"/>
            <a:ext cx="1310643" cy="390145"/>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i="1" dirty="0"/>
              <a:t>Hire Date</a:t>
            </a:r>
          </a:p>
        </p:txBody>
      </p:sp>
      <p:cxnSp>
        <p:nvCxnSpPr>
          <p:cNvPr id="14" name="Straight Connector 13">
            <a:extLst>
              <a:ext uri="{FF2B5EF4-FFF2-40B4-BE49-F238E27FC236}">
                <a16:creationId xmlns:a16="http://schemas.microsoft.com/office/drawing/2014/main" id="{58977FC7-5DE8-1F0D-4DC0-721B95C19158}"/>
              </a:ext>
            </a:extLst>
          </p:cNvPr>
          <p:cNvCxnSpPr>
            <a:cxnSpLocks/>
            <a:stCxn id="9" idx="1"/>
            <a:endCxn id="10" idx="6"/>
          </p:cNvCxnSpPr>
          <p:nvPr/>
        </p:nvCxnSpPr>
        <p:spPr>
          <a:xfrm flipH="1">
            <a:off x="3993519" y="5886832"/>
            <a:ext cx="635846" cy="808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DFF305-834E-3E2C-5299-BA33AAA0B551}"/>
              </a:ext>
            </a:extLst>
          </p:cNvPr>
          <p:cNvCxnSpPr>
            <a:cxnSpLocks/>
            <a:stCxn id="12" idx="6"/>
            <a:endCxn id="9" idx="1"/>
          </p:cNvCxnSpPr>
          <p:nvPr/>
        </p:nvCxnSpPr>
        <p:spPr>
          <a:xfrm>
            <a:off x="4020698" y="5378545"/>
            <a:ext cx="608667" cy="5082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B223C5-BAC0-9C27-EE8C-35BBDF11E358}"/>
              </a:ext>
            </a:extLst>
          </p:cNvPr>
          <p:cNvCxnSpPr>
            <a:cxnSpLocks/>
            <a:stCxn id="9" idx="1"/>
            <a:endCxn id="13" idx="6"/>
          </p:cNvCxnSpPr>
          <p:nvPr/>
        </p:nvCxnSpPr>
        <p:spPr>
          <a:xfrm flipH="1">
            <a:off x="4015743" y="5886832"/>
            <a:ext cx="613622" cy="6376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8AC98BD-06F7-B000-4B93-D8AE2BAB12B3}"/>
              </a:ext>
            </a:extLst>
          </p:cNvPr>
          <p:cNvSpPr/>
          <p:nvPr/>
        </p:nvSpPr>
        <p:spPr>
          <a:xfrm>
            <a:off x="8375904" y="5718335"/>
            <a:ext cx="1469929" cy="369666"/>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Department</a:t>
            </a:r>
          </a:p>
        </p:txBody>
      </p:sp>
      <p:sp>
        <p:nvSpPr>
          <p:cNvPr id="25" name="Oval 24">
            <a:extLst>
              <a:ext uri="{FF2B5EF4-FFF2-40B4-BE49-F238E27FC236}">
                <a16:creationId xmlns:a16="http://schemas.microsoft.com/office/drawing/2014/main" id="{BA99CB54-4A1B-6201-4E91-9B3845EFB01D}"/>
              </a:ext>
            </a:extLst>
          </p:cNvPr>
          <p:cNvSpPr/>
          <p:nvPr/>
        </p:nvSpPr>
        <p:spPr>
          <a:xfrm>
            <a:off x="10454638" y="5772658"/>
            <a:ext cx="1310643" cy="390145"/>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i="1" dirty="0"/>
              <a:t>Department Name</a:t>
            </a:r>
          </a:p>
        </p:txBody>
      </p:sp>
      <p:sp>
        <p:nvSpPr>
          <p:cNvPr id="26" name="Oval 25">
            <a:extLst>
              <a:ext uri="{FF2B5EF4-FFF2-40B4-BE49-F238E27FC236}">
                <a16:creationId xmlns:a16="http://schemas.microsoft.com/office/drawing/2014/main" id="{CE84D74F-54A3-D03C-50A2-4BBEAFD9212E}"/>
              </a:ext>
            </a:extLst>
          </p:cNvPr>
          <p:cNvSpPr/>
          <p:nvPr/>
        </p:nvSpPr>
        <p:spPr>
          <a:xfrm>
            <a:off x="10415252" y="5149151"/>
            <a:ext cx="1310643" cy="390145"/>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i="1" dirty="0"/>
              <a:t>Department ID</a:t>
            </a:r>
          </a:p>
        </p:txBody>
      </p:sp>
      <p:sp>
        <p:nvSpPr>
          <p:cNvPr id="27" name="Oval 26">
            <a:extLst>
              <a:ext uri="{FF2B5EF4-FFF2-40B4-BE49-F238E27FC236}">
                <a16:creationId xmlns:a16="http://schemas.microsoft.com/office/drawing/2014/main" id="{1123CC33-0065-FFA8-B8B9-0CA1922A2047}"/>
              </a:ext>
            </a:extLst>
          </p:cNvPr>
          <p:cNvSpPr/>
          <p:nvPr/>
        </p:nvSpPr>
        <p:spPr>
          <a:xfrm>
            <a:off x="10462257" y="6341842"/>
            <a:ext cx="1310643" cy="390145"/>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i="1" dirty="0"/>
              <a:t>Location</a:t>
            </a:r>
          </a:p>
        </p:txBody>
      </p:sp>
      <p:cxnSp>
        <p:nvCxnSpPr>
          <p:cNvPr id="28" name="Straight Connector 27">
            <a:extLst>
              <a:ext uri="{FF2B5EF4-FFF2-40B4-BE49-F238E27FC236}">
                <a16:creationId xmlns:a16="http://schemas.microsoft.com/office/drawing/2014/main" id="{87DD88AA-83CC-7C68-9513-0B199A722A66}"/>
              </a:ext>
            </a:extLst>
          </p:cNvPr>
          <p:cNvCxnSpPr>
            <a:cxnSpLocks/>
            <a:endCxn id="25" idx="2"/>
          </p:cNvCxnSpPr>
          <p:nvPr/>
        </p:nvCxnSpPr>
        <p:spPr>
          <a:xfrm>
            <a:off x="9864968" y="5872306"/>
            <a:ext cx="589670" cy="9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053138A-9BAD-46EC-56D5-FC6756211E62}"/>
              </a:ext>
            </a:extLst>
          </p:cNvPr>
          <p:cNvCxnSpPr>
            <a:cxnSpLocks/>
            <a:stCxn id="26" idx="2"/>
          </p:cNvCxnSpPr>
          <p:nvPr/>
        </p:nvCxnSpPr>
        <p:spPr>
          <a:xfrm flipH="1">
            <a:off x="9872587" y="5344224"/>
            <a:ext cx="542665" cy="5426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CC35B8-9519-FA93-8931-14AB099F10F8}"/>
              </a:ext>
            </a:extLst>
          </p:cNvPr>
          <p:cNvCxnSpPr>
            <a:cxnSpLocks/>
            <a:endCxn id="27" idx="2"/>
          </p:cNvCxnSpPr>
          <p:nvPr/>
        </p:nvCxnSpPr>
        <p:spPr>
          <a:xfrm>
            <a:off x="9864968" y="5872306"/>
            <a:ext cx="597289" cy="6646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Diamond 49">
            <a:extLst>
              <a:ext uri="{FF2B5EF4-FFF2-40B4-BE49-F238E27FC236}">
                <a16:creationId xmlns:a16="http://schemas.microsoft.com/office/drawing/2014/main" id="{AF3F9B4F-1B4F-D5C4-6C0C-B50EC84B7B47}"/>
              </a:ext>
            </a:extLst>
          </p:cNvPr>
          <p:cNvSpPr/>
          <p:nvPr/>
        </p:nvSpPr>
        <p:spPr>
          <a:xfrm>
            <a:off x="6355981" y="5676252"/>
            <a:ext cx="1516102" cy="444468"/>
          </a:xfrm>
          <a:prstGeom prst="diamond">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51" name="Straight Connector 50">
            <a:extLst>
              <a:ext uri="{FF2B5EF4-FFF2-40B4-BE49-F238E27FC236}">
                <a16:creationId xmlns:a16="http://schemas.microsoft.com/office/drawing/2014/main" id="{18E5353A-9980-1471-EBAF-647230D13528}"/>
              </a:ext>
            </a:extLst>
          </p:cNvPr>
          <p:cNvCxnSpPr>
            <a:cxnSpLocks/>
            <a:endCxn id="9" idx="3"/>
          </p:cNvCxnSpPr>
          <p:nvPr/>
        </p:nvCxnSpPr>
        <p:spPr>
          <a:xfrm flipH="1" flipV="1">
            <a:off x="5852160" y="5886832"/>
            <a:ext cx="455934" cy="116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5CDED5E-C52F-B6FC-EAD7-A0AA59DD7594}"/>
              </a:ext>
            </a:extLst>
          </p:cNvPr>
          <p:cNvCxnSpPr>
            <a:cxnSpLocks/>
            <a:stCxn id="24" idx="1"/>
            <a:endCxn id="50" idx="3"/>
          </p:cNvCxnSpPr>
          <p:nvPr/>
        </p:nvCxnSpPr>
        <p:spPr>
          <a:xfrm flipH="1" flipV="1">
            <a:off x="7872083" y="5898486"/>
            <a:ext cx="503821" cy="46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A617C3B-2916-780A-9D47-3D6EC1ACAE31}"/>
              </a:ext>
            </a:extLst>
          </p:cNvPr>
          <p:cNvSpPr txBox="1"/>
          <p:nvPr/>
        </p:nvSpPr>
        <p:spPr>
          <a:xfrm>
            <a:off x="5926258" y="5512811"/>
            <a:ext cx="381836" cy="369332"/>
          </a:xfrm>
          <a:prstGeom prst="rect">
            <a:avLst/>
          </a:prstGeom>
          <a:noFill/>
        </p:spPr>
        <p:txBody>
          <a:bodyPr wrap="none" rtlCol="0">
            <a:spAutoFit/>
          </a:bodyPr>
          <a:lstStyle/>
          <a:p>
            <a:r>
              <a:rPr lang="en-US" dirty="0"/>
              <a:t>M</a:t>
            </a:r>
          </a:p>
        </p:txBody>
      </p:sp>
      <p:sp>
        <p:nvSpPr>
          <p:cNvPr id="60" name="TextBox 59">
            <a:extLst>
              <a:ext uri="{FF2B5EF4-FFF2-40B4-BE49-F238E27FC236}">
                <a16:creationId xmlns:a16="http://schemas.microsoft.com/office/drawing/2014/main" id="{011B2288-6289-EBAA-E51F-D7892C5729B7}"/>
              </a:ext>
            </a:extLst>
          </p:cNvPr>
          <p:cNvSpPr txBox="1"/>
          <p:nvPr/>
        </p:nvSpPr>
        <p:spPr>
          <a:xfrm>
            <a:off x="7903355" y="5512811"/>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6871828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1" name="Diagram 10">
            <a:extLst>
              <a:ext uri="{FF2B5EF4-FFF2-40B4-BE49-F238E27FC236}">
                <a16:creationId xmlns:a16="http://schemas.microsoft.com/office/drawing/2014/main" id="{DE302846-924B-ED13-A727-40F9B080E9E1}"/>
              </a:ext>
            </a:extLst>
          </p:cNvPr>
          <p:cNvGraphicFramePr/>
          <p:nvPr>
            <p:extLst>
              <p:ext uri="{D42A27DB-BD31-4B8C-83A1-F6EECF244321}">
                <p14:modId xmlns:p14="http://schemas.microsoft.com/office/powerpoint/2010/main" val="4240201348"/>
              </p:ext>
            </p:extLst>
          </p:nvPr>
        </p:nvGraphicFramePr>
        <p:xfrm>
          <a:off x="-105156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A16AC29F-70DF-2955-2B51-765CFDE1A510}"/>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a:p>
            <a:r>
              <a:rPr lang="en-US" dirty="0"/>
              <a:t>ER diagrams are helpful in several ways:</a:t>
            </a:r>
          </a:p>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WHY ER-DIAGRAMS</a:t>
            </a:r>
          </a:p>
        </p:txBody>
      </p:sp>
      <p:sp>
        <p:nvSpPr>
          <p:cNvPr id="9" name="Title 1">
            <a:extLst>
              <a:ext uri="{FF2B5EF4-FFF2-40B4-BE49-F238E27FC236}">
                <a16:creationId xmlns:a16="http://schemas.microsoft.com/office/drawing/2014/main" id="{B73CF73C-D54D-50FB-78F9-FCD8EA3CB3C9}"/>
              </a:ext>
            </a:extLst>
          </p:cNvPr>
          <p:cNvSpPr txBox="1">
            <a:spLocks/>
          </p:cNvSpPr>
          <p:nvPr/>
        </p:nvSpPr>
        <p:spPr>
          <a:xfrm>
            <a:off x="-11353800" y="500062"/>
            <a:ext cx="113538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ENTITY-RELATIONSHIP DIAGRAM</a:t>
            </a:r>
          </a:p>
        </p:txBody>
      </p:sp>
      <p:graphicFrame>
        <p:nvGraphicFramePr>
          <p:cNvPr id="13" name="Diagram 12">
            <a:extLst>
              <a:ext uri="{FF2B5EF4-FFF2-40B4-BE49-F238E27FC236}">
                <a16:creationId xmlns:a16="http://schemas.microsoft.com/office/drawing/2014/main" id="{85B95100-1DA6-B31E-F707-BC467E970FEB}"/>
              </a:ext>
            </a:extLst>
          </p:cNvPr>
          <p:cNvGraphicFramePr/>
          <p:nvPr>
            <p:extLst>
              <p:ext uri="{D42A27DB-BD31-4B8C-83A1-F6EECF244321}">
                <p14:modId xmlns:p14="http://schemas.microsoft.com/office/powerpoint/2010/main" val="3087423151"/>
              </p:ext>
            </p:extLst>
          </p:nvPr>
        </p:nvGraphicFramePr>
        <p:xfrm>
          <a:off x="12192000" y="19780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57382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A16AC29F-70DF-2955-2B51-765CFDE1A510}"/>
              </a:ext>
            </a:extLst>
          </p:cNvPr>
          <p:cNvSpPr txBox="1">
            <a:spLocks/>
          </p:cNvSpPr>
          <p:nvPr/>
        </p:nvSpPr>
        <p:spPr>
          <a:xfrm>
            <a:off x="-10515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a:p>
            <a:r>
              <a:rPr lang="en-US" dirty="0"/>
              <a:t>ER diagrams are helpful in several ways:</a:t>
            </a:r>
          </a:p>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WHY ER-DIAGRAMS</a:t>
            </a:r>
            <a:endParaRPr lang="en-US" sz="7200" dirty="0">
              <a:latin typeface="Impact" panose="020B0806030902050204" pitchFamily="34" charset="0"/>
            </a:endParaRPr>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2650963855"/>
              </p:ext>
            </p:extLst>
          </p:nvPr>
        </p:nvGraphicFramePr>
        <p:xfrm>
          <a:off x="0" y="19780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86679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WHY ER-DIAGRAMS</a:t>
            </a:r>
            <a:endParaRPr lang="en-US" sz="7200" dirty="0">
              <a:latin typeface="Impact" panose="020B0806030902050204" pitchFamily="34" charset="0"/>
            </a:endParaRPr>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328930624"/>
              </p:ext>
            </p:extLst>
          </p:nvPr>
        </p:nvGraphicFramePr>
        <p:xfrm>
          <a:off x="0" y="19780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4DB0AB8B-68F0-1147-1B96-110987F2A8C2}"/>
              </a:ext>
            </a:extLst>
          </p:cNvPr>
          <p:cNvSpPr/>
          <p:nvPr/>
        </p:nvSpPr>
        <p:spPr>
          <a:xfrm>
            <a:off x="1905000" y="2514600"/>
            <a:ext cx="10287000" cy="39671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6AB3B40-5264-9871-AB88-323F7738C0A1}"/>
              </a:ext>
            </a:extLst>
          </p:cNvPr>
          <p:cNvSpPr txBox="1">
            <a:spLocks/>
          </p:cNvSpPr>
          <p:nvPr/>
        </p:nvSpPr>
        <p:spPr>
          <a:xfrm>
            <a:off x="22098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Visualizing Data Structure: ER diagrams provide a visual representation of the database structure, allowing designers and stakeholders to understand the entities, their attributes, and how they relate to each other.</a:t>
            </a:r>
          </a:p>
        </p:txBody>
      </p:sp>
      <p:sp>
        <p:nvSpPr>
          <p:cNvPr id="10" name="Content Placeholder 2">
            <a:extLst>
              <a:ext uri="{FF2B5EF4-FFF2-40B4-BE49-F238E27FC236}">
                <a16:creationId xmlns:a16="http://schemas.microsoft.com/office/drawing/2014/main" id="{44420D19-98F0-CA7E-CA7F-F29597D18EDD}"/>
              </a:ext>
            </a:extLst>
          </p:cNvPr>
          <p:cNvSpPr txBox="1">
            <a:spLocks/>
          </p:cNvSpPr>
          <p:nvPr/>
        </p:nvSpPr>
        <p:spPr>
          <a:xfrm>
            <a:off x="121920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Identifying Relationships: ER diagrams help identify the relationships between entities, such as one-to-one, one-to-many, and many-to-many, enabling a clear understanding of how data is connected.</a:t>
            </a:r>
          </a:p>
        </p:txBody>
      </p:sp>
    </p:spTree>
    <p:extLst>
      <p:ext uri="{BB962C8B-B14F-4D97-AF65-F5344CB8AC3E}">
        <p14:creationId xmlns:p14="http://schemas.microsoft.com/office/powerpoint/2010/main" val="2097115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WHY ER-DIAGRAMS</a:t>
            </a:r>
            <a:endParaRPr lang="en-US" sz="7200" dirty="0">
              <a:latin typeface="Impact" panose="020B0806030902050204" pitchFamily="34" charset="0"/>
            </a:endParaRPr>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37237208"/>
              </p:ext>
            </p:extLst>
          </p:nvPr>
        </p:nvGraphicFramePr>
        <p:xfrm>
          <a:off x="-2641600" y="19780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4DB0AB8B-68F0-1147-1B96-110987F2A8C2}"/>
              </a:ext>
            </a:extLst>
          </p:cNvPr>
          <p:cNvSpPr/>
          <p:nvPr/>
        </p:nvSpPr>
        <p:spPr>
          <a:xfrm>
            <a:off x="1905000" y="2514600"/>
            <a:ext cx="10287000" cy="39671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CB174E7D-52D7-2896-89C0-5656851DB1D4}"/>
              </a:ext>
            </a:extLst>
          </p:cNvPr>
          <p:cNvSpPr txBox="1">
            <a:spLocks/>
          </p:cNvSpPr>
          <p:nvPr/>
        </p:nvSpPr>
        <p:spPr>
          <a:xfrm>
            <a:off x="22098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Identifying Relationships: ER diagrams help identify the relationships between entities, such as one-to-one, one-to-many, and many-to-many, enabling a clear understanding of how data is connected.</a:t>
            </a:r>
          </a:p>
        </p:txBody>
      </p:sp>
      <p:sp>
        <p:nvSpPr>
          <p:cNvPr id="12" name="Content Placeholder 2">
            <a:extLst>
              <a:ext uri="{FF2B5EF4-FFF2-40B4-BE49-F238E27FC236}">
                <a16:creationId xmlns:a16="http://schemas.microsoft.com/office/drawing/2014/main" id="{C8B1ED28-85D6-2324-692B-87E5536FF8C8}"/>
              </a:ext>
            </a:extLst>
          </p:cNvPr>
          <p:cNvSpPr txBox="1">
            <a:spLocks/>
          </p:cNvSpPr>
          <p:nvPr/>
        </p:nvSpPr>
        <p:spPr>
          <a:xfrm>
            <a:off x="121920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 Design: ER diagrams serve as a foundation for database design, as they provide a blueprint for structuring tables, defining primary and foreign keys, and establishing relationships.</a:t>
            </a:r>
          </a:p>
        </p:txBody>
      </p:sp>
    </p:spTree>
    <p:extLst>
      <p:ext uri="{BB962C8B-B14F-4D97-AF65-F5344CB8AC3E}">
        <p14:creationId xmlns:p14="http://schemas.microsoft.com/office/powerpoint/2010/main" val="40465416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WHY ER-DIAGRAMS</a:t>
            </a:r>
            <a:endParaRPr lang="en-US" sz="7200" dirty="0">
              <a:latin typeface="Impact" panose="020B0806030902050204" pitchFamily="34" charset="0"/>
            </a:endParaRPr>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706237640"/>
              </p:ext>
            </p:extLst>
          </p:nvPr>
        </p:nvGraphicFramePr>
        <p:xfrm>
          <a:off x="-4991100" y="19780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4DB0AB8B-68F0-1147-1B96-110987F2A8C2}"/>
              </a:ext>
            </a:extLst>
          </p:cNvPr>
          <p:cNvSpPr/>
          <p:nvPr/>
        </p:nvSpPr>
        <p:spPr>
          <a:xfrm>
            <a:off x="1905000" y="2514600"/>
            <a:ext cx="10287000" cy="39671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C8B1ED28-85D6-2324-692B-87E5536FF8C8}"/>
              </a:ext>
            </a:extLst>
          </p:cNvPr>
          <p:cNvSpPr txBox="1">
            <a:spLocks/>
          </p:cNvSpPr>
          <p:nvPr/>
        </p:nvSpPr>
        <p:spPr>
          <a:xfrm>
            <a:off x="22098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 Design: ER diagrams serve as a foundation for database design, as they provide a blueprint for structuring tables, defining primary and foreign keys, and establishing relationships.</a:t>
            </a:r>
          </a:p>
        </p:txBody>
      </p:sp>
      <p:sp>
        <p:nvSpPr>
          <p:cNvPr id="4" name="Content Placeholder 2">
            <a:extLst>
              <a:ext uri="{FF2B5EF4-FFF2-40B4-BE49-F238E27FC236}">
                <a16:creationId xmlns:a16="http://schemas.microsoft.com/office/drawing/2014/main" id="{BD6A00CF-53F6-8D8E-B3F2-A1580F17A5F8}"/>
              </a:ext>
            </a:extLst>
          </p:cNvPr>
          <p:cNvSpPr txBox="1">
            <a:spLocks/>
          </p:cNvSpPr>
          <p:nvPr/>
        </p:nvSpPr>
        <p:spPr>
          <a:xfrm>
            <a:off x="121920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Communication and Documentation: ER diagrams facilitate communication between stakeholders, developers, and designers. They serve as a common visual language for discussing and documenting the database structure and requirements.</a:t>
            </a:r>
          </a:p>
        </p:txBody>
      </p:sp>
    </p:spTree>
    <p:extLst>
      <p:ext uri="{BB962C8B-B14F-4D97-AF65-F5344CB8AC3E}">
        <p14:creationId xmlns:p14="http://schemas.microsoft.com/office/powerpoint/2010/main" val="390060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WHY ER-DIAGRAMS</a:t>
            </a:r>
            <a:endParaRPr lang="en-US" sz="7200" dirty="0">
              <a:latin typeface="Impact" panose="020B0806030902050204" pitchFamily="34" charset="0"/>
            </a:endParaRPr>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475248166"/>
              </p:ext>
            </p:extLst>
          </p:nvPr>
        </p:nvGraphicFramePr>
        <p:xfrm>
          <a:off x="-7404100" y="19780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4DB0AB8B-68F0-1147-1B96-110987F2A8C2}"/>
              </a:ext>
            </a:extLst>
          </p:cNvPr>
          <p:cNvSpPr/>
          <p:nvPr/>
        </p:nvSpPr>
        <p:spPr>
          <a:xfrm>
            <a:off x="2438400" y="2514600"/>
            <a:ext cx="9753600" cy="39671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9D3D73-06E4-E2BE-3464-77C63747DB47}"/>
              </a:ext>
            </a:extLst>
          </p:cNvPr>
          <p:cNvSpPr txBox="1">
            <a:spLocks/>
          </p:cNvSpPr>
          <p:nvPr/>
        </p:nvSpPr>
        <p:spPr>
          <a:xfrm>
            <a:off x="121920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 Optimization: ER diagrams can aid in identifying opportunities for optimizing the database design, such as refining relationships, reducing redundancy, and improving performance.</a:t>
            </a:r>
          </a:p>
        </p:txBody>
      </p:sp>
      <p:sp>
        <p:nvSpPr>
          <p:cNvPr id="4" name="Content Placeholder 2">
            <a:extLst>
              <a:ext uri="{FF2B5EF4-FFF2-40B4-BE49-F238E27FC236}">
                <a16:creationId xmlns:a16="http://schemas.microsoft.com/office/drawing/2014/main" id="{18F917E3-575C-2D32-BB26-EA72C8241ECB}"/>
              </a:ext>
            </a:extLst>
          </p:cNvPr>
          <p:cNvSpPr txBox="1">
            <a:spLocks/>
          </p:cNvSpPr>
          <p:nvPr/>
        </p:nvSpPr>
        <p:spPr>
          <a:xfrm>
            <a:off x="2209800" y="2819398"/>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Communication and Documentation: ER diagrams facilitate communication between stakeholders, developers, and designers. They serve as a common visual language for discussing and documenting the database structure and requirements.</a:t>
            </a:r>
          </a:p>
        </p:txBody>
      </p:sp>
    </p:spTree>
    <p:extLst>
      <p:ext uri="{BB962C8B-B14F-4D97-AF65-F5344CB8AC3E}">
        <p14:creationId xmlns:p14="http://schemas.microsoft.com/office/powerpoint/2010/main" val="336177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itle 1">
            <a:extLst>
              <a:ext uri="{FF2B5EF4-FFF2-40B4-BE49-F238E27FC236}">
                <a16:creationId xmlns:a16="http://schemas.microsoft.com/office/drawing/2014/main" id="{3605C141-A573-96D4-BD13-B21EC053C98B}"/>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Impact" panose="020B0806030902050204" pitchFamily="34" charset="0"/>
              </a:rPr>
              <a:t>WHY ER-DIAGRAMS</a:t>
            </a:r>
            <a:endParaRPr lang="en-US" sz="7200" dirty="0">
              <a:latin typeface="Impact" panose="020B0806030902050204" pitchFamily="34" charset="0"/>
            </a:endParaRPr>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259240549"/>
              </p:ext>
            </p:extLst>
          </p:nvPr>
        </p:nvGraphicFramePr>
        <p:xfrm>
          <a:off x="-9982200" y="1978025"/>
          <a:ext cx="12192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4DB0AB8B-68F0-1147-1B96-110987F2A8C2}"/>
              </a:ext>
            </a:extLst>
          </p:cNvPr>
          <p:cNvSpPr/>
          <p:nvPr/>
        </p:nvSpPr>
        <p:spPr>
          <a:xfrm>
            <a:off x="2438400" y="2514600"/>
            <a:ext cx="9753600" cy="39671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9D3D73-06E4-E2BE-3464-77C63747DB47}"/>
              </a:ext>
            </a:extLst>
          </p:cNvPr>
          <p:cNvSpPr txBox="1">
            <a:spLocks/>
          </p:cNvSpPr>
          <p:nvPr/>
        </p:nvSpPr>
        <p:spPr>
          <a:xfrm>
            <a:off x="2209800" y="2819399"/>
            <a:ext cx="9982200" cy="350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 Optimization: ER diagrams can aid in identifying opportunities for optimizing the database design, such as refining relationships, reducing redundancy, and improving performance.</a:t>
            </a:r>
          </a:p>
        </p:txBody>
      </p:sp>
      <p:sp>
        <p:nvSpPr>
          <p:cNvPr id="2" name="Title 1">
            <a:extLst>
              <a:ext uri="{FF2B5EF4-FFF2-40B4-BE49-F238E27FC236}">
                <a16:creationId xmlns:a16="http://schemas.microsoft.com/office/drawing/2014/main" id="{220884EB-20B1-3728-CD4E-FA8B5784E516}"/>
              </a:ext>
            </a:extLst>
          </p:cNvPr>
          <p:cNvSpPr txBox="1">
            <a:spLocks/>
          </p:cNvSpPr>
          <p:nvPr/>
        </p:nvSpPr>
        <p:spPr>
          <a:xfrm>
            <a:off x="-105156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10" name="Content Placeholder 2">
            <a:extLst>
              <a:ext uri="{FF2B5EF4-FFF2-40B4-BE49-F238E27FC236}">
                <a16:creationId xmlns:a16="http://schemas.microsoft.com/office/drawing/2014/main" id="{EEC55493-D463-6DD1-B259-C8C97F535E81}"/>
              </a:ext>
            </a:extLst>
          </p:cNvPr>
          <p:cNvSpPr txBox="1">
            <a:spLocks/>
          </p:cNvSpPr>
          <p:nvPr/>
        </p:nvSpPr>
        <p:spPr>
          <a:xfrm>
            <a:off x="-10515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p:txBody>
      </p:sp>
    </p:spTree>
    <p:extLst>
      <p:ext uri="{BB962C8B-B14F-4D97-AF65-F5344CB8AC3E}">
        <p14:creationId xmlns:p14="http://schemas.microsoft.com/office/powerpoint/2010/main" val="1327345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7554C-8A88-2D68-FC82-90A0223266E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6" name="Diagram 5">
            <a:extLst>
              <a:ext uri="{FF2B5EF4-FFF2-40B4-BE49-F238E27FC236}">
                <a16:creationId xmlns:a16="http://schemas.microsoft.com/office/drawing/2014/main" id="{64A02C1C-DEED-FD18-8C5C-2FD1ED6E1BE9}"/>
              </a:ext>
            </a:extLst>
          </p:cNvPr>
          <p:cNvGraphicFramePr/>
          <p:nvPr>
            <p:extLst>
              <p:ext uri="{D42A27DB-BD31-4B8C-83A1-F6EECF244321}">
                <p14:modId xmlns:p14="http://schemas.microsoft.com/office/powerpoint/2010/main" val="357649112"/>
              </p:ext>
            </p:extLst>
          </p:nvPr>
        </p:nvGraphicFramePr>
        <p:xfrm>
          <a:off x="0" y="3886200"/>
          <a:ext cx="12192000" cy="2443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9C6F146F-B6B4-23F5-8C23-1D0128AFDD03}"/>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7" name="Content Placeholder 2">
            <a:extLst>
              <a:ext uri="{FF2B5EF4-FFF2-40B4-BE49-F238E27FC236}">
                <a16:creationId xmlns:a16="http://schemas.microsoft.com/office/drawing/2014/main" id="{D66EAF9D-DC3C-E97B-D927-92C6E181E7F7}"/>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p:txBody>
      </p:sp>
      <p:sp>
        <p:nvSpPr>
          <p:cNvPr id="12" name="Title 1">
            <a:extLst>
              <a:ext uri="{FF2B5EF4-FFF2-40B4-BE49-F238E27FC236}">
                <a16:creationId xmlns:a16="http://schemas.microsoft.com/office/drawing/2014/main" id="{737910B7-7BB0-A602-ABB0-31ED5240FFF6}"/>
              </a:ext>
            </a:extLst>
          </p:cNvPr>
          <p:cNvSpPr txBox="1">
            <a:spLocks/>
          </p:cNvSpPr>
          <p:nvPr/>
        </p:nvSpPr>
        <p:spPr>
          <a:xfrm>
            <a:off x="12192000" y="1916509"/>
            <a:ext cx="10515600" cy="30249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000" dirty="0">
                <a:latin typeface="Impact" panose="020B0806030902050204" pitchFamily="34" charset="0"/>
              </a:rPr>
              <a:t>QUESTIONS!?</a:t>
            </a:r>
          </a:p>
        </p:txBody>
      </p:sp>
    </p:spTree>
    <p:extLst>
      <p:ext uri="{BB962C8B-B14F-4D97-AF65-F5344CB8AC3E}">
        <p14:creationId xmlns:p14="http://schemas.microsoft.com/office/powerpoint/2010/main" val="12894546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1959041567"/>
              </p:ext>
            </p:extLst>
          </p:nvPr>
        </p:nvGraphicFramePr>
        <p:xfrm>
          <a:off x="2286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EC54095C-C2BF-9D96-E06A-81459024BF3C}"/>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CCED44FB-4200-7EEB-A682-3F05BE06159E}"/>
              </a:ext>
            </a:extLst>
          </p:cNvPr>
          <p:cNvSpPr txBox="1">
            <a:spLocks/>
          </p:cNvSpPr>
          <p:nvPr/>
        </p:nvSpPr>
        <p:spPr>
          <a:xfrm>
            <a:off x="21844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Integrity: Normalization helps maintain data integrity by minimizing data redundancy and inconsistencies. When data is duplicated across multiple tables, it becomes more prone to inconsistencies and update anomalies. By breaking down the data into smaller, well-structured tables and establishing relationships between them, normalization ensures that each piece of data is stored in only one place. This reduces the risk of data inconsistencies and helps maintain the accuracy and reliability of the data.</a:t>
            </a:r>
          </a:p>
        </p:txBody>
      </p:sp>
      <p:sp>
        <p:nvSpPr>
          <p:cNvPr id="11" name="Content Placeholder 2">
            <a:extLst>
              <a:ext uri="{FF2B5EF4-FFF2-40B4-BE49-F238E27FC236}">
                <a16:creationId xmlns:a16="http://schemas.microsoft.com/office/drawing/2014/main" id="{D00A571B-E7E7-963E-CCA0-6CBD210EC105}"/>
              </a:ext>
            </a:extLst>
          </p:cNvPr>
          <p:cNvSpPr>
            <a:spLocks noGrp="1"/>
          </p:cNvSpPr>
          <p:nvPr>
            <p:ph idx="1"/>
          </p:nvPr>
        </p:nvSpPr>
        <p:spPr>
          <a:xfrm>
            <a:off x="12192000" y="1978025"/>
            <a:ext cx="10007600" cy="4351338"/>
          </a:xfrm>
        </p:spPr>
        <p:txBody>
          <a:bodyPr/>
          <a:lstStyle/>
          <a:p>
            <a:r>
              <a:rPr lang="en-US" dirty="0"/>
              <a:t>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p:txBody>
      </p:sp>
    </p:spTree>
    <p:extLst>
      <p:ext uri="{BB962C8B-B14F-4D97-AF65-F5344CB8AC3E}">
        <p14:creationId xmlns:p14="http://schemas.microsoft.com/office/powerpoint/2010/main" val="3179410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A62F3A-7FA3-73A1-2C3F-45959F298AFC}"/>
              </a:ext>
            </a:extLst>
          </p:cNvPr>
          <p:cNvSpPr txBox="1">
            <a:spLocks/>
          </p:cNvSpPr>
          <p:nvPr/>
        </p:nvSpPr>
        <p:spPr>
          <a:xfrm>
            <a:off x="838200" y="1916509"/>
            <a:ext cx="10515600" cy="30249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000" dirty="0">
                <a:latin typeface="Impact" panose="020B0806030902050204" pitchFamily="34" charset="0"/>
              </a:rPr>
              <a:t>QUESTIONS!?</a:t>
            </a:r>
          </a:p>
        </p:txBody>
      </p:sp>
      <p:sp>
        <p:nvSpPr>
          <p:cNvPr id="4" name="Content Placeholder 2">
            <a:extLst>
              <a:ext uri="{FF2B5EF4-FFF2-40B4-BE49-F238E27FC236}">
                <a16:creationId xmlns:a16="http://schemas.microsoft.com/office/drawing/2014/main" id="{9CED10EF-6FB3-BA27-4E5D-65E155B980EE}"/>
              </a:ext>
            </a:extLst>
          </p:cNvPr>
          <p:cNvSpPr txBox="1">
            <a:spLocks/>
          </p:cNvSpPr>
          <p:nvPr/>
        </p:nvSpPr>
        <p:spPr>
          <a:xfrm>
            <a:off x="-113538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Diagram 7">
            <a:extLst>
              <a:ext uri="{FF2B5EF4-FFF2-40B4-BE49-F238E27FC236}">
                <a16:creationId xmlns:a16="http://schemas.microsoft.com/office/drawing/2014/main" id="{CC2F3343-FB7F-BA27-B470-5DFA9A209438}"/>
              </a:ext>
            </a:extLst>
          </p:cNvPr>
          <p:cNvGraphicFramePr/>
          <p:nvPr>
            <p:extLst>
              <p:ext uri="{D42A27DB-BD31-4B8C-83A1-F6EECF244321}">
                <p14:modId xmlns:p14="http://schemas.microsoft.com/office/powerpoint/2010/main" val="2515887597"/>
              </p:ext>
            </p:extLst>
          </p:nvPr>
        </p:nvGraphicFramePr>
        <p:xfrm>
          <a:off x="-12192000" y="3886200"/>
          <a:ext cx="12192000" cy="2443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18C46EC9-2702-CEE8-AF12-765FB63A71D9}"/>
              </a:ext>
            </a:extLst>
          </p:cNvPr>
          <p:cNvSpPr txBox="1">
            <a:spLocks/>
          </p:cNvSpPr>
          <p:nvPr/>
        </p:nvSpPr>
        <p:spPr>
          <a:xfrm>
            <a:off x="-113538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11" name="Content Placeholder 2">
            <a:extLst>
              <a:ext uri="{FF2B5EF4-FFF2-40B4-BE49-F238E27FC236}">
                <a16:creationId xmlns:a16="http://schemas.microsoft.com/office/drawing/2014/main" id="{48017B69-4402-3223-F253-E5241EE20F10}"/>
              </a:ext>
            </a:extLst>
          </p:cNvPr>
          <p:cNvSpPr txBox="1">
            <a:spLocks/>
          </p:cNvSpPr>
          <p:nvPr/>
        </p:nvSpPr>
        <p:spPr>
          <a:xfrm>
            <a:off x="-113538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p:txBody>
      </p:sp>
    </p:spTree>
    <p:extLst>
      <p:ext uri="{BB962C8B-B14F-4D97-AF65-F5344CB8AC3E}">
        <p14:creationId xmlns:p14="http://schemas.microsoft.com/office/powerpoint/2010/main" val="40151825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A62F3A-7FA3-73A1-2C3F-45959F298AFC}"/>
              </a:ext>
            </a:extLst>
          </p:cNvPr>
          <p:cNvSpPr txBox="1">
            <a:spLocks/>
          </p:cNvSpPr>
          <p:nvPr/>
        </p:nvSpPr>
        <p:spPr>
          <a:xfrm>
            <a:off x="838200" y="1916509"/>
            <a:ext cx="10515600" cy="30249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000" dirty="0">
                <a:latin typeface="Impact" panose="020B0806030902050204" pitchFamily="34" charset="0"/>
              </a:rPr>
              <a:t>THANK YOU</a:t>
            </a:r>
          </a:p>
        </p:txBody>
      </p:sp>
      <p:sp>
        <p:nvSpPr>
          <p:cNvPr id="4" name="Content Placeholder 2">
            <a:extLst>
              <a:ext uri="{FF2B5EF4-FFF2-40B4-BE49-F238E27FC236}">
                <a16:creationId xmlns:a16="http://schemas.microsoft.com/office/drawing/2014/main" id="{9CED10EF-6FB3-BA27-4E5D-65E155B980EE}"/>
              </a:ext>
            </a:extLst>
          </p:cNvPr>
          <p:cNvSpPr txBox="1">
            <a:spLocks/>
          </p:cNvSpPr>
          <p:nvPr/>
        </p:nvSpPr>
        <p:spPr>
          <a:xfrm>
            <a:off x="-113538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Diagram 7">
            <a:extLst>
              <a:ext uri="{FF2B5EF4-FFF2-40B4-BE49-F238E27FC236}">
                <a16:creationId xmlns:a16="http://schemas.microsoft.com/office/drawing/2014/main" id="{CC2F3343-FB7F-BA27-B470-5DFA9A209438}"/>
              </a:ext>
            </a:extLst>
          </p:cNvPr>
          <p:cNvGraphicFramePr/>
          <p:nvPr/>
        </p:nvGraphicFramePr>
        <p:xfrm>
          <a:off x="-12192000" y="3886200"/>
          <a:ext cx="12192000" cy="2443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18C46EC9-2702-CEE8-AF12-765FB63A71D9}"/>
              </a:ext>
            </a:extLst>
          </p:cNvPr>
          <p:cNvSpPr txBox="1">
            <a:spLocks/>
          </p:cNvSpPr>
          <p:nvPr/>
        </p:nvSpPr>
        <p:spPr>
          <a:xfrm>
            <a:off x="-113538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Impact" panose="020B0806030902050204" pitchFamily="34" charset="0"/>
              </a:rPr>
              <a:t>TO SUMMARIZE</a:t>
            </a:r>
          </a:p>
        </p:txBody>
      </p:sp>
      <p:sp>
        <p:nvSpPr>
          <p:cNvPr id="11" name="Content Placeholder 2">
            <a:extLst>
              <a:ext uri="{FF2B5EF4-FFF2-40B4-BE49-F238E27FC236}">
                <a16:creationId xmlns:a16="http://schemas.microsoft.com/office/drawing/2014/main" id="{48017B69-4402-3223-F253-E5241EE20F10}"/>
              </a:ext>
            </a:extLst>
          </p:cNvPr>
          <p:cNvSpPr txBox="1">
            <a:spLocks/>
          </p:cNvSpPr>
          <p:nvPr/>
        </p:nvSpPr>
        <p:spPr>
          <a:xfrm>
            <a:off x="-113538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ER diagrams are typically created during the early stages of database design, helping to clarify requirements, capture the essence of the data model, and serve as a reference throughout the development process.</a:t>
            </a:r>
          </a:p>
        </p:txBody>
      </p:sp>
    </p:spTree>
    <p:extLst>
      <p:ext uri="{BB962C8B-B14F-4D97-AF65-F5344CB8AC3E}">
        <p14:creationId xmlns:p14="http://schemas.microsoft.com/office/powerpoint/2010/main" val="1492334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1DEEEB-25B1-5B1A-3080-9C61A232C686}"/>
              </a:ext>
            </a:extLst>
          </p:cNvPr>
          <p:cNvSpPr txBox="1">
            <a:spLocks/>
          </p:cNvSpPr>
          <p:nvPr/>
        </p:nvSpPr>
        <p:spPr>
          <a:xfrm>
            <a:off x="54328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tx1">
                    <a:lumMod val="75000"/>
                    <a:lumOff val="25000"/>
                  </a:schemeClr>
                </a:solidFill>
                <a:latin typeface="Impact" panose="020B0806030902050204" pitchFamily="34" charset="0"/>
              </a:rPr>
              <a:t>Why </a:t>
            </a:r>
            <a:r>
              <a:rPr lang="en-US" sz="7200" dirty="0">
                <a:latin typeface="Impact" panose="020B0806030902050204" pitchFamily="34" charset="0"/>
              </a:rPr>
              <a:t>Normalization</a:t>
            </a:r>
          </a:p>
        </p:txBody>
      </p:sp>
      <p:graphicFrame>
        <p:nvGraphicFramePr>
          <p:cNvPr id="2" name="Content Placeholder 2">
            <a:extLst>
              <a:ext uri="{FF2B5EF4-FFF2-40B4-BE49-F238E27FC236}">
                <a16:creationId xmlns:a16="http://schemas.microsoft.com/office/drawing/2014/main" id="{07DAA928-AD28-C771-B1B4-721942B97880}"/>
              </a:ext>
            </a:extLst>
          </p:cNvPr>
          <p:cNvGraphicFramePr/>
          <p:nvPr>
            <p:extLst>
              <p:ext uri="{D42A27DB-BD31-4B8C-83A1-F6EECF244321}">
                <p14:modId xmlns:p14="http://schemas.microsoft.com/office/powerpoint/2010/main" val="1498170060"/>
              </p:ext>
            </p:extLst>
          </p:nvPr>
        </p:nvGraphicFramePr>
        <p:xfrm>
          <a:off x="-1905000" y="2112579"/>
          <a:ext cx="11734800"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D38785F6-2AA1-5357-AF0C-F5321D6D23E9}"/>
              </a:ext>
            </a:extLst>
          </p:cNvPr>
          <p:cNvSpPr/>
          <p:nvPr/>
        </p:nvSpPr>
        <p:spPr>
          <a:xfrm>
            <a:off x="2184400" y="2514600"/>
            <a:ext cx="10007600" cy="4343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A07178F0-496A-7515-0E5A-BF054F665ADE}"/>
              </a:ext>
            </a:extLst>
          </p:cNvPr>
          <p:cNvSpPr>
            <a:spLocks noGrp="1"/>
          </p:cNvSpPr>
          <p:nvPr>
            <p:ph idx="1"/>
          </p:nvPr>
        </p:nvSpPr>
        <p:spPr>
          <a:xfrm>
            <a:off x="2184400" y="1978025"/>
            <a:ext cx="10007600" cy="4351338"/>
          </a:xfrm>
        </p:spPr>
        <p:txBody>
          <a:bodyPr/>
          <a:lstStyle/>
          <a:p>
            <a:r>
              <a:rPr lang="en-US" dirty="0"/>
              <a:t>Storage Efficiency: Normalization reduces data redundancy by eliminating repetitive data. Storing data in a normalized form means that each piece of information is stored only once, in the appropriate table. This leads to more efficient use of storage space and can result in significant storage savings, particularly when dealing with large databases.</a:t>
            </a:r>
          </a:p>
        </p:txBody>
      </p:sp>
      <p:sp>
        <p:nvSpPr>
          <p:cNvPr id="8" name="Content Placeholder 2">
            <a:extLst>
              <a:ext uri="{FF2B5EF4-FFF2-40B4-BE49-F238E27FC236}">
                <a16:creationId xmlns:a16="http://schemas.microsoft.com/office/drawing/2014/main" id="{7956FB83-E540-86A7-4769-8735AE1F2BC4}"/>
              </a:ext>
            </a:extLst>
          </p:cNvPr>
          <p:cNvSpPr txBox="1">
            <a:spLocks/>
          </p:cNvSpPr>
          <p:nvPr/>
        </p:nvSpPr>
        <p:spPr>
          <a:xfrm>
            <a:off x="12192000" y="1978025"/>
            <a:ext cx="1000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Consistency: Normalization enhances data consistency by establishing relationships between tables. By defining proper relationships and enforcing referential integrity constraints, updates made to a piece of data in one table are automatically reflected in all related instances throughout the database. This ensures that the data remains consistent across different tables and reduces the risk of data discrepancies.</a:t>
            </a:r>
          </a:p>
        </p:txBody>
      </p:sp>
    </p:spTree>
    <p:extLst>
      <p:ext uri="{BB962C8B-B14F-4D97-AF65-F5344CB8AC3E}">
        <p14:creationId xmlns:p14="http://schemas.microsoft.com/office/powerpoint/2010/main" val="17322998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1180</TotalTime>
  <Words>48466</Words>
  <Application>Microsoft Macintosh PowerPoint</Application>
  <PresentationFormat>Widescreen</PresentationFormat>
  <Paragraphs>2563</Paragraphs>
  <Slides>81</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Impact</vt:lpstr>
      <vt:lpstr>Office Theme</vt:lpstr>
      <vt:lpstr>Normalization,  Relations  and  ER-Diagram</vt:lpstr>
      <vt:lpstr>Normalization,  Relations  and  ER-Diagram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With-out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Relations  and ER-Diagram</dc:title>
  <dc:creator>Abdul Ahad Sheikh</dc:creator>
  <cp:lastModifiedBy>Abdul Ahad Sheikh</cp:lastModifiedBy>
  <cp:revision>87</cp:revision>
  <dcterms:created xsi:type="dcterms:W3CDTF">2023-05-26T09:27:53Z</dcterms:created>
  <dcterms:modified xsi:type="dcterms:W3CDTF">2023-05-29T11:05:15Z</dcterms:modified>
</cp:coreProperties>
</file>