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97" autoAdjust="0"/>
  </p:normalViewPr>
  <p:slideViewPr>
    <p:cSldViewPr snapToGrid="0">
      <p:cViewPr varScale="1">
        <p:scale>
          <a:sx n="60" d="100"/>
          <a:sy n="60" d="100"/>
        </p:scale>
        <p:origin x="1005" y="34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81441" y="4093954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ABHISHEK M U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394253"/>
            <a:ext cx="38552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  <a:p>
            <a:r>
              <a:rPr lang="en-US" sz="1200" b="1" dirty="0">
                <a:solidFill>
                  <a:srgbClr val="161D23"/>
                </a:solidFill>
              </a:rPr>
              <a:t>STU67b036d770e2b1739601623</a:t>
            </a:r>
          </a:p>
          <a:p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58970" y="4613508"/>
            <a:ext cx="362672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VIVEKANANDA INSTITUTE OF TECHNOLOGY BENGALURU -560074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6F22-21FB-D4F8-0B8C-2BF9E88DB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2237"/>
            <a:ext cx="4572000" cy="3924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D6CD6-1971-1227-6E87-BE13EC88D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7" y="1022236"/>
            <a:ext cx="4572000" cy="392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0" y="924286"/>
            <a:ext cx="4655586" cy="417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development of this MERN stack e-commerce application successfully demonstrates the power and flexibility of modern web technologies in creating a scalable, user-friendly, and feature-rich online shopping platform. By integrating MongoDB, Express.js, React, and Node.js, the project offers a complete solution for both customers and administrators — from seamless product browsing and secure checkout to efficient backend management.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The application is designed with performance, usability, and future scalability in mind, making it suitable for small and medium-sized businesses seeking a customized e-commerce solution. Overall, this project not only meets the core requirements of an online store but also lays a strong foundation for future enhancements like analytics, reviews, and mobile app integration.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39" y="2530711"/>
              <a:ext cx="5323429" cy="5013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0" i="0" dirty="0">
                  <a:solidFill>
                    <a:srgbClr val="212529"/>
                  </a:solidFill>
                  <a:effectLst/>
                  <a:latin typeface="Nunito" panose="020F0502020204030204" pitchFamily="2" charset="0"/>
                </a:rPr>
                <a:t>Custom E-commerce Platform with MERN Technology​</a:t>
              </a:r>
              <a:r>
                <a:rPr lang="en-US" sz="1600" b="1" dirty="0">
                  <a:latin typeface="+mj-lt"/>
                </a:rPr>
                <a:t>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This MERN stack e-commerce application is a full-featured online shopping platform built using MongoDB, Express.js, React, and Node.js. It offers user authentication, product browsing, cart management, secure checkout, and order tracking. 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The backend efficiently handles product data, user sessions, and payment integration, while the frontend delivers a responsive and intuitive user experience.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It features seamless user registration/login, product filtering, cart and Wishlist management, and integrated payment gateways.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Built with modular architecture, the app is easily extendable for admin dashboards, inventory management, and analytics.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485154" cy="288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many small to medium-sized businesses lack an affordable, scalable, and customizable online platform to showcase their products and manage sales efficiently.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solutions are often either too complex, too generic, or come with high subscription costs. There is a growing need for a full-stack web application that enables businesses to easily list products, manage customer interactions, and securely process transactions — all while offering a seamless and responsive user experience.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solve this problem by developing an e-commerce application using the MERN stack (MongoDB, Express.js, React, Node.js) that is cost-effective, scalable, and user-friendly for both store owners and customers</a:t>
            </a:r>
            <a:r>
              <a:rPr lang="en-US" dirty="0"/>
              <a:t>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933" y="1097410"/>
            <a:ext cx="5055021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is a full-stack e-commerce web application built using the MERN stack — MongoDB, Express.js, React, and Node.js.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allows users to browse products, add items to the cart, manage </a:t>
            </a:r>
            <a:r>
              <a:rPr lang="en-US" dirty="0" err="1"/>
              <a:t>Wishlists</a:t>
            </a:r>
            <a:r>
              <a:rPr lang="en-US" dirty="0"/>
              <a:t>, and complete secure online payments.</a:t>
            </a:r>
            <a:br>
              <a:rPr lang="en-US" dirty="0"/>
            </a:br>
            <a:r>
              <a:rPr lang="en-US" dirty="0"/>
              <a:t>The frontend is built with React for a responsive and intuitive shopping experience.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platform is designed to be fully responsive, user-friendly, and easy to expand with new features.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backend uses Node.js and Express.js to handle API requests, authentication, and business logic.</a:t>
            </a:r>
            <a:br>
              <a:rPr lang="en-US" dirty="0"/>
            </a:br>
            <a:r>
              <a:rPr lang="en-US" dirty="0"/>
              <a:t>Product and user data are stored in MongoDB, ensuring fast and scalable database operations.</a:t>
            </a:r>
            <a:br>
              <a:rPr lang="en-US" dirty="0"/>
            </a:br>
            <a:r>
              <a:rPr lang="en-US" dirty="0"/>
              <a:t>Admins can manage product listings, track orders, and oversee customer activity.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A15E3-8651-B6A3-556B-B8D55302096B}"/>
              </a:ext>
            </a:extLst>
          </p:cNvPr>
          <p:cNvSpPr txBox="1"/>
          <p:nvPr/>
        </p:nvSpPr>
        <p:spPr>
          <a:xfrm>
            <a:off x="143933" y="1167161"/>
            <a:ext cx="80038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address the need for a flexible, modern, and scalable e-commerce platform, this project proposes the development of a web-based application using the MERN stack (MongoDB, Express.js, React, Node.js).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application will offer a user-friendly interface where customers can browse products, manage their shopping cart, and complete secure transactions with integrated payment gateways.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backend, a API will manage product data, user authentication, and order processing, while MongoDB will serve as a robust NoSQL database to store and retrieve information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 panel will allow business owners to add, update, or remove products, monitor sales, and manage customer orders in real-time. The React-based frontend will ensure smooth navigation, responsiveness, and fast interactions, enhancing the overall user experience.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0"/>
            <a:ext cx="571991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>
                <a:latin typeface="+mn-lt"/>
              </a:rPr>
              <a:t>Frontend : MERN , </a:t>
            </a:r>
            <a:r>
              <a:rPr lang="en-US" sz="1600" dirty="0" err="1">
                <a:latin typeface="+mn-lt"/>
              </a:rPr>
              <a:t>Javascript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TailwindCSS</a:t>
            </a:r>
            <a:endParaRPr lang="en-US" sz="16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600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latin typeface="+mn-lt"/>
              </a:rPr>
              <a:t>Backend : MongoDB, </a:t>
            </a:r>
            <a:r>
              <a:rPr lang="en-US" sz="1600" dirty="0" err="1">
                <a:latin typeface="+mn-lt"/>
              </a:rPr>
              <a:t>Cloudinary</a:t>
            </a:r>
            <a:r>
              <a:rPr lang="en-US" sz="1600" dirty="0">
                <a:latin typeface="+mn-lt"/>
              </a:rPr>
              <a:t>, Node.js, Express.js</a:t>
            </a:r>
          </a:p>
          <a:p>
            <a:pPr>
              <a:spcAft>
                <a:spcPts val="800"/>
              </a:spcAft>
            </a:pPr>
            <a:endParaRPr lang="en-US" sz="1600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latin typeface="+mn-lt"/>
              </a:rPr>
              <a:t>Integrations : </a:t>
            </a:r>
            <a:r>
              <a:rPr lang="en-US" sz="1600" dirty="0" err="1">
                <a:latin typeface="+mn-lt"/>
              </a:rPr>
              <a:t>Razorpay</a:t>
            </a:r>
            <a:r>
              <a:rPr lang="en-US" sz="1600" dirty="0">
                <a:latin typeface="+mn-lt"/>
              </a:rPr>
              <a:t> and Stripe payment gateway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0DFFEB-6D08-4D4C-9058-1EA9451A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398"/>
            <a:ext cx="4572000" cy="3849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D33A44-C9FF-44BD-380E-6A7E66B0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4397"/>
            <a:ext cx="4572000" cy="38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E44A6-9702-44A4-A373-BEC6BEF12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204" y="1088138"/>
            <a:ext cx="2990089" cy="3860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1A005A-76C0-EA5E-DB71-D300651F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407" y="1055187"/>
            <a:ext cx="2916936" cy="3925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446567-38AC-8EF5-9C72-A33F01CC6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864" y="1088137"/>
            <a:ext cx="3374136" cy="38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openxmlformats.org/package/2006/metadata/core-properties"/>
    <ds:schemaRef ds:uri="http://purl.org/dc/dcmitype/"/>
    <ds:schemaRef ds:uri="9162bd5b-4ed9-4da3-b376-05204580ba3f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c0fa2617-96bd-425d-8578-e93563fe37c5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2818</TotalTime>
  <Words>774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Nunito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ABHISHEK M U</cp:lastModifiedBy>
  <cp:revision>57</cp:revision>
  <dcterms:modified xsi:type="dcterms:W3CDTF">2025-04-08T09:08:55Z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