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1"/>
  </p:notesMasterIdLst>
  <p:sldIdLst>
    <p:sldId id="258" r:id="rId3"/>
    <p:sldId id="323" r:id="rId4"/>
    <p:sldId id="324" r:id="rId5"/>
    <p:sldId id="332" r:id="rId6"/>
    <p:sldId id="327" r:id="rId7"/>
    <p:sldId id="328" r:id="rId8"/>
    <p:sldId id="326" r:id="rId9"/>
    <p:sldId id="331" r:id="rId10"/>
    <p:sldId id="33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CC263E-03C3-E051-484F-00D463D1F040}" v="313" dt="2023-08-30T07:09:31.6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89" autoAdjust="0"/>
    <p:restoredTop sz="94660"/>
  </p:normalViewPr>
  <p:slideViewPr>
    <p:cSldViewPr snapToGrid="0">
      <p:cViewPr>
        <p:scale>
          <a:sx n="68" d="100"/>
          <a:sy n="68" d="100"/>
        </p:scale>
        <p:origin x="6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microsoft.com/office/2015/10/relationships/revisionInfo" Target="revisionInfo.xml"/><Relationship Id="rId17" Type="http://schemas.openxmlformats.org/officeDocument/2006/relationships/slide" Target="slides/slide9.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827866-E2A1-4FEE-B3A0-4684E8E32300}" type="datetimeFigureOut">
              <a:rPr lang="en-IN" smtClean="0"/>
              <a:t>29-08-2023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B9D209-6920-48E8-9E99-C345ED0B91F2}"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F2DF59-DA0B-4E17-A511-FCD2B59D65D7}" type="datetime1">
              <a:rPr lang="en-US" smtClean="0"/>
              <a:t>8/29/2023</a:t>
            </a:fld>
            <a:endParaRPr lang="en-IN"/>
          </a:p>
        </p:txBody>
      </p:sp>
      <p:sp>
        <p:nvSpPr>
          <p:cNvPr id="5" name="Footer Placeholder 4"/>
          <p:cNvSpPr>
            <a:spLocks noGrp="1"/>
          </p:cNvSpPr>
          <p:nvPr>
            <p:ph type="ftr" sz="quarter" idx="11"/>
          </p:nvPr>
        </p:nvSpPr>
        <p:spPr/>
        <p:txBody>
          <a:bodyPr/>
          <a:lstStyle/>
          <a:p>
            <a:r>
              <a:rPr lang="en-IN"/>
              <a:t>Department of ECE</a:t>
            </a:r>
          </a:p>
        </p:txBody>
      </p:sp>
      <p:sp>
        <p:nvSpPr>
          <p:cNvPr id="6" name="Slide Number Placeholder 5"/>
          <p:cNvSpPr>
            <a:spLocks noGrp="1"/>
          </p:cNvSpPr>
          <p:nvPr>
            <p:ph type="sldNum" sz="quarter" idx="12"/>
          </p:nvPr>
        </p:nvSpPr>
        <p:spPr/>
        <p:txBody>
          <a:bodyPr/>
          <a:lstStyle/>
          <a:p>
            <a:fld id="{C0898A6D-CD5C-4802-925B-E5FD8D219589}" type="slidenum">
              <a:rPr lang="en-IN" smtClean="0"/>
              <a:t>‹#›</a:t>
            </a:fld>
            <a:endParaRPr lang="en-IN"/>
          </a:p>
        </p:txBody>
      </p:sp>
      <p:pic>
        <p:nvPicPr>
          <p:cNvPr id="7" name="Picture 6"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63395" y="23813"/>
            <a:ext cx="2612246" cy="64297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7D959-A508-476A-A982-FDFCD39457B0}" type="datetime1">
              <a:rPr lang="en-US" smtClean="0"/>
              <a:t>8/29/2023</a:t>
            </a:fld>
            <a:endParaRPr lang="en-IN"/>
          </a:p>
        </p:txBody>
      </p:sp>
      <p:sp>
        <p:nvSpPr>
          <p:cNvPr id="5" name="Footer Placeholder 4"/>
          <p:cNvSpPr>
            <a:spLocks noGrp="1"/>
          </p:cNvSpPr>
          <p:nvPr>
            <p:ph type="ftr" sz="quarter" idx="11"/>
          </p:nvPr>
        </p:nvSpPr>
        <p:spPr/>
        <p:txBody>
          <a:bodyPr/>
          <a:lstStyle/>
          <a:p>
            <a:r>
              <a:rPr lang="en-IN"/>
              <a:t>Department of ECE</a:t>
            </a:r>
          </a:p>
        </p:txBody>
      </p:sp>
      <p:sp>
        <p:nvSpPr>
          <p:cNvPr id="6" name="Slide Number Placeholder 5"/>
          <p:cNvSpPr>
            <a:spLocks noGrp="1"/>
          </p:cNvSpPr>
          <p:nvPr>
            <p:ph type="sldNum" sz="quarter" idx="12"/>
          </p:nvPr>
        </p:nvSpPr>
        <p:spPr/>
        <p:txBody>
          <a:bodyPr/>
          <a:lstStyle/>
          <a:p>
            <a:fld id="{C0898A6D-CD5C-4802-925B-E5FD8D219589}" type="slidenum">
              <a:rPr lang="en-IN" smtClean="0"/>
              <a:t>‹#›</a:t>
            </a:fld>
            <a:endParaRPr lang="en-IN"/>
          </a:p>
        </p:txBody>
      </p:sp>
      <p:pic>
        <p:nvPicPr>
          <p:cNvPr id="7" name="Picture 6"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ECDF62-C1F7-48F3-9D93-907AA64B2246}" type="datetime1">
              <a:rPr lang="en-US" smtClean="0"/>
              <a:t>8/29/2023</a:t>
            </a:fld>
            <a:endParaRPr lang="en-IN"/>
          </a:p>
        </p:txBody>
      </p:sp>
      <p:sp>
        <p:nvSpPr>
          <p:cNvPr id="5" name="Footer Placeholder 4"/>
          <p:cNvSpPr>
            <a:spLocks noGrp="1"/>
          </p:cNvSpPr>
          <p:nvPr>
            <p:ph type="ftr" sz="quarter" idx="11"/>
          </p:nvPr>
        </p:nvSpPr>
        <p:spPr/>
        <p:txBody>
          <a:bodyPr/>
          <a:lstStyle/>
          <a:p>
            <a:r>
              <a:rPr lang="en-IN"/>
              <a:t>Department of ECE</a:t>
            </a:r>
          </a:p>
        </p:txBody>
      </p:sp>
      <p:sp>
        <p:nvSpPr>
          <p:cNvPr id="6" name="Slide Number Placeholder 5"/>
          <p:cNvSpPr>
            <a:spLocks noGrp="1"/>
          </p:cNvSpPr>
          <p:nvPr>
            <p:ph type="sldNum" sz="quarter" idx="12"/>
          </p:nvPr>
        </p:nvSpPr>
        <p:spPr/>
        <p:txBody>
          <a:bodyPr/>
          <a:lstStyle/>
          <a:p>
            <a:fld id="{C0898A6D-CD5C-4802-925B-E5FD8D219589}" type="slidenum">
              <a:rPr lang="en-IN" smtClean="0"/>
              <a:t>‹#›</a:t>
            </a:fld>
            <a:endParaRPr lang="en-IN"/>
          </a:p>
        </p:txBody>
      </p:sp>
      <p:pic>
        <p:nvPicPr>
          <p:cNvPr id="7" name="Picture 6"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6B5CAE-B08D-4057-9C0E-21E5A357792C}" type="datetime1">
              <a:rPr lang="en-US" smtClean="0"/>
              <a:t>8/29/2023</a:t>
            </a:fld>
            <a:endParaRPr lang="en-IN"/>
          </a:p>
        </p:txBody>
      </p:sp>
      <p:sp>
        <p:nvSpPr>
          <p:cNvPr id="5" name="Footer Placeholder 4"/>
          <p:cNvSpPr>
            <a:spLocks noGrp="1"/>
          </p:cNvSpPr>
          <p:nvPr>
            <p:ph type="ftr" sz="quarter" idx="11"/>
          </p:nvPr>
        </p:nvSpPr>
        <p:spPr/>
        <p:txBody>
          <a:bodyPr/>
          <a:lstStyle/>
          <a:p>
            <a:r>
              <a:rPr lang="en-IN"/>
              <a:t>Department of ECE</a:t>
            </a:r>
          </a:p>
        </p:txBody>
      </p:sp>
      <p:sp>
        <p:nvSpPr>
          <p:cNvPr id="6" name="Slide Number Placeholder 5"/>
          <p:cNvSpPr>
            <a:spLocks noGrp="1"/>
          </p:cNvSpPr>
          <p:nvPr>
            <p:ph type="sldNum" sz="quarter" idx="12"/>
          </p:nvPr>
        </p:nvSpPr>
        <p:spPr/>
        <p:txBody>
          <a:bodyPr/>
          <a:lstStyle/>
          <a:p>
            <a:fld id="{C0898A6D-CD5C-4802-925B-E5FD8D219589}" type="slidenum">
              <a:rPr lang="en-IN" smtClean="0"/>
              <a:t>‹#›</a:t>
            </a:fld>
            <a:endParaRPr lang="en-IN"/>
          </a:p>
        </p:txBody>
      </p:sp>
      <p:pic>
        <p:nvPicPr>
          <p:cNvPr id="7" name="Picture 6"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63395" y="23813"/>
            <a:ext cx="2612246" cy="642978"/>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4900FB-B327-4AAE-AEC4-33435D474957}" type="datetime1">
              <a:rPr lang="en-US" smtClean="0"/>
              <a:t>8/29/2023</a:t>
            </a:fld>
            <a:endParaRPr lang="en-IN"/>
          </a:p>
        </p:txBody>
      </p:sp>
      <p:sp>
        <p:nvSpPr>
          <p:cNvPr id="5" name="Footer Placeholder 4"/>
          <p:cNvSpPr>
            <a:spLocks noGrp="1"/>
          </p:cNvSpPr>
          <p:nvPr>
            <p:ph type="ftr" sz="quarter" idx="11"/>
          </p:nvPr>
        </p:nvSpPr>
        <p:spPr/>
        <p:txBody>
          <a:bodyPr/>
          <a:lstStyle/>
          <a:p>
            <a:r>
              <a:rPr lang="en-IN"/>
              <a:t>Department of ECE</a:t>
            </a:r>
          </a:p>
        </p:txBody>
      </p:sp>
      <p:sp>
        <p:nvSpPr>
          <p:cNvPr id="6" name="Slide Number Placeholder 5"/>
          <p:cNvSpPr>
            <a:spLocks noGrp="1"/>
          </p:cNvSpPr>
          <p:nvPr>
            <p:ph type="sldNum" sz="quarter" idx="12"/>
          </p:nvPr>
        </p:nvSpPr>
        <p:spPr/>
        <p:txBody>
          <a:bodyPr/>
          <a:lstStyle/>
          <a:p>
            <a:fld id="{C0898A6D-CD5C-4802-925B-E5FD8D219589}" type="slidenum">
              <a:rPr lang="en-IN" smtClean="0"/>
              <a:t>‹#›</a:t>
            </a:fld>
            <a:endParaRPr lang="en-IN"/>
          </a:p>
        </p:txBody>
      </p:sp>
      <p:pic>
        <p:nvPicPr>
          <p:cNvPr id="7" name="Picture 6"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C44F2E-8D6C-4233-9E56-BA1E39224A41}" type="datetime1">
              <a:rPr lang="en-US" smtClean="0"/>
              <a:t>8/29/2023</a:t>
            </a:fld>
            <a:endParaRPr lang="en-IN"/>
          </a:p>
        </p:txBody>
      </p:sp>
      <p:sp>
        <p:nvSpPr>
          <p:cNvPr id="5" name="Footer Placeholder 4"/>
          <p:cNvSpPr>
            <a:spLocks noGrp="1"/>
          </p:cNvSpPr>
          <p:nvPr>
            <p:ph type="ftr" sz="quarter" idx="11"/>
          </p:nvPr>
        </p:nvSpPr>
        <p:spPr/>
        <p:txBody>
          <a:bodyPr/>
          <a:lstStyle/>
          <a:p>
            <a:r>
              <a:rPr lang="en-IN"/>
              <a:t>Department of ECE</a:t>
            </a:r>
          </a:p>
        </p:txBody>
      </p:sp>
      <p:sp>
        <p:nvSpPr>
          <p:cNvPr id="6" name="Slide Number Placeholder 5"/>
          <p:cNvSpPr>
            <a:spLocks noGrp="1"/>
          </p:cNvSpPr>
          <p:nvPr>
            <p:ph type="sldNum" sz="quarter" idx="12"/>
          </p:nvPr>
        </p:nvSpPr>
        <p:spPr/>
        <p:txBody>
          <a:bodyPr/>
          <a:lstStyle/>
          <a:p>
            <a:fld id="{C0898A6D-CD5C-4802-925B-E5FD8D219589}" type="slidenum">
              <a:rPr lang="en-IN" smtClean="0"/>
              <a:t>‹#›</a:t>
            </a:fld>
            <a:endParaRPr lang="en-IN"/>
          </a:p>
        </p:txBody>
      </p:sp>
      <p:pic>
        <p:nvPicPr>
          <p:cNvPr id="7" name="Picture 6"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61AF6F-5E3B-4845-B492-493528523859}" type="datetime1">
              <a:rPr lang="en-US" smtClean="0"/>
              <a:t>8/29/2023</a:t>
            </a:fld>
            <a:endParaRPr lang="en-IN"/>
          </a:p>
        </p:txBody>
      </p:sp>
      <p:sp>
        <p:nvSpPr>
          <p:cNvPr id="6" name="Footer Placeholder 5"/>
          <p:cNvSpPr>
            <a:spLocks noGrp="1"/>
          </p:cNvSpPr>
          <p:nvPr>
            <p:ph type="ftr" sz="quarter" idx="11"/>
          </p:nvPr>
        </p:nvSpPr>
        <p:spPr/>
        <p:txBody>
          <a:bodyPr/>
          <a:lstStyle/>
          <a:p>
            <a:r>
              <a:rPr lang="en-IN"/>
              <a:t>Department of ECE</a:t>
            </a:r>
          </a:p>
        </p:txBody>
      </p:sp>
      <p:sp>
        <p:nvSpPr>
          <p:cNvPr id="7" name="Slide Number Placeholder 6"/>
          <p:cNvSpPr>
            <a:spLocks noGrp="1"/>
          </p:cNvSpPr>
          <p:nvPr>
            <p:ph type="sldNum" sz="quarter" idx="12"/>
          </p:nvPr>
        </p:nvSpPr>
        <p:spPr/>
        <p:txBody>
          <a:bodyPr/>
          <a:lstStyle/>
          <a:p>
            <a:fld id="{C0898A6D-CD5C-4802-925B-E5FD8D219589}" type="slidenum">
              <a:rPr lang="en-IN" smtClean="0"/>
              <a:t>‹#›</a:t>
            </a:fld>
            <a:endParaRPr lang="en-IN"/>
          </a:p>
        </p:txBody>
      </p:sp>
      <p:pic>
        <p:nvPicPr>
          <p:cNvPr id="8" name="Picture 7"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1A4BB1-638E-4CA2-B518-72C1DE7C42EB}" type="datetime1">
              <a:rPr lang="en-US" smtClean="0"/>
              <a:t>8/29/2023</a:t>
            </a:fld>
            <a:endParaRPr lang="en-IN"/>
          </a:p>
        </p:txBody>
      </p:sp>
      <p:sp>
        <p:nvSpPr>
          <p:cNvPr id="8" name="Footer Placeholder 7"/>
          <p:cNvSpPr>
            <a:spLocks noGrp="1"/>
          </p:cNvSpPr>
          <p:nvPr>
            <p:ph type="ftr" sz="quarter" idx="11"/>
          </p:nvPr>
        </p:nvSpPr>
        <p:spPr/>
        <p:txBody>
          <a:bodyPr/>
          <a:lstStyle/>
          <a:p>
            <a:r>
              <a:rPr lang="en-IN"/>
              <a:t>Department of ECE</a:t>
            </a:r>
          </a:p>
        </p:txBody>
      </p:sp>
      <p:sp>
        <p:nvSpPr>
          <p:cNvPr id="9" name="Slide Number Placeholder 8"/>
          <p:cNvSpPr>
            <a:spLocks noGrp="1"/>
          </p:cNvSpPr>
          <p:nvPr>
            <p:ph type="sldNum" sz="quarter" idx="12"/>
          </p:nvPr>
        </p:nvSpPr>
        <p:spPr/>
        <p:txBody>
          <a:bodyPr/>
          <a:lstStyle/>
          <a:p>
            <a:fld id="{C0898A6D-CD5C-4802-925B-E5FD8D219589}" type="slidenum">
              <a:rPr lang="en-IN" smtClean="0"/>
              <a:t>‹#›</a:t>
            </a:fld>
            <a:endParaRPr lang="en-IN"/>
          </a:p>
        </p:txBody>
      </p:sp>
      <p:pic>
        <p:nvPicPr>
          <p:cNvPr id="10" name="Picture 9"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F256EB-FDCB-41DC-9423-78DA4CE83337}" type="datetime1">
              <a:rPr lang="en-US" smtClean="0"/>
              <a:t>8/29/2023</a:t>
            </a:fld>
            <a:endParaRPr lang="en-IN"/>
          </a:p>
        </p:txBody>
      </p:sp>
      <p:sp>
        <p:nvSpPr>
          <p:cNvPr id="4" name="Footer Placeholder 3"/>
          <p:cNvSpPr>
            <a:spLocks noGrp="1"/>
          </p:cNvSpPr>
          <p:nvPr>
            <p:ph type="ftr" sz="quarter" idx="11"/>
          </p:nvPr>
        </p:nvSpPr>
        <p:spPr/>
        <p:txBody>
          <a:bodyPr/>
          <a:lstStyle/>
          <a:p>
            <a:r>
              <a:rPr lang="en-IN"/>
              <a:t>Department of ECE</a:t>
            </a:r>
          </a:p>
        </p:txBody>
      </p:sp>
      <p:sp>
        <p:nvSpPr>
          <p:cNvPr id="5" name="Slide Number Placeholder 4"/>
          <p:cNvSpPr>
            <a:spLocks noGrp="1"/>
          </p:cNvSpPr>
          <p:nvPr>
            <p:ph type="sldNum" sz="quarter" idx="12"/>
          </p:nvPr>
        </p:nvSpPr>
        <p:spPr/>
        <p:txBody>
          <a:bodyPr/>
          <a:lstStyle/>
          <a:p>
            <a:fld id="{C0898A6D-CD5C-4802-925B-E5FD8D219589}" type="slidenum">
              <a:rPr lang="en-IN" smtClean="0"/>
              <a:t>‹#›</a:t>
            </a:fld>
            <a:endParaRPr lang="en-IN"/>
          </a:p>
        </p:txBody>
      </p:sp>
      <p:pic>
        <p:nvPicPr>
          <p:cNvPr id="6" name="Picture 5"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A4E0B2-7556-440B-B38A-3FDB0FB46ECD}" type="datetime1">
              <a:rPr lang="en-US" smtClean="0"/>
              <a:t>8/29/2023</a:t>
            </a:fld>
            <a:endParaRPr lang="en-IN"/>
          </a:p>
        </p:txBody>
      </p:sp>
      <p:sp>
        <p:nvSpPr>
          <p:cNvPr id="3" name="Footer Placeholder 2"/>
          <p:cNvSpPr>
            <a:spLocks noGrp="1"/>
          </p:cNvSpPr>
          <p:nvPr>
            <p:ph type="ftr" sz="quarter" idx="11"/>
          </p:nvPr>
        </p:nvSpPr>
        <p:spPr/>
        <p:txBody>
          <a:bodyPr/>
          <a:lstStyle/>
          <a:p>
            <a:r>
              <a:rPr lang="en-IN"/>
              <a:t>Department of ECE</a:t>
            </a:r>
          </a:p>
        </p:txBody>
      </p:sp>
      <p:sp>
        <p:nvSpPr>
          <p:cNvPr id="4" name="Slide Number Placeholder 3"/>
          <p:cNvSpPr>
            <a:spLocks noGrp="1"/>
          </p:cNvSpPr>
          <p:nvPr>
            <p:ph type="sldNum" sz="quarter" idx="12"/>
          </p:nvPr>
        </p:nvSpPr>
        <p:spPr/>
        <p:txBody>
          <a:bodyPr/>
          <a:lstStyle/>
          <a:p>
            <a:fld id="{C0898A6D-CD5C-4802-925B-E5FD8D219589}" type="slidenum">
              <a:rPr lang="en-IN" smtClean="0"/>
              <a:t>‹#›</a:t>
            </a:fld>
            <a:endParaRPr lang="en-IN"/>
          </a:p>
        </p:txBody>
      </p:sp>
      <p:pic>
        <p:nvPicPr>
          <p:cNvPr id="5" name="Picture 4"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1A7044-7F92-4413-9848-EC8004C74B96}" type="datetime1">
              <a:rPr lang="en-US" smtClean="0"/>
              <a:t>8/29/2023</a:t>
            </a:fld>
            <a:endParaRPr lang="en-IN"/>
          </a:p>
        </p:txBody>
      </p:sp>
      <p:sp>
        <p:nvSpPr>
          <p:cNvPr id="6" name="Footer Placeholder 5"/>
          <p:cNvSpPr>
            <a:spLocks noGrp="1"/>
          </p:cNvSpPr>
          <p:nvPr>
            <p:ph type="ftr" sz="quarter" idx="11"/>
          </p:nvPr>
        </p:nvSpPr>
        <p:spPr/>
        <p:txBody>
          <a:bodyPr/>
          <a:lstStyle/>
          <a:p>
            <a:r>
              <a:rPr lang="en-IN"/>
              <a:t>Department of ECE</a:t>
            </a:r>
          </a:p>
        </p:txBody>
      </p:sp>
      <p:sp>
        <p:nvSpPr>
          <p:cNvPr id="7" name="Slide Number Placeholder 6"/>
          <p:cNvSpPr>
            <a:spLocks noGrp="1"/>
          </p:cNvSpPr>
          <p:nvPr>
            <p:ph type="sldNum" sz="quarter" idx="12"/>
          </p:nvPr>
        </p:nvSpPr>
        <p:spPr/>
        <p:txBody>
          <a:bodyPr/>
          <a:lstStyle/>
          <a:p>
            <a:fld id="{C0898A6D-CD5C-4802-925B-E5FD8D219589}" type="slidenum">
              <a:rPr lang="en-IN" smtClean="0"/>
              <a:t>‹#›</a:t>
            </a:fld>
            <a:endParaRPr lang="en-IN"/>
          </a:p>
        </p:txBody>
      </p:sp>
      <p:pic>
        <p:nvPicPr>
          <p:cNvPr id="8" name="Picture 7"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A45B24-841F-4304-AE0B-19F4D196E5EC}" type="datetime1">
              <a:rPr lang="en-US" smtClean="0"/>
              <a:t>8/29/2023</a:t>
            </a:fld>
            <a:endParaRPr lang="en-IN"/>
          </a:p>
        </p:txBody>
      </p:sp>
      <p:sp>
        <p:nvSpPr>
          <p:cNvPr id="5" name="Footer Placeholder 4"/>
          <p:cNvSpPr>
            <a:spLocks noGrp="1"/>
          </p:cNvSpPr>
          <p:nvPr>
            <p:ph type="ftr" sz="quarter" idx="11"/>
          </p:nvPr>
        </p:nvSpPr>
        <p:spPr/>
        <p:txBody>
          <a:bodyPr/>
          <a:lstStyle/>
          <a:p>
            <a:r>
              <a:rPr lang="en-IN"/>
              <a:t>Department of ECE</a:t>
            </a:r>
          </a:p>
        </p:txBody>
      </p:sp>
      <p:sp>
        <p:nvSpPr>
          <p:cNvPr id="6" name="Slide Number Placeholder 5"/>
          <p:cNvSpPr>
            <a:spLocks noGrp="1"/>
          </p:cNvSpPr>
          <p:nvPr>
            <p:ph type="sldNum" sz="quarter" idx="12"/>
          </p:nvPr>
        </p:nvSpPr>
        <p:spPr/>
        <p:txBody>
          <a:bodyPr/>
          <a:lstStyle/>
          <a:p>
            <a:fld id="{C0898A6D-CD5C-4802-925B-E5FD8D219589}" type="slidenum">
              <a:rPr lang="en-IN" smtClean="0"/>
              <a:t>‹#›</a:t>
            </a:fld>
            <a:endParaRPr lang="en-IN"/>
          </a:p>
        </p:txBody>
      </p:sp>
      <p:pic>
        <p:nvPicPr>
          <p:cNvPr id="7" name="Picture 6"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8683C1-2C19-4971-9FE9-1DA2091C1A6F}" type="datetime1">
              <a:rPr lang="en-US" smtClean="0"/>
              <a:t>8/29/2023</a:t>
            </a:fld>
            <a:endParaRPr lang="en-IN"/>
          </a:p>
        </p:txBody>
      </p:sp>
      <p:sp>
        <p:nvSpPr>
          <p:cNvPr id="6" name="Footer Placeholder 5"/>
          <p:cNvSpPr>
            <a:spLocks noGrp="1"/>
          </p:cNvSpPr>
          <p:nvPr>
            <p:ph type="ftr" sz="quarter" idx="11"/>
          </p:nvPr>
        </p:nvSpPr>
        <p:spPr/>
        <p:txBody>
          <a:bodyPr/>
          <a:lstStyle/>
          <a:p>
            <a:r>
              <a:rPr lang="en-IN"/>
              <a:t>Department of ECE</a:t>
            </a:r>
          </a:p>
        </p:txBody>
      </p:sp>
      <p:sp>
        <p:nvSpPr>
          <p:cNvPr id="7" name="Slide Number Placeholder 6"/>
          <p:cNvSpPr>
            <a:spLocks noGrp="1"/>
          </p:cNvSpPr>
          <p:nvPr>
            <p:ph type="sldNum" sz="quarter" idx="12"/>
          </p:nvPr>
        </p:nvSpPr>
        <p:spPr/>
        <p:txBody>
          <a:bodyPr/>
          <a:lstStyle/>
          <a:p>
            <a:fld id="{C0898A6D-CD5C-4802-925B-E5FD8D219589}" type="slidenum">
              <a:rPr lang="en-IN" smtClean="0"/>
              <a:t>‹#›</a:t>
            </a:fld>
            <a:endParaRPr lang="en-IN"/>
          </a:p>
        </p:txBody>
      </p:sp>
      <p:pic>
        <p:nvPicPr>
          <p:cNvPr id="8" name="Picture 7"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25EBCA-A07F-4369-946C-D226A4FCA545}" type="datetime1">
              <a:rPr lang="en-US" smtClean="0"/>
              <a:t>8/29/2023</a:t>
            </a:fld>
            <a:endParaRPr lang="en-IN"/>
          </a:p>
        </p:txBody>
      </p:sp>
      <p:sp>
        <p:nvSpPr>
          <p:cNvPr id="5" name="Footer Placeholder 4"/>
          <p:cNvSpPr>
            <a:spLocks noGrp="1"/>
          </p:cNvSpPr>
          <p:nvPr>
            <p:ph type="ftr" sz="quarter" idx="11"/>
          </p:nvPr>
        </p:nvSpPr>
        <p:spPr/>
        <p:txBody>
          <a:bodyPr/>
          <a:lstStyle/>
          <a:p>
            <a:r>
              <a:rPr lang="en-IN"/>
              <a:t>Department of ECE</a:t>
            </a:r>
          </a:p>
        </p:txBody>
      </p:sp>
      <p:sp>
        <p:nvSpPr>
          <p:cNvPr id="6" name="Slide Number Placeholder 5"/>
          <p:cNvSpPr>
            <a:spLocks noGrp="1"/>
          </p:cNvSpPr>
          <p:nvPr>
            <p:ph type="sldNum" sz="quarter" idx="12"/>
          </p:nvPr>
        </p:nvSpPr>
        <p:spPr/>
        <p:txBody>
          <a:bodyPr/>
          <a:lstStyle/>
          <a:p>
            <a:fld id="{C0898A6D-CD5C-4802-925B-E5FD8D219589}" type="slidenum">
              <a:rPr lang="en-IN" smtClean="0"/>
              <a:t>‹#›</a:t>
            </a:fld>
            <a:endParaRPr lang="en-IN"/>
          </a:p>
        </p:txBody>
      </p:sp>
      <p:pic>
        <p:nvPicPr>
          <p:cNvPr id="7" name="Picture 6"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21246C-1D6B-4B74-AE14-7BA1E9E6AF2C}" type="datetime1">
              <a:rPr lang="en-US" smtClean="0"/>
              <a:t>8/29/2023</a:t>
            </a:fld>
            <a:endParaRPr lang="en-IN"/>
          </a:p>
        </p:txBody>
      </p:sp>
      <p:sp>
        <p:nvSpPr>
          <p:cNvPr id="5" name="Footer Placeholder 4"/>
          <p:cNvSpPr>
            <a:spLocks noGrp="1"/>
          </p:cNvSpPr>
          <p:nvPr>
            <p:ph type="ftr" sz="quarter" idx="11"/>
          </p:nvPr>
        </p:nvSpPr>
        <p:spPr/>
        <p:txBody>
          <a:bodyPr/>
          <a:lstStyle/>
          <a:p>
            <a:r>
              <a:rPr lang="en-IN"/>
              <a:t>Department of ECE</a:t>
            </a:r>
          </a:p>
        </p:txBody>
      </p:sp>
      <p:sp>
        <p:nvSpPr>
          <p:cNvPr id="6" name="Slide Number Placeholder 5"/>
          <p:cNvSpPr>
            <a:spLocks noGrp="1"/>
          </p:cNvSpPr>
          <p:nvPr>
            <p:ph type="sldNum" sz="quarter" idx="12"/>
          </p:nvPr>
        </p:nvSpPr>
        <p:spPr/>
        <p:txBody>
          <a:bodyPr/>
          <a:lstStyle/>
          <a:p>
            <a:fld id="{C0898A6D-CD5C-4802-925B-E5FD8D219589}" type="slidenum">
              <a:rPr lang="en-IN" smtClean="0"/>
              <a:t>‹#›</a:t>
            </a:fld>
            <a:endParaRPr lang="en-IN"/>
          </a:p>
        </p:txBody>
      </p:sp>
      <p:pic>
        <p:nvPicPr>
          <p:cNvPr id="7" name="Picture 6"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hasCustomPrompt="1"/>
          </p:nvPr>
        </p:nvSpPr>
        <p:spPr>
          <a:prstGeom prst="rect">
            <a:avLst/>
          </a:prstGeom>
        </p:spPr>
        <p:txBody>
          <a:bodyPr/>
          <a:lstStyle/>
          <a:p>
            <a:r>
              <a:t>Title Text</a:t>
            </a:r>
          </a:p>
        </p:txBody>
      </p:sp>
      <p:sp>
        <p:nvSpPr>
          <p:cNvPr id="29" name="Body Level One…"/>
          <p:cNvSpPr txBox="1">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pic>
        <p:nvPicPr>
          <p:cNvPr id="2" name="Picture 1"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B3FCC6-2086-4911-9187-836D45B8E5FF}" type="datetime1">
              <a:rPr lang="en-US" smtClean="0"/>
              <a:t>8/29/2023</a:t>
            </a:fld>
            <a:endParaRPr lang="en-IN"/>
          </a:p>
        </p:txBody>
      </p:sp>
      <p:sp>
        <p:nvSpPr>
          <p:cNvPr id="5" name="Footer Placeholder 4"/>
          <p:cNvSpPr>
            <a:spLocks noGrp="1"/>
          </p:cNvSpPr>
          <p:nvPr>
            <p:ph type="ftr" sz="quarter" idx="11"/>
          </p:nvPr>
        </p:nvSpPr>
        <p:spPr/>
        <p:txBody>
          <a:bodyPr/>
          <a:lstStyle/>
          <a:p>
            <a:r>
              <a:rPr lang="en-IN"/>
              <a:t>Department of ECE</a:t>
            </a:r>
          </a:p>
        </p:txBody>
      </p:sp>
      <p:sp>
        <p:nvSpPr>
          <p:cNvPr id="6" name="Slide Number Placeholder 5"/>
          <p:cNvSpPr>
            <a:spLocks noGrp="1"/>
          </p:cNvSpPr>
          <p:nvPr>
            <p:ph type="sldNum" sz="quarter" idx="12"/>
          </p:nvPr>
        </p:nvSpPr>
        <p:spPr/>
        <p:txBody>
          <a:bodyPr/>
          <a:lstStyle/>
          <a:p>
            <a:fld id="{C0898A6D-CD5C-4802-925B-E5FD8D219589}" type="slidenum">
              <a:rPr lang="en-IN" smtClean="0"/>
              <a:t>‹#›</a:t>
            </a:fld>
            <a:endParaRPr lang="en-IN"/>
          </a:p>
        </p:txBody>
      </p:sp>
      <p:pic>
        <p:nvPicPr>
          <p:cNvPr id="7" name="Picture 6"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2E419B-E631-4F21-AEDE-DCB8ADE936F4}" type="datetime1">
              <a:rPr lang="en-US" smtClean="0"/>
              <a:t>8/29/2023</a:t>
            </a:fld>
            <a:endParaRPr lang="en-IN"/>
          </a:p>
        </p:txBody>
      </p:sp>
      <p:sp>
        <p:nvSpPr>
          <p:cNvPr id="6" name="Footer Placeholder 5"/>
          <p:cNvSpPr>
            <a:spLocks noGrp="1"/>
          </p:cNvSpPr>
          <p:nvPr>
            <p:ph type="ftr" sz="quarter" idx="11"/>
          </p:nvPr>
        </p:nvSpPr>
        <p:spPr/>
        <p:txBody>
          <a:bodyPr/>
          <a:lstStyle/>
          <a:p>
            <a:r>
              <a:rPr lang="en-IN"/>
              <a:t>Department of ECE</a:t>
            </a:r>
          </a:p>
        </p:txBody>
      </p:sp>
      <p:sp>
        <p:nvSpPr>
          <p:cNvPr id="7" name="Slide Number Placeholder 6"/>
          <p:cNvSpPr>
            <a:spLocks noGrp="1"/>
          </p:cNvSpPr>
          <p:nvPr>
            <p:ph type="sldNum" sz="quarter" idx="12"/>
          </p:nvPr>
        </p:nvSpPr>
        <p:spPr/>
        <p:txBody>
          <a:bodyPr/>
          <a:lstStyle/>
          <a:p>
            <a:fld id="{C0898A6D-CD5C-4802-925B-E5FD8D219589}" type="slidenum">
              <a:rPr lang="en-IN" smtClean="0"/>
              <a:t>‹#›</a:t>
            </a:fld>
            <a:endParaRPr lang="en-IN"/>
          </a:p>
        </p:txBody>
      </p:sp>
      <p:pic>
        <p:nvPicPr>
          <p:cNvPr id="8" name="Picture 7"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99F6F7-96E8-4DC5-BAAC-6D55467119D4}" type="datetime1">
              <a:rPr lang="en-US" smtClean="0"/>
              <a:t>8/29/2023</a:t>
            </a:fld>
            <a:endParaRPr lang="en-IN"/>
          </a:p>
        </p:txBody>
      </p:sp>
      <p:sp>
        <p:nvSpPr>
          <p:cNvPr id="8" name="Footer Placeholder 7"/>
          <p:cNvSpPr>
            <a:spLocks noGrp="1"/>
          </p:cNvSpPr>
          <p:nvPr>
            <p:ph type="ftr" sz="quarter" idx="11"/>
          </p:nvPr>
        </p:nvSpPr>
        <p:spPr/>
        <p:txBody>
          <a:bodyPr/>
          <a:lstStyle/>
          <a:p>
            <a:r>
              <a:rPr lang="en-IN"/>
              <a:t>Department of ECE</a:t>
            </a:r>
          </a:p>
        </p:txBody>
      </p:sp>
      <p:sp>
        <p:nvSpPr>
          <p:cNvPr id="9" name="Slide Number Placeholder 8"/>
          <p:cNvSpPr>
            <a:spLocks noGrp="1"/>
          </p:cNvSpPr>
          <p:nvPr>
            <p:ph type="sldNum" sz="quarter" idx="12"/>
          </p:nvPr>
        </p:nvSpPr>
        <p:spPr/>
        <p:txBody>
          <a:bodyPr/>
          <a:lstStyle/>
          <a:p>
            <a:fld id="{C0898A6D-CD5C-4802-925B-E5FD8D219589}" type="slidenum">
              <a:rPr lang="en-IN" smtClean="0"/>
              <a:t>‹#›</a:t>
            </a:fld>
            <a:endParaRPr lang="en-IN"/>
          </a:p>
        </p:txBody>
      </p:sp>
      <p:pic>
        <p:nvPicPr>
          <p:cNvPr id="10" name="Picture 9"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F07174-AF8A-424E-A61E-FBDD79D3334B}" type="datetime1">
              <a:rPr lang="en-US" smtClean="0"/>
              <a:t>8/29/2023</a:t>
            </a:fld>
            <a:endParaRPr lang="en-IN"/>
          </a:p>
        </p:txBody>
      </p:sp>
      <p:sp>
        <p:nvSpPr>
          <p:cNvPr id="4" name="Footer Placeholder 3"/>
          <p:cNvSpPr>
            <a:spLocks noGrp="1"/>
          </p:cNvSpPr>
          <p:nvPr>
            <p:ph type="ftr" sz="quarter" idx="11"/>
          </p:nvPr>
        </p:nvSpPr>
        <p:spPr/>
        <p:txBody>
          <a:bodyPr/>
          <a:lstStyle/>
          <a:p>
            <a:r>
              <a:rPr lang="en-IN"/>
              <a:t>Department of ECE</a:t>
            </a:r>
          </a:p>
        </p:txBody>
      </p:sp>
      <p:sp>
        <p:nvSpPr>
          <p:cNvPr id="5" name="Slide Number Placeholder 4"/>
          <p:cNvSpPr>
            <a:spLocks noGrp="1"/>
          </p:cNvSpPr>
          <p:nvPr>
            <p:ph type="sldNum" sz="quarter" idx="12"/>
          </p:nvPr>
        </p:nvSpPr>
        <p:spPr/>
        <p:txBody>
          <a:bodyPr/>
          <a:lstStyle/>
          <a:p>
            <a:fld id="{C0898A6D-CD5C-4802-925B-E5FD8D219589}" type="slidenum">
              <a:rPr lang="en-IN" smtClean="0"/>
              <a:t>‹#›</a:t>
            </a:fld>
            <a:endParaRPr lang="en-IN"/>
          </a:p>
        </p:txBody>
      </p:sp>
      <p:pic>
        <p:nvPicPr>
          <p:cNvPr id="6" name="Picture 5"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43A93E-13D1-46B1-9E25-3CE5B762940A}" type="datetime1">
              <a:rPr lang="en-US" smtClean="0"/>
              <a:t>8/29/2023</a:t>
            </a:fld>
            <a:endParaRPr lang="en-IN"/>
          </a:p>
        </p:txBody>
      </p:sp>
      <p:sp>
        <p:nvSpPr>
          <p:cNvPr id="3" name="Footer Placeholder 2"/>
          <p:cNvSpPr>
            <a:spLocks noGrp="1"/>
          </p:cNvSpPr>
          <p:nvPr>
            <p:ph type="ftr" sz="quarter" idx="11"/>
          </p:nvPr>
        </p:nvSpPr>
        <p:spPr/>
        <p:txBody>
          <a:bodyPr/>
          <a:lstStyle/>
          <a:p>
            <a:r>
              <a:rPr lang="en-IN"/>
              <a:t>Department of ECE</a:t>
            </a:r>
          </a:p>
        </p:txBody>
      </p:sp>
      <p:sp>
        <p:nvSpPr>
          <p:cNvPr id="4" name="Slide Number Placeholder 3"/>
          <p:cNvSpPr>
            <a:spLocks noGrp="1"/>
          </p:cNvSpPr>
          <p:nvPr>
            <p:ph type="sldNum" sz="quarter" idx="12"/>
          </p:nvPr>
        </p:nvSpPr>
        <p:spPr/>
        <p:txBody>
          <a:bodyPr/>
          <a:lstStyle/>
          <a:p>
            <a:fld id="{C0898A6D-CD5C-4802-925B-E5FD8D219589}" type="slidenum">
              <a:rPr lang="en-IN" smtClean="0"/>
              <a:t>‹#›</a:t>
            </a:fld>
            <a:endParaRPr lang="en-IN"/>
          </a:p>
        </p:txBody>
      </p:sp>
      <p:pic>
        <p:nvPicPr>
          <p:cNvPr id="5" name="Picture 4"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16C411-CE52-4361-8B4E-C7D5B79E09DE}" type="datetime1">
              <a:rPr lang="en-US" smtClean="0"/>
              <a:t>8/29/2023</a:t>
            </a:fld>
            <a:endParaRPr lang="en-IN"/>
          </a:p>
        </p:txBody>
      </p:sp>
      <p:sp>
        <p:nvSpPr>
          <p:cNvPr id="6" name="Footer Placeholder 5"/>
          <p:cNvSpPr>
            <a:spLocks noGrp="1"/>
          </p:cNvSpPr>
          <p:nvPr>
            <p:ph type="ftr" sz="quarter" idx="11"/>
          </p:nvPr>
        </p:nvSpPr>
        <p:spPr/>
        <p:txBody>
          <a:bodyPr/>
          <a:lstStyle/>
          <a:p>
            <a:r>
              <a:rPr lang="en-IN"/>
              <a:t>Department of ECE</a:t>
            </a:r>
          </a:p>
        </p:txBody>
      </p:sp>
      <p:sp>
        <p:nvSpPr>
          <p:cNvPr id="7" name="Slide Number Placeholder 6"/>
          <p:cNvSpPr>
            <a:spLocks noGrp="1"/>
          </p:cNvSpPr>
          <p:nvPr>
            <p:ph type="sldNum" sz="quarter" idx="12"/>
          </p:nvPr>
        </p:nvSpPr>
        <p:spPr/>
        <p:txBody>
          <a:bodyPr/>
          <a:lstStyle/>
          <a:p>
            <a:fld id="{C0898A6D-CD5C-4802-925B-E5FD8D219589}" type="slidenum">
              <a:rPr lang="en-IN" smtClean="0"/>
              <a:t>‹#›</a:t>
            </a:fld>
            <a:endParaRPr lang="en-IN"/>
          </a:p>
        </p:txBody>
      </p:sp>
      <p:pic>
        <p:nvPicPr>
          <p:cNvPr id="8" name="Picture 7"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DC6FD-723D-42DD-9D32-0FC495FDCC76}" type="datetime1">
              <a:rPr lang="en-US" smtClean="0"/>
              <a:t>8/29/2023</a:t>
            </a:fld>
            <a:endParaRPr lang="en-IN"/>
          </a:p>
        </p:txBody>
      </p:sp>
      <p:sp>
        <p:nvSpPr>
          <p:cNvPr id="6" name="Footer Placeholder 5"/>
          <p:cNvSpPr>
            <a:spLocks noGrp="1"/>
          </p:cNvSpPr>
          <p:nvPr>
            <p:ph type="ftr" sz="quarter" idx="11"/>
          </p:nvPr>
        </p:nvSpPr>
        <p:spPr/>
        <p:txBody>
          <a:bodyPr/>
          <a:lstStyle/>
          <a:p>
            <a:r>
              <a:rPr lang="en-IN"/>
              <a:t>Department of ECE</a:t>
            </a:r>
          </a:p>
        </p:txBody>
      </p:sp>
      <p:sp>
        <p:nvSpPr>
          <p:cNvPr id="7" name="Slide Number Placeholder 6"/>
          <p:cNvSpPr>
            <a:spLocks noGrp="1"/>
          </p:cNvSpPr>
          <p:nvPr>
            <p:ph type="sldNum" sz="quarter" idx="12"/>
          </p:nvPr>
        </p:nvSpPr>
        <p:spPr/>
        <p:txBody>
          <a:bodyPr/>
          <a:lstStyle/>
          <a:p>
            <a:fld id="{C0898A6D-CD5C-4802-925B-E5FD8D219589}" type="slidenum">
              <a:rPr lang="en-IN" smtClean="0"/>
              <a:t>‹#›</a:t>
            </a:fld>
            <a:endParaRPr lang="en-IN"/>
          </a:p>
        </p:txBody>
      </p:sp>
      <p:pic>
        <p:nvPicPr>
          <p:cNvPr id="8" name="Picture 7" descr="A picture containing logo&#10;&#10;Description automatically generate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73555" y="23813"/>
            <a:ext cx="2612246" cy="64297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3664B2-0AD5-4A46-AD4B-9EF7682C7E9E}" type="datetime1">
              <a:rPr lang="en-US" smtClean="0"/>
              <a:t>8/29/2023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ECE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898A6D-CD5C-4802-925B-E5FD8D21958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90A861-20F2-4B12-AD16-B54C905CEDFD}" type="datetime1">
              <a:rPr lang="en-US" smtClean="0"/>
              <a:t>8/29/2023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ECE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898A6D-CD5C-4802-925B-E5FD8D21958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object 12"/>
          <p:cNvSpPr txBox="1"/>
          <p:nvPr/>
        </p:nvSpPr>
        <p:spPr>
          <a:xfrm>
            <a:off x="1358753" y="2359035"/>
            <a:ext cx="9767846" cy="447040"/>
          </a:xfrm>
          <a:prstGeom prst="rect">
            <a:avLst/>
          </a:prstGeom>
        </p:spPr>
        <p:txBody>
          <a:bodyPr vert="horz" wrap="square" lIns="0" tIns="16510" rIns="0" bIns="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30"/>
              </a:spcBef>
            </a:pPr>
            <a:r>
              <a:rPr lang="en-US" sz="2800" b="1" dirty="0">
                <a:latin typeface="Times New Roman" panose="02020603050405020304" pitchFamily="18" charset="0"/>
                <a:cs typeface="Times New Roman" panose="02020603050405020304" pitchFamily="18" charset="0"/>
              </a:rPr>
              <a:t>ZEROTH PRESENTATION</a:t>
            </a:r>
          </a:p>
        </p:txBody>
      </p:sp>
      <p:sp>
        <p:nvSpPr>
          <p:cNvPr id="47" name="object 13"/>
          <p:cNvSpPr txBox="1"/>
          <p:nvPr/>
        </p:nvSpPr>
        <p:spPr>
          <a:xfrm>
            <a:off x="288558" y="2840985"/>
            <a:ext cx="11616932" cy="981038"/>
          </a:xfrm>
          <a:prstGeom prst="rect">
            <a:avLst/>
          </a:prstGeom>
        </p:spPr>
        <p:txBody>
          <a:bodyPr vert="horz" wrap="square" lIns="0" tIns="5715" rIns="0" bIns="0" rtlCol="0" anchor="t">
            <a:spAutoFit/>
          </a:bodyPr>
          <a:lstStyle/>
          <a:p>
            <a:pPr marL="12700" marR="5080" algn="ctr">
              <a:lnSpc>
                <a:spcPct val="102000"/>
              </a:lnSpc>
              <a:spcBef>
                <a:spcPts val="45"/>
              </a:spcBef>
            </a:pPr>
            <a:r>
              <a:rPr lang="en-US" sz="3200" dirty="0">
                <a:latin typeface="Times New Roman"/>
                <a:cs typeface="Times New Roman"/>
              </a:rPr>
              <a:t>"Enhancing Ransomware Defense: Intelligent Early Detection and Advanced KNN-Density Algorithm Approach for Endpoint Security" </a:t>
            </a:r>
            <a:endParaRPr lang="en-US" dirty="0">
              <a:latin typeface="Times New Roman"/>
              <a:cs typeface="Times New Roman"/>
            </a:endParaRPr>
          </a:p>
        </p:txBody>
      </p:sp>
      <p:sp>
        <p:nvSpPr>
          <p:cNvPr id="48" name="object 15"/>
          <p:cNvSpPr txBox="1"/>
          <p:nvPr/>
        </p:nvSpPr>
        <p:spPr>
          <a:xfrm>
            <a:off x="803910" y="4050030"/>
            <a:ext cx="10535920" cy="4245393"/>
          </a:xfrm>
          <a:prstGeom prst="rect">
            <a:avLst/>
          </a:prstGeom>
        </p:spPr>
        <p:txBody>
          <a:bodyPr vert="horz" wrap="square" lIns="0" tIns="15875" rIns="0" bIns="0" rtlCol="0" anchor="t">
            <a:spAutoFit/>
          </a:bodyPr>
          <a:lstStyle/>
          <a:p>
            <a:pPr marL="12700">
              <a:spcBef>
                <a:spcPts val="125"/>
              </a:spcBef>
            </a:pPr>
            <a:r>
              <a:rPr lang="en-US" sz="2000" b="1" dirty="0">
                <a:latin typeface="Georgia" panose="02040502050405020303"/>
                <a:cs typeface="Georgia" panose="02040502050405020303"/>
              </a:rPr>
              <a:t>             </a:t>
            </a:r>
          </a:p>
          <a:p>
            <a:pPr marL="12700">
              <a:spcBef>
                <a:spcPts val="125"/>
              </a:spcBef>
            </a:pPr>
            <a:r>
              <a:rPr lang="en-US" sz="2000" b="1" dirty="0">
                <a:latin typeface="Georgia" panose="02040502050405020303"/>
                <a:cs typeface="Georgia" panose="02040502050405020303"/>
              </a:rPr>
              <a:t>                                                                                                             TEAM </a:t>
            </a:r>
            <a:r>
              <a:rPr lang="en-US" sz="2000" b="1" spc="-5" dirty="0">
                <a:latin typeface="Georgia" panose="02040502050405020303"/>
                <a:cs typeface="Georgia" panose="02040502050405020303"/>
              </a:rPr>
              <a:t>MEMBERS:</a:t>
            </a:r>
          </a:p>
          <a:p>
            <a:pPr>
              <a:defRPr>
                <a:latin typeface="Times New Roman" panose="02020603050405020304"/>
                <a:ea typeface="Times New Roman" panose="02020603050405020304"/>
                <a:cs typeface="Times New Roman" panose="02020603050405020304"/>
                <a:sym typeface="Times New Roman" panose="02020603050405020304"/>
              </a:defRPr>
            </a:pPr>
            <a:r>
              <a:rPr lang="en-US" altLang="en-IN" b="1" dirty="0"/>
              <a:t>                                                                                                                 </a:t>
            </a:r>
            <a:r>
              <a:rPr lang="en-IN" b="1" dirty="0"/>
              <a:t>REG. NO.  </a:t>
            </a:r>
            <a:r>
              <a:rPr lang="en-IN" dirty="0"/>
              <a:t>      </a:t>
            </a:r>
            <a:r>
              <a:rPr lang="en-US" altLang="en-IN" dirty="0"/>
              <a:t>                    </a:t>
            </a:r>
            <a:r>
              <a:rPr lang="en-IN" dirty="0"/>
              <a:t> </a:t>
            </a:r>
            <a:r>
              <a:rPr lang="en-US" altLang="en-IN" dirty="0"/>
              <a:t>  </a:t>
            </a:r>
            <a:r>
              <a:rPr lang="en-IN" dirty="0"/>
              <a:t> </a:t>
            </a:r>
            <a:r>
              <a:rPr lang="en-IN" b="1" dirty="0"/>
              <a:t>NAME</a:t>
            </a:r>
            <a:endParaRPr lang="en-IN" dirty="0"/>
          </a:p>
          <a:p>
            <a:pPr>
              <a:defRPr>
                <a:latin typeface="Times New Roman" panose="02020603050405020304"/>
                <a:ea typeface="Times New Roman" panose="02020603050405020304"/>
                <a:cs typeface="Times New Roman" panose="02020603050405020304"/>
                <a:sym typeface="Times New Roman" panose="02020603050405020304"/>
              </a:defRPr>
            </a:pPr>
            <a:r>
              <a:rPr lang="en-US" altLang="en-IN" dirty="0"/>
              <a:t>                                                                                              </a:t>
            </a:r>
            <a:r>
              <a:rPr lang="en-IN" dirty="0"/>
              <a:t>BL.EN.U4EAC19069</a:t>
            </a:r>
            <a:r>
              <a:rPr lang="en-US" altLang="en-IN" dirty="0"/>
              <a:t>           </a:t>
            </a:r>
            <a:r>
              <a:rPr lang="en-US" altLang="en-IN" dirty="0" err="1"/>
              <a:t>Somarouthu</a:t>
            </a:r>
            <a:r>
              <a:rPr lang="en-US" altLang="en-IN" dirty="0"/>
              <a:t> Prudhvi Raju </a:t>
            </a:r>
          </a:p>
          <a:p>
            <a:pPr>
              <a:defRPr>
                <a:latin typeface="Times New Roman" panose="02020603050405020304"/>
                <a:ea typeface="Times New Roman" panose="02020603050405020304"/>
                <a:cs typeface="Times New Roman" panose="02020603050405020304"/>
                <a:sym typeface="Times New Roman" panose="02020603050405020304"/>
              </a:defRPr>
            </a:pPr>
            <a:r>
              <a:rPr lang="en-US" altLang="en-IN" dirty="0"/>
              <a:t>                                                                                                    </a:t>
            </a:r>
            <a:endParaRPr lang="en-IN" b="1" dirty="0">
              <a:sym typeface="+mn-ea"/>
            </a:endParaRPr>
          </a:p>
          <a:p>
            <a:pPr>
              <a:defRPr>
                <a:latin typeface="Times New Roman" panose="02020603050405020304"/>
                <a:ea typeface="Times New Roman" panose="02020603050405020304"/>
                <a:cs typeface="Times New Roman" panose="02020603050405020304"/>
                <a:sym typeface="Times New Roman" panose="02020603050405020304"/>
              </a:defRPr>
            </a:pPr>
            <a:r>
              <a:rPr lang="en-US" altLang="en-IN" b="1" dirty="0">
                <a:sym typeface="+mn-ea"/>
              </a:rPr>
              <a:t>Mentor:</a:t>
            </a:r>
            <a:r>
              <a:rPr lang="en-GB" dirty="0" err="1">
                <a:latin typeface="Times New Roman" panose="02020603050405020304"/>
                <a:cs typeface="Times New Roman" panose="02020603050405020304"/>
                <a:sym typeface="+mn-ea"/>
              </a:rPr>
              <a:t>Dr.</a:t>
            </a:r>
            <a:r>
              <a:rPr lang="en-GB" dirty="0">
                <a:latin typeface="Times New Roman" panose="02020603050405020304"/>
                <a:cs typeface="Times New Roman" panose="02020603050405020304"/>
                <a:sym typeface="+mn-ea"/>
              </a:rPr>
              <a:t> Ganapathi Hegde</a:t>
            </a:r>
            <a:r>
              <a:rPr lang="en-IN" dirty="0">
                <a:sym typeface="+mn-ea"/>
              </a:rPr>
              <a:t> </a:t>
            </a:r>
            <a:r>
              <a:rPr lang="en-US" altLang="en-IN" dirty="0">
                <a:sym typeface="+mn-ea"/>
              </a:rPr>
              <a:t>                                                 </a:t>
            </a:r>
            <a:endParaRPr lang="en-IN" b="1"/>
          </a:p>
          <a:p>
            <a:pPr>
              <a:defRPr>
                <a:latin typeface="Times New Roman" panose="02020603050405020304"/>
                <a:ea typeface="Times New Roman" panose="02020603050405020304"/>
                <a:cs typeface="Times New Roman" panose="02020603050405020304"/>
                <a:sym typeface="Times New Roman" panose="02020603050405020304"/>
              </a:defRPr>
            </a:pPr>
            <a:r>
              <a:rPr lang="en-US" altLang="en-IN" b="1" dirty="0">
                <a:sym typeface="+mn-ea"/>
              </a:rPr>
              <a:t>Batch Id:89</a:t>
            </a:r>
            <a:endParaRPr lang="en-IN" b="1" dirty="0"/>
          </a:p>
          <a:p>
            <a:pPr>
              <a:defRPr>
                <a:latin typeface="Times New Roman" panose="02020603050405020304"/>
                <a:ea typeface="Times New Roman" panose="02020603050405020304"/>
                <a:cs typeface="Times New Roman" panose="02020603050405020304"/>
                <a:sym typeface="Times New Roman" panose="02020603050405020304"/>
              </a:defRPr>
            </a:pPr>
            <a:endParaRPr lang="en-IN" dirty="0">
              <a:sym typeface="+mn-ea"/>
            </a:endParaRPr>
          </a:p>
          <a:p>
            <a:pPr>
              <a:defRPr>
                <a:latin typeface="Times New Roman" panose="02020603050405020304"/>
                <a:ea typeface="Times New Roman" panose="02020603050405020304"/>
                <a:cs typeface="Times New Roman" panose="02020603050405020304"/>
                <a:sym typeface="Times New Roman" panose="02020603050405020304"/>
              </a:defRPr>
            </a:pPr>
            <a:r>
              <a:rPr lang="en-US" altLang="en-IN" dirty="0"/>
              <a:t>  </a:t>
            </a:r>
            <a:r>
              <a:rPr lang="en-US" altLang="en-IN" dirty="0">
                <a:sym typeface="+mn-ea"/>
              </a:rPr>
              <a:t> </a:t>
            </a:r>
            <a:endParaRPr lang="en-IN" b="1" dirty="0"/>
          </a:p>
          <a:p>
            <a:pPr>
              <a:defRPr>
                <a:latin typeface="Times New Roman" panose="02020603050405020304"/>
                <a:ea typeface="Times New Roman" panose="02020603050405020304"/>
                <a:cs typeface="Times New Roman" panose="02020603050405020304"/>
                <a:sym typeface="Times New Roman" panose="02020603050405020304"/>
              </a:defRPr>
            </a:pPr>
            <a:endParaRPr lang="en-IN" dirty="0">
              <a:sym typeface="+mn-ea"/>
            </a:endParaRPr>
          </a:p>
          <a:p>
            <a:pPr>
              <a:defRPr>
                <a:latin typeface="Times New Roman" panose="02020603050405020304"/>
                <a:ea typeface="Times New Roman" panose="02020603050405020304"/>
                <a:cs typeface="Times New Roman" panose="02020603050405020304"/>
                <a:sym typeface="Times New Roman" panose="02020603050405020304"/>
              </a:defRPr>
            </a:pPr>
            <a:endParaRPr lang="en-IN" dirty="0">
              <a:sym typeface="+mn-ea"/>
            </a:endParaRPr>
          </a:p>
          <a:p>
            <a:pPr>
              <a:defRPr>
                <a:latin typeface="Times New Roman" panose="02020603050405020304"/>
                <a:ea typeface="Times New Roman" panose="02020603050405020304"/>
                <a:cs typeface="Times New Roman" panose="02020603050405020304"/>
                <a:sym typeface="Times New Roman" panose="02020603050405020304"/>
              </a:defRPr>
            </a:pPr>
            <a:endParaRPr lang="en-IN" dirty="0"/>
          </a:p>
          <a:p>
            <a:pPr>
              <a:defRPr>
                <a:latin typeface="Times New Roman" panose="02020603050405020304"/>
                <a:ea typeface="Times New Roman" panose="02020603050405020304"/>
                <a:cs typeface="Times New Roman" panose="02020603050405020304"/>
                <a:sym typeface="Times New Roman" panose="02020603050405020304"/>
              </a:defRPr>
            </a:pPr>
            <a:endParaRPr lang="en-IN" dirty="0"/>
          </a:p>
          <a:p>
            <a:pPr>
              <a:defRPr>
                <a:latin typeface="Times New Roman" panose="02020603050405020304"/>
                <a:ea typeface="Times New Roman" panose="02020603050405020304"/>
                <a:cs typeface="Times New Roman" panose="02020603050405020304"/>
                <a:sym typeface="Times New Roman" panose="02020603050405020304"/>
              </a:defRPr>
            </a:pPr>
            <a:endParaRPr lang="en-IN" dirty="0"/>
          </a:p>
          <a:p>
            <a:pPr marL="12700" marR="887730">
              <a:lnSpc>
                <a:spcPct val="100000"/>
              </a:lnSpc>
            </a:pPr>
            <a:endParaRPr dirty="0">
              <a:latin typeface="Georgia" panose="02040502050405020303"/>
              <a:cs typeface="Georgia" panose="02040502050405020303"/>
            </a:endParaRPr>
          </a:p>
        </p:txBody>
      </p:sp>
      <p:sp>
        <p:nvSpPr>
          <p:cNvPr id="50" name="TextBox 49"/>
          <p:cNvSpPr txBox="1"/>
          <p:nvPr/>
        </p:nvSpPr>
        <p:spPr>
          <a:xfrm>
            <a:off x="1244336" y="844736"/>
            <a:ext cx="9596384" cy="1568450"/>
          </a:xfrm>
          <a:prstGeom prst="rect">
            <a:avLst/>
          </a:prstGeom>
          <a:noFill/>
        </p:spPr>
        <p:txBody>
          <a:bodyPr wrap="square" lIns="91440" tIns="45720" rIns="91440" bIns="45720" rtlCol="0" anchor="t">
            <a:spAutoFit/>
          </a:bodyPr>
          <a:lstStyle/>
          <a:p>
            <a:pPr algn="ctr"/>
            <a:r>
              <a:rPr sz="2400" b="1" dirty="0">
                <a:effectLst/>
                <a:latin typeface="Times New Roman" panose="02020603050405020304" pitchFamily="18" charset="0"/>
                <a:ea typeface="Calibri" panose="020F0502020204030204" pitchFamily="34" charset="0"/>
              </a:rPr>
              <a:t>Amrita School of Engineering, Bengaluru</a:t>
            </a:r>
          </a:p>
          <a:p>
            <a:pPr algn="ctr"/>
            <a:r>
              <a:rPr sz="2400" b="1" dirty="0">
                <a:effectLst/>
                <a:latin typeface="Times New Roman" panose="02020603050405020304" pitchFamily="18" charset="0"/>
                <a:ea typeface="Calibri" panose="020F0502020204030204" pitchFamily="34" charset="0"/>
              </a:rPr>
              <a:t>Department of ECE</a:t>
            </a:r>
          </a:p>
          <a:p>
            <a:pPr algn="ctr"/>
            <a:r>
              <a:rPr sz="2400" b="1" dirty="0">
                <a:effectLst/>
                <a:latin typeface="Times New Roman"/>
                <a:ea typeface="Calibri" panose="020F0502020204030204" pitchFamily="34" charset="0"/>
                <a:cs typeface="Times New Roman"/>
              </a:rPr>
              <a:t>B. Tech. AY 2023-2024 (</a:t>
            </a:r>
            <a:r>
              <a:rPr lang="en-GB" sz="2400" b="1" dirty="0">
                <a:latin typeface="Times New Roman"/>
                <a:ea typeface="Calibri" panose="020F0502020204030204" pitchFamily="34" charset="0"/>
                <a:cs typeface="Times New Roman"/>
              </a:rPr>
              <a:t>IX</a:t>
            </a:r>
            <a:r>
              <a:rPr sz="2400" b="1" dirty="0">
                <a:effectLst/>
                <a:latin typeface="Times New Roman"/>
                <a:ea typeface="Calibri" panose="020F0502020204030204" pitchFamily="34" charset="0"/>
                <a:cs typeface="Times New Roman"/>
              </a:rPr>
              <a:t> Semester)</a:t>
            </a:r>
          </a:p>
          <a:p>
            <a:pPr algn="ctr"/>
            <a:r>
              <a:rPr sz="2400" b="1" dirty="0">
                <a:effectLst/>
                <a:latin typeface="Times New Roman"/>
                <a:ea typeface="Calibri" panose="020F0502020204030204" pitchFamily="34" charset="0"/>
                <a:cs typeface="Times New Roman"/>
              </a:rPr>
              <a:t>Objective Details – </a:t>
            </a:r>
            <a:r>
              <a:rPr lang="en-US" sz="2400" b="1" dirty="0">
                <a:latin typeface="Times New Roman"/>
                <a:cs typeface="Times New Roman"/>
              </a:rPr>
              <a:t>19EAC499 /Project Phase-2</a:t>
            </a:r>
            <a:endParaRPr sz="2400" b="1" dirty="0">
              <a:effectLst/>
              <a:latin typeface="Times New Roman"/>
              <a:ea typeface="Calibri" panose="020F0502020204030204" pitchFamily="34" charset="0"/>
              <a:cs typeface="Times New Roman"/>
            </a:endParaRPr>
          </a:p>
        </p:txBody>
      </p:sp>
      <p:sp>
        <p:nvSpPr>
          <p:cNvPr id="2" name="Date Placeholder 1"/>
          <p:cNvSpPr>
            <a:spLocks noGrp="1"/>
          </p:cNvSpPr>
          <p:nvPr>
            <p:ph type="dt" sz="half" idx="10"/>
          </p:nvPr>
        </p:nvSpPr>
        <p:spPr/>
        <p:txBody>
          <a:bodyPr/>
          <a:lstStyle/>
          <a:p>
            <a:fld id="{DB4379BA-B333-4C6A-9FF4-D597C15E5E8F}" type="datetime1">
              <a:rPr lang="en-US" smtClean="0"/>
              <a:t>8/29/2023</a:t>
            </a:fld>
            <a:endParaRPr lang="en-IN"/>
          </a:p>
        </p:txBody>
      </p:sp>
      <p:sp>
        <p:nvSpPr>
          <p:cNvPr id="3" name="Footer Placeholder 2"/>
          <p:cNvSpPr>
            <a:spLocks noGrp="1"/>
          </p:cNvSpPr>
          <p:nvPr>
            <p:ph type="ftr" sz="quarter" idx="11"/>
          </p:nvPr>
        </p:nvSpPr>
        <p:spPr/>
        <p:txBody>
          <a:bodyPr/>
          <a:lstStyle/>
          <a:p>
            <a:r>
              <a:rPr lang="en-IN"/>
              <a:t>Department of ECE</a:t>
            </a:r>
          </a:p>
        </p:txBody>
      </p:sp>
      <p:sp>
        <p:nvSpPr>
          <p:cNvPr id="4" name="Slide Number Placeholder 3"/>
          <p:cNvSpPr>
            <a:spLocks noGrp="1"/>
          </p:cNvSpPr>
          <p:nvPr>
            <p:ph type="sldNum" sz="quarter" idx="12"/>
          </p:nvPr>
        </p:nvSpPr>
        <p:spPr/>
        <p:txBody>
          <a:bodyPr/>
          <a:lstStyle/>
          <a:p>
            <a:fld id="{C0898A6D-CD5C-4802-925B-E5FD8D219589}" type="slidenum">
              <a:rPr lang="en-IN" smtClean="0"/>
              <a:t>1</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0720"/>
            <a:ext cx="10515600" cy="756665"/>
          </a:xfrm>
        </p:spPr>
        <p:txBody>
          <a:bodyPr/>
          <a:lstStyle/>
          <a:p>
            <a:r>
              <a:rPr lang="en-US" sz="36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38200" y="1830096"/>
            <a:ext cx="10515600" cy="3197808"/>
          </a:xfrm>
        </p:spPr>
        <p:txBody>
          <a:bodyPr vert="horz" lIns="91440" tIns="45720" rIns="91440" bIns="45720" rtlCol="0" anchor="t">
            <a:normAutofit/>
          </a:bodyPr>
          <a:lstStyle/>
          <a:p>
            <a:pPr algn="just">
              <a:lnSpc>
                <a:spcPct val="100000"/>
              </a:lnSpc>
            </a:pPr>
            <a:r>
              <a:rPr lang="en-US" sz="2000" dirty="0">
                <a:latin typeface="Times New Roman"/>
                <a:cs typeface="Times New Roman"/>
              </a:rPr>
              <a:t>Ransomware is </a:t>
            </a:r>
            <a:r>
              <a:rPr lang="en-US" sz="2000" b="1" dirty="0">
                <a:latin typeface="Times New Roman"/>
                <a:cs typeface="Times New Roman"/>
              </a:rPr>
              <a:t>malware</a:t>
            </a:r>
            <a:r>
              <a:rPr lang="en-US" sz="2000" dirty="0">
                <a:latin typeface="Times New Roman"/>
                <a:cs typeface="Times New Roman"/>
              </a:rPr>
              <a:t> used by cybercriminals to encrypt valuable files and data on computers or networks. Victims must then pay a ransom, usually in cryptocurrency, to access their data.</a:t>
            </a:r>
          </a:p>
          <a:p>
            <a:pPr algn="just">
              <a:lnSpc>
                <a:spcPct val="100000"/>
              </a:lnSpc>
            </a:pPr>
            <a:r>
              <a:rPr lang="en-US" sz="2000" dirty="0">
                <a:latin typeface="Times New Roman"/>
                <a:cs typeface="Times New Roman"/>
              </a:rPr>
              <a:t>Ransomware can infiltrate systems by exploiting phishing emails, malicious attachments or software vulnerabilities. It has evolved with targeted attacks and easy-to-use ransomware-as-a-service models that allow even a non-expert to launch attacks.</a:t>
            </a:r>
          </a:p>
          <a:p>
            <a:pPr algn="just">
              <a:lnSpc>
                <a:spcPct val="100000"/>
              </a:lnSpc>
            </a:pPr>
            <a:r>
              <a:rPr lang="en-US" sz="2000" dirty="0">
                <a:latin typeface="Times New Roman"/>
                <a:cs typeface="Times New Roman"/>
              </a:rPr>
              <a:t>Successful ransomware attacks can result in financial losses, operational disruptions and security breaches. Protecting against ransomware requires strong cybersecurity practices, regular data backups, software updates, and user education about potential threats.</a:t>
            </a:r>
          </a:p>
        </p:txBody>
      </p:sp>
      <p:sp>
        <p:nvSpPr>
          <p:cNvPr id="4" name="Date Placeholder 3"/>
          <p:cNvSpPr>
            <a:spLocks noGrp="1"/>
          </p:cNvSpPr>
          <p:nvPr>
            <p:ph type="dt" sz="half" idx="10"/>
          </p:nvPr>
        </p:nvSpPr>
        <p:spPr/>
        <p:txBody>
          <a:bodyPr/>
          <a:lstStyle/>
          <a:p>
            <a:fld id="{7E86275E-BC35-4F49-A127-5298B9670DE2}" type="datetime1">
              <a:rPr lang="en-US" smtClean="0"/>
              <a:t>8/29/2023</a:t>
            </a:fld>
            <a:endParaRPr lang="en-IN"/>
          </a:p>
        </p:txBody>
      </p:sp>
      <p:sp>
        <p:nvSpPr>
          <p:cNvPr id="5" name="Footer Placeholder 4"/>
          <p:cNvSpPr>
            <a:spLocks noGrp="1"/>
          </p:cNvSpPr>
          <p:nvPr>
            <p:ph type="ftr" sz="quarter" idx="11"/>
          </p:nvPr>
        </p:nvSpPr>
        <p:spPr/>
        <p:txBody>
          <a:bodyPr/>
          <a:lstStyle/>
          <a:p>
            <a:r>
              <a:rPr lang="en-IN"/>
              <a:t>Department of ECE</a:t>
            </a:r>
          </a:p>
        </p:txBody>
      </p:sp>
      <p:sp>
        <p:nvSpPr>
          <p:cNvPr id="6" name="Slide Number Placeholder 5"/>
          <p:cNvSpPr>
            <a:spLocks noGrp="1"/>
          </p:cNvSpPr>
          <p:nvPr>
            <p:ph type="sldNum" sz="quarter" idx="12"/>
          </p:nvPr>
        </p:nvSpPr>
        <p:spPr/>
        <p:txBody>
          <a:bodyPr/>
          <a:lstStyle/>
          <a:p>
            <a:fld id="{C0898A6D-CD5C-4802-925B-E5FD8D219589}" type="slidenum">
              <a:rPr lang="en-IN" smtClean="0"/>
              <a:t>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2498"/>
            <a:ext cx="10515600" cy="653740"/>
          </a:xfrm>
        </p:spPr>
        <p:txBody>
          <a:bodyPr>
            <a:normAutofit/>
          </a:bodyPr>
          <a:lstStyle/>
          <a:p>
            <a:r>
              <a:rPr lang="en-US" sz="3600" b="1" dirty="0">
                <a:latin typeface="Times New Roman" panose="02020603050405020304" pitchFamily="18" charset="0"/>
                <a:cs typeface="Times New Roman" panose="02020603050405020304" pitchFamily="18" charset="0"/>
                <a:sym typeface="+mn-ea"/>
              </a:rPr>
              <a:t>MOTIVATION</a:t>
            </a:r>
            <a:endParaRPr lang="en-US" dirty="0"/>
          </a:p>
        </p:txBody>
      </p:sp>
      <p:sp>
        <p:nvSpPr>
          <p:cNvPr id="3" name="Content Placeholder 2"/>
          <p:cNvSpPr>
            <a:spLocks noGrp="1"/>
          </p:cNvSpPr>
          <p:nvPr>
            <p:ph idx="1"/>
          </p:nvPr>
        </p:nvSpPr>
        <p:spPr>
          <a:xfrm>
            <a:off x="838200" y="1834282"/>
            <a:ext cx="10515600" cy="3189435"/>
          </a:xfrm>
        </p:spPr>
        <p:txBody>
          <a:bodyPr vert="horz" lIns="91440" tIns="45720" rIns="91440" bIns="45720" rtlCol="0" anchor="t">
            <a:normAutofit/>
          </a:bodyPr>
          <a:lstStyle/>
          <a:p>
            <a:pPr algn="just"/>
            <a:r>
              <a:rPr lang="en-US" sz="2000" dirty="0">
                <a:latin typeface="Times New Roman"/>
                <a:cs typeface="Times New Roman"/>
              </a:rPr>
              <a:t>Strengthening cyber resilience through proactive </a:t>
            </a:r>
            <a:r>
              <a:rPr lang="en-US" sz="2000" dirty="0" err="1">
                <a:latin typeface="Times New Roman"/>
                <a:cs typeface="Times New Roman"/>
              </a:rPr>
              <a:t>defence</a:t>
            </a:r>
            <a:r>
              <a:rPr lang="en-US" sz="2000" dirty="0">
                <a:latin typeface="Times New Roman"/>
                <a:cs typeface="Times New Roman"/>
              </a:rPr>
              <a:t>.</a:t>
            </a:r>
          </a:p>
          <a:p>
            <a:pPr algn="just"/>
            <a:r>
              <a:rPr lang="en-US" sz="2000" dirty="0">
                <a:latin typeface="Times New Roman"/>
                <a:cs typeface="Times New Roman"/>
              </a:rPr>
              <a:t>Elevating endpoint protection to new heights.</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a:cs typeface="Times New Roman"/>
              </a:rPr>
              <a:t>Focusing on protecting individual devices (endpoints) recognizes their vulnerability as entry points for ransomware. Strengthening endpoint security will create a robust barrier against ransomware attacks, enhancing overall cybersecurity.</a:t>
            </a:r>
          </a:p>
        </p:txBody>
      </p:sp>
      <p:sp>
        <p:nvSpPr>
          <p:cNvPr id="4" name="Date Placeholder 3"/>
          <p:cNvSpPr>
            <a:spLocks noGrp="1"/>
          </p:cNvSpPr>
          <p:nvPr>
            <p:ph type="dt" sz="half" idx="10"/>
          </p:nvPr>
        </p:nvSpPr>
        <p:spPr/>
        <p:txBody>
          <a:bodyPr/>
          <a:lstStyle/>
          <a:p>
            <a:fld id="{F4EDC4D7-E565-4B21-89CC-318C1EE5539D}" type="datetime1">
              <a:rPr lang="en-US" smtClean="0"/>
              <a:t>8/29/2023</a:t>
            </a:fld>
            <a:endParaRPr lang="en-IN"/>
          </a:p>
        </p:txBody>
      </p:sp>
      <p:sp>
        <p:nvSpPr>
          <p:cNvPr id="5" name="Footer Placeholder 4"/>
          <p:cNvSpPr>
            <a:spLocks noGrp="1"/>
          </p:cNvSpPr>
          <p:nvPr>
            <p:ph type="ftr" sz="quarter" idx="11"/>
          </p:nvPr>
        </p:nvSpPr>
        <p:spPr/>
        <p:txBody>
          <a:bodyPr/>
          <a:lstStyle/>
          <a:p>
            <a:r>
              <a:rPr lang="en-IN"/>
              <a:t>Department of ECE</a:t>
            </a:r>
          </a:p>
        </p:txBody>
      </p:sp>
      <p:sp>
        <p:nvSpPr>
          <p:cNvPr id="6" name="Slide Number Placeholder 5"/>
          <p:cNvSpPr>
            <a:spLocks noGrp="1"/>
          </p:cNvSpPr>
          <p:nvPr>
            <p:ph type="sldNum" sz="quarter" idx="12"/>
          </p:nvPr>
        </p:nvSpPr>
        <p:spPr/>
        <p:txBody>
          <a:bodyPr/>
          <a:lstStyle/>
          <a:p>
            <a:fld id="{C0898A6D-CD5C-4802-925B-E5FD8D219589}" type="slidenum">
              <a:rPr lang="en-IN" smtClean="0"/>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2498"/>
            <a:ext cx="10515600" cy="653740"/>
          </a:xfrm>
        </p:spPr>
        <p:txBody>
          <a:bodyPr>
            <a:normAutofit/>
          </a:bodyPr>
          <a:lstStyle/>
          <a:p>
            <a:r>
              <a:rPr lang="en-US" sz="3600" b="1" dirty="0">
                <a:solidFill>
                  <a:srgbClr val="000000"/>
                </a:solidFill>
                <a:latin typeface="Times New Roman"/>
                <a:cs typeface="Times New Roman"/>
                <a:sym typeface="+mn-ea"/>
              </a:rPr>
              <a:t>Problem Statement</a:t>
            </a:r>
            <a:endParaRPr lang="en-US" dirty="0">
              <a:cs typeface="Calibri Light"/>
            </a:endParaRPr>
          </a:p>
        </p:txBody>
      </p:sp>
      <p:sp>
        <p:nvSpPr>
          <p:cNvPr id="3" name="Content Placeholder 2"/>
          <p:cNvSpPr>
            <a:spLocks noGrp="1"/>
          </p:cNvSpPr>
          <p:nvPr>
            <p:ph idx="1"/>
          </p:nvPr>
        </p:nvSpPr>
        <p:spPr>
          <a:xfrm>
            <a:off x="838200" y="1834282"/>
            <a:ext cx="10515600" cy="3189435"/>
          </a:xfrm>
        </p:spPr>
        <p:txBody>
          <a:bodyPr vert="horz" lIns="91440" tIns="45720" rIns="91440" bIns="45720" rtlCol="0" anchor="t">
            <a:normAutofit/>
          </a:bodyPr>
          <a:lstStyle/>
          <a:p>
            <a:pPr marL="0" indent="0" algn="just">
              <a:buNone/>
            </a:pPr>
            <a:endParaRPr lang="en-US" sz="2000" dirty="0">
              <a:latin typeface="Times New Roman"/>
              <a:cs typeface="Times New Roman"/>
            </a:endParaRPr>
          </a:p>
          <a:p>
            <a:pPr algn="just"/>
            <a:r>
              <a:rPr lang="en-US" sz="2000" dirty="0">
                <a:latin typeface="Times New Roman"/>
                <a:cs typeface="Times New Roman"/>
              </a:rPr>
              <a:t>Data Loss and File Vulnerability: Victims are at risk of losing their important files and data, which can lead to </a:t>
            </a:r>
            <a:r>
              <a:rPr lang="en-US" sz="2000">
                <a:latin typeface="Times New Roman"/>
                <a:cs typeface="Times New Roman"/>
              </a:rPr>
              <a:t>irreversible loss.</a:t>
            </a:r>
          </a:p>
          <a:p>
            <a:pPr algn="just"/>
            <a:r>
              <a:rPr lang="en-US" sz="2000" dirty="0">
                <a:latin typeface="Times New Roman"/>
                <a:cs typeface="Times New Roman"/>
              </a:rPr>
              <a:t>Financial Consequences: The consequences of ransomware attacks can result in significant financial consequences, including ransom payments, IT recovery costs, legal fees and necessary network adjustments. </a:t>
            </a:r>
            <a:endParaRPr lang="en-US" sz="2000">
              <a:latin typeface="Times New Roman"/>
              <a:cs typeface="Times New Roman"/>
            </a:endParaRPr>
          </a:p>
          <a:p>
            <a:pPr algn="just"/>
            <a:r>
              <a:rPr lang="en-US" sz="2000">
                <a:latin typeface="Times New Roman"/>
                <a:cs typeface="Times New Roman"/>
              </a:rPr>
              <a:t>Extended </a:t>
            </a:r>
            <a:r>
              <a:rPr lang="en-US" sz="2000" dirty="0">
                <a:latin typeface="Times New Roman"/>
                <a:cs typeface="Times New Roman"/>
              </a:rPr>
              <a:t>impact: In addition to immediate costs, victims may experience lasting effects such as reduced productivity, business disruption and the need to invest in staff and customer credit monitoring services.</a:t>
            </a:r>
            <a:endParaRPr lang="en-US" sz="2000">
              <a:latin typeface="Times New Roman"/>
              <a:cs typeface="Times New Roman"/>
            </a:endParaRPr>
          </a:p>
        </p:txBody>
      </p:sp>
      <p:sp>
        <p:nvSpPr>
          <p:cNvPr id="4" name="Date Placeholder 3"/>
          <p:cNvSpPr>
            <a:spLocks noGrp="1"/>
          </p:cNvSpPr>
          <p:nvPr>
            <p:ph type="dt" sz="half" idx="10"/>
          </p:nvPr>
        </p:nvSpPr>
        <p:spPr/>
        <p:txBody>
          <a:bodyPr/>
          <a:lstStyle/>
          <a:p>
            <a:fld id="{F4EDC4D7-E565-4B21-89CC-318C1EE5539D}" type="datetime1">
              <a:rPr lang="en-US" smtClean="0"/>
              <a:t>8/29/2023</a:t>
            </a:fld>
            <a:endParaRPr lang="en-IN"/>
          </a:p>
        </p:txBody>
      </p:sp>
      <p:sp>
        <p:nvSpPr>
          <p:cNvPr id="5" name="Footer Placeholder 4"/>
          <p:cNvSpPr>
            <a:spLocks noGrp="1"/>
          </p:cNvSpPr>
          <p:nvPr>
            <p:ph type="ftr" sz="quarter" idx="11"/>
          </p:nvPr>
        </p:nvSpPr>
        <p:spPr/>
        <p:txBody>
          <a:bodyPr/>
          <a:lstStyle/>
          <a:p>
            <a:r>
              <a:rPr lang="en-IN"/>
              <a:t>Department of ECE</a:t>
            </a:r>
          </a:p>
        </p:txBody>
      </p:sp>
      <p:sp>
        <p:nvSpPr>
          <p:cNvPr id="6" name="Slide Number Placeholder 5"/>
          <p:cNvSpPr>
            <a:spLocks noGrp="1"/>
          </p:cNvSpPr>
          <p:nvPr>
            <p:ph type="sldNum" sz="quarter" idx="12"/>
          </p:nvPr>
        </p:nvSpPr>
        <p:spPr/>
        <p:txBody>
          <a:bodyPr/>
          <a:lstStyle/>
          <a:p>
            <a:fld id="{C0898A6D-CD5C-4802-925B-E5FD8D219589}" type="slidenum">
              <a:rPr lang="en-IN" smtClean="0"/>
              <a:t>4</a:t>
            </a:fld>
            <a:endParaRPr lang="en-IN"/>
          </a:p>
        </p:txBody>
      </p:sp>
    </p:spTree>
    <p:extLst>
      <p:ext uri="{BB962C8B-B14F-4D97-AF65-F5344CB8AC3E}">
        <p14:creationId xmlns:p14="http://schemas.microsoft.com/office/powerpoint/2010/main" val="64184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EDC4D7-E565-4B21-89CC-318C1EE5539D}" type="datetime1">
              <a:rPr lang="en-US" smtClean="0"/>
              <a:t>8/29/2023</a:t>
            </a:fld>
            <a:endParaRPr lang="en-IN"/>
          </a:p>
        </p:txBody>
      </p:sp>
      <p:sp>
        <p:nvSpPr>
          <p:cNvPr id="5" name="Footer Placeholder 4"/>
          <p:cNvSpPr>
            <a:spLocks noGrp="1"/>
          </p:cNvSpPr>
          <p:nvPr>
            <p:ph type="ftr" sz="quarter" idx="11"/>
          </p:nvPr>
        </p:nvSpPr>
        <p:spPr/>
        <p:txBody>
          <a:bodyPr/>
          <a:lstStyle/>
          <a:p>
            <a:r>
              <a:rPr lang="en-IN"/>
              <a:t>Department of ECE</a:t>
            </a:r>
          </a:p>
        </p:txBody>
      </p:sp>
      <p:sp>
        <p:nvSpPr>
          <p:cNvPr id="6" name="Slide Number Placeholder 5"/>
          <p:cNvSpPr>
            <a:spLocks noGrp="1"/>
          </p:cNvSpPr>
          <p:nvPr>
            <p:ph type="sldNum" sz="quarter" idx="12"/>
          </p:nvPr>
        </p:nvSpPr>
        <p:spPr/>
        <p:txBody>
          <a:bodyPr/>
          <a:lstStyle/>
          <a:p>
            <a:fld id="{C0898A6D-CD5C-4802-925B-E5FD8D219589}" type="slidenum">
              <a:rPr lang="en-IN" smtClean="0"/>
              <a:t>5</a:t>
            </a:fld>
            <a:endParaRPr lang="en-IN"/>
          </a:p>
        </p:txBody>
      </p:sp>
      <p:sp>
        <p:nvSpPr>
          <p:cNvPr id="11" name="Title 1">
            <a:extLst>
              <a:ext uri="{FF2B5EF4-FFF2-40B4-BE49-F238E27FC236}">
                <a16:creationId xmlns:a16="http://schemas.microsoft.com/office/drawing/2014/main" id="{A78C084D-BE95-A833-2767-1818A386EF1F}"/>
              </a:ext>
            </a:extLst>
          </p:cNvPr>
          <p:cNvSpPr txBox="1">
            <a:spLocks/>
          </p:cNvSpPr>
          <p:nvPr/>
        </p:nvSpPr>
        <p:spPr>
          <a:xfrm>
            <a:off x="990600" y="833437"/>
            <a:ext cx="10515600" cy="8697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sym typeface="+mn-ea"/>
              </a:rPr>
              <a:t>OBJECTIVES</a:t>
            </a:r>
          </a:p>
        </p:txBody>
      </p:sp>
      <p:sp>
        <p:nvSpPr>
          <p:cNvPr id="12" name="Text Placeholder 2">
            <a:extLst>
              <a:ext uri="{FF2B5EF4-FFF2-40B4-BE49-F238E27FC236}">
                <a16:creationId xmlns:a16="http://schemas.microsoft.com/office/drawing/2014/main" id="{803FA196-2030-FD6C-B812-F5A62F3D1706}"/>
              </a:ext>
            </a:extLst>
          </p:cNvPr>
          <p:cNvSpPr txBox="1">
            <a:spLocks/>
          </p:cNvSpPr>
          <p:nvPr/>
        </p:nvSpPr>
        <p:spPr>
          <a:xfrm>
            <a:off x="1014953" y="2177575"/>
            <a:ext cx="10515600" cy="250284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latin typeface="Times New Roman"/>
                <a:cs typeface="Times New Roman"/>
                <a:sym typeface="+mn-ea"/>
              </a:rPr>
              <a:t>Develop a proactive algorithm for early identification of ransomware pre-attacks, mitigating potential damage to endpoint systems.</a:t>
            </a:r>
            <a:endParaRPr lang="en-US" sz="2000" dirty="0">
              <a:latin typeface="Times New Roman"/>
              <a:cs typeface="Times New Roman"/>
            </a:endParaRPr>
          </a:p>
          <a:p>
            <a:pPr algn="just"/>
            <a:r>
              <a:rPr lang="en-US" sz="2000" dirty="0">
                <a:latin typeface="Times New Roman"/>
                <a:cs typeface="Times New Roman"/>
              </a:rPr>
              <a:t>Create an advanced KNN-density algorithm for ransomware detection, surpassing existing </a:t>
            </a:r>
            <a:r>
              <a:rPr lang="en-US" sz="2000" dirty="0">
                <a:latin typeface="Times New Roman"/>
                <a:cs typeface="Times New Roman"/>
                <a:sym typeface="+mn-ea"/>
              </a:rPr>
              <a:t>methods in accuracy and precision.</a:t>
            </a:r>
            <a:endParaRPr lang="en-US" sz="2000" dirty="0">
              <a:latin typeface="Times New Roman"/>
              <a:cs typeface="Times New Roman"/>
            </a:endParaRPr>
          </a:p>
          <a:p>
            <a:pPr algn="just"/>
            <a:r>
              <a:rPr lang="en-US" sz="2000" dirty="0">
                <a:latin typeface="Times New Roman"/>
                <a:cs typeface="Times New Roman"/>
              </a:rPr>
              <a:t>Minimize false positives by optimizing detection to enhance algorithm usability without unnecessary disruptions.</a:t>
            </a:r>
          </a:p>
          <a:p>
            <a:pPr algn="just"/>
            <a:r>
              <a:rPr lang="en-US" sz="2000" dirty="0">
                <a:latin typeface="Times New Roman"/>
                <a:cs typeface="Times New Roman"/>
              </a:rPr>
              <a:t>Provide practical value to cybersecurity companies, improving anti-ransomware solutions and user protection.</a:t>
            </a:r>
          </a:p>
          <a:p>
            <a:pPr algn="just"/>
            <a:r>
              <a:rPr lang="en-US" sz="2000" dirty="0">
                <a:latin typeface="Times New Roman"/>
                <a:cs typeface="Times New Roman"/>
              </a:rPr>
              <a:t>Contribute to cybersecurity research by introducing a novel machine learning-based approach, inspiring further advancements.</a:t>
            </a:r>
          </a:p>
          <a:p>
            <a:pPr algn="just">
              <a:lnSpc>
                <a:spcPct val="150000"/>
              </a:lnSpc>
            </a:pPr>
            <a:endParaRPr lang="en-US" sz="1700" dirty="0">
              <a:latin typeface="Times New Roman"/>
              <a:cs typeface="Times New Roman"/>
            </a:endParaRPr>
          </a:p>
          <a:p>
            <a:pPr algn="just">
              <a:lnSpc>
                <a:spcPct val="150000"/>
              </a:lnSpc>
            </a:pPr>
            <a:endParaRPr lang="en-US" sz="2200" dirty="0">
              <a:latin typeface="Times New Roman"/>
              <a:cs typeface="Times New Roman"/>
            </a:endParaRPr>
          </a:p>
          <a:p>
            <a:pPr algn="just">
              <a:lnSpc>
                <a:spcPct val="150000"/>
              </a:lnSpc>
            </a:pPr>
            <a:endParaRPr lang="en-US" sz="2100" dirty="0">
              <a:latin typeface="Times New Roman"/>
              <a:cs typeface="Times New Roman"/>
            </a:endParaRPr>
          </a:p>
          <a:p>
            <a:pPr algn="just">
              <a:lnSpc>
                <a:spcPct val="150000"/>
              </a:lnSpc>
            </a:pPr>
            <a:endParaRPr lang="en-US" altLang="en-IN" sz="2000" dirty="0">
              <a:latin typeface="Times New Roman"/>
              <a:cs typeface="Times New Roman"/>
            </a:endParaRPr>
          </a:p>
          <a:p>
            <a:pPr algn="just">
              <a:lnSpc>
                <a:spcPct val="150000"/>
              </a:lnSpc>
            </a:pPr>
            <a:endParaRPr lang="en-US" altLang="en-IN" sz="2000" dirty="0">
              <a:latin typeface="Times New Roman" panose="02020603050405020304" pitchFamily="18" charset="0"/>
              <a:cs typeface="Times New Roman" panose="02020603050405020304" pitchFamily="18" charset="0"/>
            </a:endParaRPr>
          </a:p>
          <a:p>
            <a:pPr algn="just">
              <a:lnSpc>
                <a:spcPct val="150000"/>
              </a:lnSpc>
              <a:defRPr>
                <a:solidFill>
                  <a:srgbClr val="000000"/>
                </a:solidFill>
                <a:latin typeface="Times New Roman" panose="02020603050405020304"/>
                <a:ea typeface="Times New Roman" panose="02020603050405020304"/>
                <a:cs typeface="Times New Roman" panose="02020603050405020304"/>
                <a:sym typeface="Times New Roman" panose="02020603050405020304"/>
              </a:defRPr>
            </a:pPr>
            <a:endParaRPr lang="en-IN" sz="2000" dirty="0">
              <a:solidFill>
                <a:srgbClr val="000000"/>
              </a:solidFill>
              <a:latin typeface="Times New Roman" panose="02020603050405020304" pitchFamily="18" charset="0"/>
              <a:ea typeface="Times New Roman" panose="02020603050405020304"/>
              <a:cs typeface="Times New Roman" panose="02020603050405020304" pitchFamily="18" charset="0"/>
            </a:endParaRPr>
          </a:p>
          <a:p>
            <a:pPr>
              <a:lnSpc>
                <a:spcPct val="150000"/>
              </a:lnSpc>
              <a:buClr>
                <a:srgbClr val="000000"/>
              </a:buClr>
            </a:pPr>
            <a:endParaRPr lang="en-US" sz="2000" dirty="0">
              <a:solidFill>
                <a:srgbClr val="44546A"/>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0840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8179"/>
          </a:xfrm>
        </p:spPr>
        <p:txBody>
          <a:bodyPr>
            <a:normAutofit/>
          </a:bodyPr>
          <a:lstStyle/>
          <a:p>
            <a:r>
              <a:rPr lang="en-IN" sz="3600" b="1" dirty="0">
                <a:latin typeface="Times New Roman" panose="02020603050405020304" pitchFamily="18" charset="0"/>
                <a:cs typeface="Times New Roman" panose="02020603050405020304" pitchFamily="18" charset="0"/>
              </a:rPr>
              <a:t>FLOW DIAGRAM</a:t>
            </a:r>
          </a:p>
        </p:txBody>
      </p:sp>
      <p:sp>
        <p:nvSpPr>
          <p:cNvPr id="6" name="Date Placeholder 5"/>
          <p:cNvSpPr>
            <a:spLocks noGrp="1"/>
          </p:cNvSpPr>
          <p:nvPr>
            <p:ph type="dt" sz="half" idx="10"/>
          </p:nvPr>
        </p:nvSpPr>
        <p:spPr/>
        <p:txBody>
          <a:bodyPr/>
          <a:lstStyle/>
          <a:p>
            <a:fld id="{AA5394FC-B449-4E21-88D8-F73514EE53DD}" type="datetime1">
              <a:rPr lang="en-US" smtClean="0"/>
              <a:t>8/29/2023</a:t>
            </a:fld>
            <a:endParaRPr lang="en-IN"/>
          </a:p>
        </p:txBody>
      </p:sp>
      <p:sp>
        <p:nvSpPr>
          <p:cNvPr id="5" name="Footer Placeholder 4"/>
          <p:cNvSpPr>
            <a:spLocks noGrp="1"/>
          </p:cNvSpPr>
          <p:nvPr>
            <p:ph type="ftr" sz="quarter" idx="11"/>
          </p:nvPr>
        </p:nvSpPr>
        <p:spPr/>
        <p:txBody>
          <a:bodyPr/>
          <a:lstStyle/>
          <a:p>
            <a:r>
              <a:rPr lang="en-IN"/>
              <a:t>Department of ECE</a:t>
            </a:r>
          </a:p>
        </p:txBody>
      </p:sp>
      <p:sp>
        <p:nvSpPr>
          <p:cNvPr id="7" name="Slide Number Placeholder 6"/>
          <p:cNvSpPr>
            <a:spLocks noGrp="1"/>
          </p:cNvSpPr>
          <p:nvPr>
            <p:ph type="sldNum" sz="quarter" idx="12"/>
          </p:nvPr>
        </p:nvSpPr>
        <p:spPr/>
        <p:txBody>
          <a:bodyPr/>
          <a:lstStyle/>
          <a:p>
            <a:fld id="{C0898A6D-CD5C-4802-925B-E5FD8D219589}" type="slidenum">
              <a:rPr lang="en-IN" smtClean="0"/>
              <a:t>6</a:t>
            </a:fld>
            <a:endParaRPr lang="en-IN"/>
          </a:p>
        </p:txBody>
      </p:sp>
      <p:sp>
        <p:nvSpPr>
          <p:cNvPr id="8" name="Title 1">
            <a:extLst>
              <a:ext uri="{FF2B5EF4-FFF2-40B4-BE49-F238E27FC236}">
                <a16:creationId xmlns:a16="http://schemas.microsoft.com/office/drawing/2014/main" id="{0D05E2B1-9FF9-6761-0F3E-F9AA83E0C71D}"/>
              </a:ext>
            </a:extLst>
          </p:cNvPr>
          <p:cNvSpPr txBox="1">
            <a:spLocks/>
          </p:cNvSpPr>
          <p:nvPr/>
        </p:nvSpPr>
        <p:spPr>
          <a:xfrm>
            <a:off x="838199" y="5701590"/>
            <a:ext cx="8610600" cy="655608"/>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2000" b="1" dirty="0">
              <a:latin typeface="Times New Roman"/>
              <a:cs typeface="Times New Roman"/>
            </a:endParaRPr>
          </a:p>
          <a:p>
            <a:r>
              <a:rPr lang="en-IN" sz="2100" b="1" dirty="0">
                <a:latin typeface="Times New Roman"/>
                <a:ea typeface="+mj-lt"/>
                <a:cs typeface="Times New Roman"/>
              </a:rPr>
              <a:t>Advanced ransomware pre-attack detection algorithm for endpoint data protection </a:t>
            </a:r>
          </a:p>
          <a:p>
            <a:endParaRPr lang="en-IN" sz="2000" b="1" dirty="0">
              <a:latin typeface="Times New Roman"/>
              <a:cs typeface="Times New Roman"/>
            </a:endParaRPr>
          </a:p>
        </p:txBody>
      </p:sp>
      <p:pic>
        <p:nvPicPr>
          <p:cNvPr id="10" name="Picture 9" descr="A diagram of a flowchart&#10;&#10;Description automatically generated">
            <a:extLst>
              <a:ext uri="{FF2B5EF4-FFF2-40B4-BE49-F238E27FC236}">
                <a16:creationId xmlns:a16="http://schemas.microsoft.com/office/drawing/2014/main" id="{C5156E2D-A2FB-75D7-801A-2FD6A0B7F83B}"/>
              </a:ext>
            </a:extLst>
          </p:cNvPr>
          <p:cNvPicPr>
            <a:picLocks noChangeAspect="1"/>
          </p:cNvPicPr>
          <p:nvPr/>
        </p:nvPicPr>
        <p:blipFill>
          <a:blip r:embed="rId2"/>
          <a:stretch>
            <a:fillRect/>
          </a:stretch>
        </p:blipFill>
        <p:spPr>
          <a:xfrm>
            <a:off x="4037141" y="921537"/>
            <a:ext cx="4239720" cy="4708491"/>
          </a:xfrm>
          <a:prstGeom prst="rect">
            <a:avLst/>
          </a:prstGeom>
        </p:spPr>
      </p:pic>
    </p:spTree>
    <p:extLst>
      <p:ext uri="{BB962C8B-B14F-4D97-AF65-F5344CB8AC3E}">
        <p14:creationId xmlns:p14="http://schemas.microsoft.com/office/powerpoint/2010/main" val="3098022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7901"/>
            <a:ext cx="10515600" cy="800519"/>
          </a:xfrm>
        </p:spPr>
        <p:txBody>
          <a:bodyPr/>
          <a:lstStyle/>
          <a:p>
            <a:r>
              <a:rPr lang="en-IN" sz="3600" b="1" dirty="0">
                <a:latin typeface="Times New Roman" panose="02020603050405020304" pitchFamily="18" charset="0"/>
                <a:cs typeface="Times New Roman" panose="02020603050405020304" pitchFamily="18" charset="0"/>
              </a:rPr>
              <a:t>APPLICATIONS</a:t>
            </a:r>
          </a:p>
        </p:txBody>
      </p:sp>
      <p:sp>
        <p:nvSpPr>
          <p:cNvPr id="3" name="Content Placeholder 2"/>
          <p:cNvSpPr>
            <a:spLocks noGrp="1"/>
          </p:cNvSpPr>
          <p:nvPr>
            <p:ph idx="1"/>
          </p:nvPr>
        </p:nvSpPr>
        <p:spPr>
          <a:xfrm>
            <a:off x="838200" y="1328420"/>
            <a:ext cx="6430464" cy="1688157"/>
          </a:xfrm>
        </p:spPr>
        <p:txBody>
          <a:bodyPr vert="horz" lIns="91440" tIns="45720" rIns="91440" bIns="45720" rtlCol="0" anchor="t">
            <a:noAutofit/>
          </a:bodyPr>
          <a:lstStyle/>
          <a:p>
            <a:pPr algn="just"/>
            <a:r>
              <a:rPr lang="en-US" sz="2000" dirty="0">
                <a:latin typeface="Times New Roman"/>
                <a:cs typeface="Times New Roman"/>
              </a:rPr>
              <a:t>SolarWinds Security Event Manager (SEM)</a:t>
            </a:r>
          </a:p>
          <a:p>
            <a:pPr algn="just"/>
            <a:r>
              <a:rPr lang="en-US" sz="2000" dirty="0">
                <a:latin typeface="Times New Roman"/>
                <a:cs typeface="Times New Roman"/>
              </a:rPr>
              <a:t>SolarWinds Patch Manager</a:t>
            </a:r>
          </a:p>
          <a:p>
            <a:pPr algn="just"/>
            <a:r>
              <a:rPr lang="en-US" sz="2000" dirty="0">
                <a:latin typeface="Times New Roman"/>
                <a:cs typeface="Times New Roman"/>
              </a:rPr>
              <a:t>Bitdefender Anti-Ransomware</a:t>
            </a:r>
          </a:p>
          <a:p>
            <a:pPr algn="just"/>
            <a:r>
              <a:rPr lang="en-US" sz="2000" dirty="0">
                <a:latin typeface="Times New Roman"/>
                <a:cs typeface="Times New Roman"/>
              </a:rPr>
              <a:t>Trend Micro Ransomware File </a:t>
            </a:r>
            <a:r>
              <a:rPr lang="en-US" sz="2000" dirty="0" err="1">
                <a:latin typeface="Times New Roman"/>
                <a:cs typeface="Times New Roman"/>
              </a:rPr>
              <a:t>Decryptor</a:t>
            </a:r>
            <a:endParaRPr lang="en-IN" sz="2000" dirty="0" err="1">
              <a:latin typeface="Times New Roman"/>
              <a:cs typeface="Times New Roman"/>
            </a:endParaRPr>
          </a:p>
          <a:p>
            <a:pPr algn="just"/>
            <a:endParaRPr lang="en-US"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EFDB7FD9-3876-42E3-966A-F8BC41590273}" type="datetime1">
              <a:rPr lang="en-US" smtClean="0"/>
              <a:t>8/29/2023</a:t>
            </a:fld>
            <a:endParaRPr lang="en-IN" dirty="0"/>
          </a:p>
        </p:txBody>
      </p:sp>
      <p:sp>
        <p:nvSpPr>
          <p:cNvPr id="5" name="Footer Placeholder 4"/>
          <p:cNvSpPr>
            <a:spLocks noGrp="1"/>
          </p:cNvSpPr>
          <p:nvPr>
            <p:ph type="ftr" sz="quarter" idx="11"/>
          </p:nvPr>
        </p:nvSpPr>
        <p:spPr/>
        <p:txBody>
          <a:bodyPr/>
          <a:lstStyle/>
          <a:p>
            <a:r>
              <a:rPr lang="en-IN"/>
              <a:t>Department of ECE</a:t>
            </a:r>
          </a:p>
        </p:txBody>
      </p:sp>
      <p:sp>
        <p:nvSpPr>
          <p:cNvPr id="7" name="Slide Number Placeholder 6"/>
          <p:cNvSpPr>
            <a:spLocks noGrp="1"/>
          </p:cNvSpPr>
          <p:nvPr>
            <p:ph type="sldNum" sz="quarter" idx="12"/>
          </p:nvPr>
        </p:nvSpPr>
        <p:spPr/>
        <p:txBody>
          <a:bodyPr/>
          <a:lstStyle/>
          <a:p>
            <a:fld id="{C0898A6D-CD5C-4802-925B-E5FD8D219589}" type="slidenum">
              <a:rPr lang="en-IN" smtClean="0"/>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sz="3600" b="1" dirty="0">
                <a:latin typeface="Times New Roman" panose="02020603050405020304" pitchFamily="18" charset="0"/>
                <a:cs typeface="Times New Roman" panose="02020603050405020304" pitchFamily="18" charset="0"/>
              </a:rPr>
              <a:t>REFERENCES</a:t>
            </a:r>
            <a:r>
              <a:rPr lang="en-IN" sz="3600" b="1"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838200" y="1328420"/>
            <a:ext cx="10515600" cy="4848860"/>
          </a:xfrm>
        </p:spPr>
        <p:txBody>
          <a:bodyPr vert="horz" lIns="91440" tIns="45720" rIns="91440" bIns="45720" rtlCol="0" anchor="t">
            <a:noAutofit/>
          </a:bodyPr>
          <a:lstStyle/>
          <a:p>
            <a:pPr marL="0" indent="0" algn="just">
              <a:buNone/>
            </a:pPr>
            <a:r>
              <a:rPr lang="en-IN" sz="1600" b="1" dirty="0">
                <a:latin typeface="Times New Roman"/>
                <a:cs typeface="Times New Roman"/>
              </a:rPr>
              <a:t>[1] </a:t>
            </a:r>
            <a:r>
              <a:rPr lang="en-IN" sz="1600" dirty="0">
                <a:latin typeface="Times New Roman" panose="02020603050405020304" pitchFamily="18" charset="0"/>
                <a:cs typeface="Times New Roman" panose="02020603050405020304" pitchFamily="18" charset="0"/>
              </a:rPr>
              <a:t>Du, J., Raza, S.H., Ahmad, M., Alam, I., Dar, S.H. and Habib, M.A., 2022. Digital Forensics as Advanced Ransomware Pre-Attack Detection Algorithm for Endpoint Data Protection. Security and Communication Networks, 2022, pp.1-16.</a:t>
            </a:r>
          </a:p>
          <a:p>
            <a:pPr marL="0" indent="0" algn="just">
              <a:buNone/>
            </a:pPr>
            <a:r>
              <a:rPr lang="en-IN" sz="1600" b="1" dirty="0">
                <a:latin typeface="Times New Roman"/>
                <a:cs typeface="Times New Roman"/>
              </a:rPr>
              <a:t>[2]</a:t>
            </a:r>
            <a:r>
              <a:rPr lang="en-IN" sz="1600" dirty="0" err="1">
                <a:latin typeface="Times New Roman"/>
                <a:cs typeface="Times New Roman"/>
              </a:rPr>
              <a:t>Razaulla</a:t>
            </a:r>
            <a:r>
              <a:rPr lang="en-IN" sz="1600" dirty="0">
                <a:latin typeface="Times New Roman"/>
                <a:cs typeface="Times New Roman"/>
              </a:rPr>
              <a:t>, S., </a:t>
            </a:r>
            <a:r>
              <a:rPr lang="en-IN" sz="1600" dirty="0" err="1">
                <a:latin typeface="Times New Roman"/>
                <a:cs typeface="Times New Roman"/>
              </a:rPr>
              <a:t>Fachkha</a:t>
            </a:r>
            <a:r>
              <a:rPr lang="en-IN" sz="1600" dirty="0">
                <a:latin typeface="Times New Roman"/>
                <a:cs typeface="Times New Roman"/>
              </a:rPr>
              <a:t>, C., Markarian, C., </a:t>
            </a:r>
            <a:r>
              <a:rPr lang="en-IN" sz="1600" dirty="0" err="1">
                <a:latin typeface="Times New Roman"/>
                <a:cs typeface="Times New Roman"/>
              </a:rPr>
              <a:t>Gawanmeh</a:t>
            </a:r>
            <a:r>
              <a:rPr lang="en-IN" sz="1600" dirty="0">
                <a:latin typeface="Times New Roman"/>
                <a:cs typeface="Times New Roman"/>
              </a:rPr>
              <a:t>, A., Mansoor, W., Fung, B.C. and Assi, C., 2023. The Age of Ransomware: A Survey on the Evolution, Taxonomy, and Research Directions. IEEE Access.</a:t>
            </a:r>
          </a:p>
          <a:p>
            <a:pPr marL="0" indent="0" algn="just">
              <a:buNone/>
            </a:pPr>
            <a:r>
              <a:rPr lang="en-IN" sz="1600" b="1" dirty="0">
                <a:latin typeface="Times New Roman"/>
                <a:cs typeface="Times New Roman"/>
              </a:rPr>
              <a:t>[3]</a:t>
            </a:r>
            <a:r>
              <a:rPr lang="en-IN" sz="1600" b="1" dirty="0">
                <a:latin typeface="Times New Roman"/>
                <a:ea typeface="+mn-lt"/>
                <a:cs typeface="Times New Roman"/>
              </a:rPr>
              <a:t> </a:t>
            </a:r>
            <a:r>
              <a:rPr lang="en-IN" sz="1600" dirty="0">
                <a:latin typeface="Times New Roman"/>
                <a:cs typeface="Times New Roman"/>
              </a:rPr>
              <a:t>B. Shi, L. Han, and H. Yan, “Adaptive clustering algorithm based on </a:t>
            </a:r>
            <a:r>
              <a:rPr lang="en-IN" sz="1600" dirty="0" err="1">
                <a:latin typeface="Times New Roman"/>
                <a:cs typeface="Times New Roman"/>
              </a:rPr>
              <a:t>kNN</a:t>
            </a:r>
            <a:r>
              <a:rPr lang="en-IN" sz="1600" dirty="0">
                <a:latin typeface="Times New Roman"/>
                <a:cs typeface="Times New Roman"/>
              </a:rPr>
              <a:t> and density,” Pattern Recognition Letters, vol. 104, pp. 37–44, 2018. </a:t>
            </a:r>
            <a:endParaRPr lang="en-IN" sz="1600" dirty="0">
              <a:latin typeface="Times New Roman" panose="02020603050405020304" pitchFamily="18" charset="0"/>
              <a:cs typeface="Times New Roman" panose="02020603050405020304" pitchFamily="18" charset="0"/>
            </a:endParaRPr>
          </a:p>
          <a:p>
            <a:pPr marL="0" indent="0" algn="just">
              <a:buNone/>
            </a:pPr>
            <a:r>
              <a:rPr lang="en-IN" sz="1600" b="1" dirty="0">
                <a:latin typeface="Times New Roman"/>
                <a:cs typeface="Times New Roman"/>
                <a:sym typeface="+mn-ea"/>
              </a:rPr>
              <a:t>[4] </a:t>
            </a:r>
            <a:r>
              <a:rPr lang="en-IN" sz="1600" dirty="0">
                <a:latin typeface="Times New Roman"/>
                <a:cs typeface="Times New Roman"/>
                <a:sym typeface="+mn-ea"/>
              </a:rPr>
              <a:t>B. Jethva, “A New Ransomware Detection Scheme Based on Tracking File Signature and File Entropy,” (Doctoral Dis- </a:t>
            </a:r>
            <a:r>
              <a:rPr lang="en-IN" sz="1600" dirty="0" err="1">
                <a:latin typeface="Times New Roman"/>
                <a:cs typeface="Times New Roman"/>
                <a:sym typeface="+mn-ea"/>
              </a:rPr>
              <a:t>sertation</a:t>
            </a:r>
            <a:r>
              <a:rPr lang="en-IN" sz="1600" dirty="0">
                <a:latin typeface="Times New Roman"/>
                <a:cs typeface="Times New Roman"/>
                <a:sym typeface="+mn-ea"/>
              </a:rPr>
              <a:t>), </a:t>
            </a:r>
            <a:r>
              <a:rPr lang="en-IN" sz="1600" dirty="0" err="1">
                <a:latin typeface="Times New Roman"/>
                <a:cs typeface="Times New Roman"/>
                <a:sym typeface="+mn-ea"/>
              </a:rPr>
              <a:t>B.Eng</a:t>
            </a:r>
            <a:r>
              <a:rPr lang="en-IN" sz="1600" dirty="0">
                <a:latin typeface="Times New Roman"/>
                <a:cs typeface="Times New Roman"/>
                <a:sym typeface="+mn-ea"/>
              </a:rPr>
              <a:t>, Gujarat Technological University, Gujarat, India, 2019. </a:t>
            </a:r>
            <a:endParaRPr lang="en-IN" sz="1600" dirty="0">
              <a:latin typeface="Times New Roman" panose="02020603050405020304" pitchFamily="18" charset="0"/>
              <a:cs typeface="Times New Roman" panose="02020603050405020304" pitchFamily="18" charset="0"/>
              <a:sym typeface="+mn-ea"/>
            </a:endParaRPr>
          </a:p>
          <a:p>
            <a:pPr marL="0" indent="0" algn="just">
              <a:buNone/>
            </a:pPr>
            <a:endParaRPr lang="en-IN" sz="1600" b="1"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a:p>
            <a:pPr marL="0" indent="0" algn="just">
              <a:buNone/>
            </a:pPr>
            <a:endParaRPr lang="en-IN" sz="1200" dirty="0">
              <a:latin typeface="Times New Roman" panose="02020603050405020304" pitchFamily="18" charset="0"/>
              <a:cs typeface="Times New Roman" panose="02020603050405020304" pitchFamily="18" charset="0"/>
            </a:endParaRPr>
          </a:p>
          <a:p>
            <a:pPr marL="0" indent="0" algn="just">
              <a:buNone/>
            </a:pPr>
            <a:endParaRPr lang="en-IN" sz="1200" dirty="0">
              <a:latin typeface="Times New Roman" panose="02020603050405020304" pitchFamily="18" charset="0"/>
              <a:cs typeface="Times New Roman" panose="02020603050405020304" pitchFamily="18" charset="0"/>
            </a:endParaRPr>
          </a:p>
          <a:p>
            <a:pPr marL="0" indent="0" algn="just">
              <a:buNone/>
            </a:pPr>
            <a:endParaRPr lang="en-IN" sz="1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EFDB7FD9-3876-42E3-966A-F8BC41590273}" type="datetime1">
              <a:rPr lang="en-US" smtClean="0"/>
              <a:t>8/29/2023</a:t>
            </a:fld>
            <a:endParaRPr lang="en-IN" dirty="0"/>
          </a:p>
        </p:txBody>
      </p:sp>
      <p:sp>
        <p:nvSpPr>
          <p:cNvPr id="5" name="Footer Placeholder 4"/>
          <p:cNvSpPr>
            <a:spLocks noGrp="1"/>
          </p:cNvSpPr>
          <p:nvPr>
            <p:ph type="ftr" sz="quarter" idx="11"/>
          </p:nvPr>
        </p:nvSpPr>
        <p:spPr/>
        <p:txBody>
          <a:bodyPr/>
          <a:lstStyle/>
          <a:p>
            <a:r>
              <a:rPr lang="en-IN"/>
              <a:t>Department of ECE</a:t>
            </a:r>
          </a:p>
        </p:txBody>
      </p:sp>
      <p:sp>
        <p:nvSpPr>
          <p:cNvPr id="7" name="Slide Number Placeholder 6"/>
          <p:cNvSpPr>
            <a:spLocks noGrp="1"/>
          </p:cNvSpPr>
          <p:nvPr>
            <p:ph type="sldNum" sz="quarter" idx="12"/>
          </p:nvPr>
        </p:nvSpPr>
        <p:spPr/>
        <p:txBody>
          <a:bodyPr/>
          <a:lstStyle/>
          <a:p>
            <a:fld id="{C0898A6D-CD5C-4802-925B-E5FD8D219589}" type="slidenum">
              <a:rPr lang="en-IN" smtClean="0"/>
              <a:t>8</a:t>
            </a:fld>
            <a:endParaRPr lang="en-IN"/>
          </a:p>
        </p:txBody>
      </p:sp>
    </p:spTree>
    <p:extLst>
      <p:ext uri="{BB962C8B-B14F-4D97-AF65-F5344CB8AC3E}">
        <p14:creationId xmlns:p14="http://schemas.microsoft.com/office/powerpoint/2010/main" val="2304563365"/>
      </p:ext>
    </p:extLst>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New Slide Title</a:t>
            </a:r>
          </a:p>
        </p:txBody>
      </p:sp>
      <p:sp>
        <p:nvSpPr>
          <p:cNvPr id="3" name="Subtitle 2"/>
          <p:cNvSpPr>
            <a:spLocks noGrp="1"/>
          </p:cNvSpPr>
          <p:nvPr>
            <p:ph type="subTitle" idx="1"/>
          </p:nvPr>
        </p:nvSpPr>
        <p:spPr/>
        <p:txBody>
          <a:bodyPr/>
          <a:lstStyle/>
          <a:p>
            <a:r>
              <a:t>This is the content of the new slide.</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294</TotalTime>
  <Words>961</Words>
  <Application>Microsoft Office PowerPoint</Application>
  <PresentationFormat>Widescreen</PresentationFormat>
  <Paragraphs>82</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 Theme</vt:lpstr>
      <vt:lpstr>1_Office Theme</vt:lpstr>
      <vt:lpstr>PowerPoint Presentation</vt:lpstr>
      <vt:lpstr>INTRODUCTION</vt:lpstr>
      <vt:lpstr>MOTIVATION</vt:lpstr>
      <vt:lpstr>Problem Statement</vt:lpstr>
      <vt:lpstr>PowerPoint Presentation</vt:lpstr>
      <vt:lpstr>FLOW DIAGRAM</vt:lpstr>
      <vt:lpstr>APPLICATIONS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Venkata Sai Vivek Potnuru</dc:creator>
  <cp:lastModifiedBy>Adiesh Chowdary</cp:lastModifiedBy>
  <cp:revision>286</cp:revision>
  <dcterms:created xsi:type="dcterms:W3CDTF">2021-11-03T05:08:00Z</dcterms:created>
  <dcterms:modified xsi:type="dcterms:W3CDTF">2023-08-30T07:10:16Z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6CC21D9EEFB541379A87B5377D3FB620</vt:lpwstr>
  </property>
  <property fmtid="{D5CDD505-2E9C-101B-9397-08002B2CF9AE}" pid="3" name="KSOProductBuildVer">
    <vt:lpwstr>1033-11.2.0.11537</vt:lpwstr>
  </property>
</Properties>
</file>