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83" r:id="rId4"/>
    <p:sldId id="259" r:id="rId5"/>
    <p:sldId id="287" r:id="rId6"/>
    <p:sldId id="298" r:id="rId7"/>
    <p:sldId id="269" r:id="rId8"/>
    <p:sldId id="261" r:id="rId9"/>
    <p:sldId id="294" r:id="rId10"/>
    <p:sldId id="295" r:id="rId11"/>
    <p:sldId id="296" r:id="rId12"/>
    <p:sldId id="297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31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5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29c241c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29c241c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29c241c4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29c241c4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40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72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de.xyz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hishek-abit.netlify.app/" TargetMode="External"/><Relationship Id="rId5" Type="http://schemas.openxmlformats.org/officeDocument/2006/relationships/hyperlink" Target="https://github.com/Abhisheknayak-programer/Reverse-Geocoding" TargetMode="External"/><Relationship Id="rId4" Type="http://schemas.openxmlformats.org/officeDocument/2006/relationships/hyperlink" Target="https://leafletj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869218" y="1783107"/>
            <a:ext cx="5405563" cy="15772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Reverse </a:t>
            </a:r>
            <a:r>
              <a:rPr lang="en" sz="8800" dirty="0">
                <a:solidFill>
                  <a:schemeClr val="accent1"/>
                </a:solidFill>
              </a:rPr>
              <a:t>Geocoding</a:t>
            </a:r>
            <a:r>
              <a:rPr lang="en" sz="8800" dirty="0"/>
              <a:t> </a:t>
            </a:r>
            <a:endParaRPr sz="8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645920" y="822925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Future Scope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540140" y="1653540"/>
            <a:ext cx="6369420" cy="2499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Now a day </a:t>
            </a:r>
            <a:r>
              <a:rPr lang="en-IN" dirty="0"/>
              <a:t>most of the websites and even applications uses this reverse geocoding techniques like Amazon, Flipkart , Google Maps, Zomato , Swiggy , Uber, Ola etc. to know the exact location of the user and send their product to that location.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1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94470" y="983327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Conclusion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403030" y="1813942"/>
            <a:ext cx="6407470" cy="19334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So here I conclude that</a:t>
            </a:r>
            <a:r>
              <a:rPr lang="en-US" dirty="0"/>
              <a:t> in future a lot of upcoming companies and startups will be using this technique to get the users exact location and perform any operation with that resulted location.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5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543050" y="644434"/>
            <a:ext cx="6342799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References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470131" y="1475049"/>
            <a:ext cx="6680888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>
                <a:hlinkClick r:id="rId3"/>
              </a:rPr>
              <a:t>https://geocode.xyz/</a:t>
            </a:r>
            <a:r>
              <a:rPr lang="en-IN" dirty="0"/>
              <a:t>   [ Used for Conversion API]</a:t>
            </a:r>
            <a:endParaRPr dirty="0"/>
          </a:p>
          <a:p>
            <a:pPr lvl="0">
              <a:spcBef>
                <a:spcPts val="600"/>
              </a:spcBef>
            </a:pPr>
            <a:r>
              <a:rPr lang="en-IN" dirty="0">
                <a:hlinkClick r:id="rId4"/>
              </a:rPr>
              <a:t>https://leafletjs.com/</a:t>
            </a:r>
            <a:r>
              <a:rPr lang="en-IN" dirty="0"/>
              <a:t>  [Used for Displaying map]</a:t>
            </a:r>
          </a:p>
          <a:p>
            <a:pPr lvl="0">
              <a:spcBef>
                <a:spcPts val="600"/>
              </a:spcBef>
            </a:pPr>
            <a:r>
              <a:rPr lang="en-IN" dirty="0">
                <a:hlinkClick r:id="rId5"/>
              </a:rPr>
              <a:t>https://github.com/Abhisheknayak-programer/Reverse-Geocoding</a:t>
            </a:r>
            <a:r>
              <a:rPr lang="en-IN" dirty="0"/>
              <a:t>  [Project Source Code Link]</a:t>
            </a:r>
          </a:p>
          <a:p>
            <a:pPr lvl="0">
              <a:spcBef>
                <a:spcPts val="600"/>
              </a:spcBef>
            </a:pPr>
            <a:r>
              <a:rPr lang="en-IN" dirty="0">
                <a:hlinkClick r:id="rId6"/>
              </a:rPr>
              <a:t>https://abhishek-abit.netlify.app/</a:t>
            </a:r>
            <a:r>
              <a:rPr lang="en-IN" dirty="0"/>
              <a:t>  [See Live Project]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9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608371" y="1629697"/>
            <a:ext cx="7691284" cy="109691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 You!</a:t>
            </a:r>
            <a:endParaRPr sz="8000" dirty="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604520" y="371276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Hello!</a:t>
            </a:r>
            <a:endParaRPr sz="12000" dirty="0"/>
          </a:p>
        </p:txBody>
      </p:sp>
      <p:sp>
        <p:nvSpPr>
          <p:cNvPr id="389" name="Google Shape;389;p15"/>
          <p:cNvSpPr txBox="1">
            <a:spLocks noGrp="1"/>
          </p:cNvSpPr>
          <p:nvPr>
            <p:ph type="subTitle" idx="4294967295"/>
          </p:nvPr>
        </p:nvSpPr>
        <p:spPr>
          <a:xfrm>
            <a:off x="681990" y="1817153"/>
            <a:ext cx="7016668" cy="2547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2800" b="1" dirty="0"/>
              <a:t>I am </a:t>
            </a:r>
            <a:r>
              <a:rPr lang="en" sz="2800" b="1" dirty="0">
                <a:solidFill>
                  <a:schemeClr val="accent1"/>
                </a:solidFill>
              </a:rPr>
              <a:t>Abhishek Nayak</a:t>
            </a:r>
          </a:p>
          <a:p>
            <a:pPr marL="0" lvl="0" indent="0">
              <a:buNone/>
            </a:pPr>
            <a:r>
              <a:rPr lang="en" sz="2800" dirty="0"/>
              <a:t>Currently </a:t>
            </a:r>
            <a:r>
              <a:rPr lang="en-IN" sz="2800" dirty="0"/>
              <a:t>pursuing my graduation from</a:t>
            </a:r>
            <a:r>
              <a:rPr lang="en" sz="2800" dirty="0"/>
              <a:t> </a:t>
            </a:r>
            <a:r>
              <a:rPr lang="en-IN" sz="2800" b="1" dirty="0">
                <a:solidFill>
                  <a:schemeClr val="accent1"/>
                </a:solidFill>
              </a:rPr>
              <a:t>ABIT  Cuttack in B-Tech </a:t>
            </a:r>
            <a:r>
              <a:rPr lang="en-IN" sz="2800" dirty="0">
                <a:solidFill>
                  <a:schemeClr val="tx1"/>
                </a:solidFill>
              </a:rPr>
              <a:t>of</a:t>
            </a:r>
            <a:r>
              <a:rPr lang="en-IN" sz="2800" dirty="0"/>
              <a:t> Branch </a:t>
            </a:r>
            <a:r>
              <a:rPr lang="en-IN" sz="2800" b="1" dirty="0">
                <a:solidFill>
                  <a:schemeClr val="accent1"/>
                </a:solidFill>
              </a:rPr>
              <a:t>CSE</a:t>
            </a:r>
            <a:endParaRPr sz="28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Today </a:t>
            </a:r>
            <a:r>
              <a:rPr lang="en-IN" sz="2800" dirty="0"/>
              <a:t>the topic of my </a:t>
            </a:r>
            <a:r>
              <a:rPr lang="en" sz="2800" dirty="0"/>
              <a:t>presentation </a:t>
            </a:r>
            <a:r>
              <a:rPr lang="en-IN" sz="2800" dirty="0"/>
              <a:t>is all about </a:t>
            </a:r>
            <a:r>
              <a:rPr lang="en-IN" sz="2800" b="1" dirty="0">
                <a:solidFill>
                  <a:schemeClr val="accent1"/>
                </a:solidFill>
              </a:rPr>
              <a:t>Reverse Geocoding</a:t>
            </a:r>
            <a:r>
              <a:rPr lang="en-IN" sz="2800" dirty="0"/>
              <a:t>.</a:t>
            </a: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  <p:bldP spid="38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>
            <a:spLocks noGrp="1"/>
          </p:cNvSpPr>
          <p:nvPr>
            <p:ph type="title"/>
          </p:nvPr>
        </p:nvSpPr>
        <p:spPr>
          <a:xfrm>
            <a:off x="1397478" y="5895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730" name="Google Shape;730;p4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3" name="Google Shape;733;p40"/>
          <p:cNvGrpSpPr/>
          <p:nvPr/>
        </p:nvGrpSpPr>
        <p:grpSpPr>
          <a:xfrm>
            <a:off x="464745" y="2921486"/>
            <a:ext cx="473400" cy="473400"/>
            <a:chOff x="1786339" y="1703401"/>
            <a:chExt cx="473400" cy="473400"/>
          </a:xfrm>
        </p:grpSpPr>
        <p:sp>
          <p:nvSpPr>
            <p:cNvPr id="734" name="Google Shape;7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1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3783705" y="1855801"/>
            <a:ext cx="473400" cy="473400"/>
            <a:chOff x="3814414" y="1703401"/>
            <a:chExt cx="473400" cy="473400"/>
          </a:xfrm>
        </p:grpSpPr>
        <p:sp>
          <p:nvSpPr>
            <p:cNvPr id="737" name="Google Shape;7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4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39" name="Google Shape;739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740" name="Google Shape;7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6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746" name="Google Shape;7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5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48" name="Google Shape;748;p40"/>
          <p:cNvGrpSpPr/>
          <p:nvPr/>
        </p:nvGrpSpPr>
        <p:grpSpPr>
          <a:xfrm>
            <a:off x="2824675" y="3728700"/>
            <a:ext cx="473400" cy="473400"/>
            <a:chOff x="2824664" y="3576300"/>
            <a:chExt cx="473400" cy="473400"/>
          </a:xfrm>
        </p:grpSpPr>
        <p:sp>
          <p:nvSpPr>
            <p:cNvPr id="749" name="Google Shape;7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3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sp>
        <p:nvSpPr>
          <p:cNvPr id="751" name="Google Shape;751;p40"/>
          <p:cNvSpPr txBox="1"/>
          <p:nvPr/>
        </p:nvSpPr>
        <p:spPr>
          <a:xfrm>
            <a:off x="58245" y="2753955"/>
            <a:ext cx="1286400" cy="23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Introduction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36" name="Google Shape;745;p40">
            <a:extLst>
              <a:ext uri="{FF2B5EF4-FFF2-40B4-BE49-F238E27FC236}">
                <a16:creationId xmlns:a16="http://schemas.microsoft.com/office/drawing/2014/main" id="{CB01CE54-FBC1-48AB-94E4-4ABC3475CDE1}"/>
              </a:ext>
            </a:extLst>
          </p:cNvPr>
          <p:cNvGrpSpPr/>
          <p:nvPr/>
        </p:nvGrpSpPr>
        <p:grpSpPr>
          <a:xfrm>
            <a:off x="6880835" y="3728700"/>
            <a:ext cx="473400" cy="473400"/>
            <a:chOff x="4852739" y="3576300"/>
            <a:chExt cx="473400" cy="473400"/>
          </a:xfrm>
        </p:grpSpPr>
        <p:sp>
          <p:nvSpPr>
            <p:cNvPr id="37" name="Google Shape;746;p40">
              <a:extLst>
                <a:ext uri="{FF2B5EF4-FFF2-40B4-BE49-F238E27FC236}">
                  <a16:creationId xmlns:a16="http://schemas.microsoft.com/office/drawing/2014/main" id="{D1B99A51-3EE1-4BF3-BBBB-01169E5172A7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" name="Google Shape;747;p40">
              <a:extLst>
                <a:ext uri="{FF2B5EF4-FFF2-40B4-BE49-F238E27FC236}">
                  <a16:creationId xmlns:a16="http://schemas.microsoft.com/office/drawing/2014/main" id="{31B33175-EFBA-45A3-A630-53C22E7E1BA0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7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43" name="Google Shape;736;p40">
            <a:extLst>
              <a:ext uri="{FF2B5EF4-FFF2-40B4-BE49-F238E27FC236}">
                <a16:creationId xmlns:a16="http://schemas.microsoft.com/office/drawing/2014/main" id="{3CBF4A07-D5D2-4B51-B801-4527AB9B65F9}"/>
              </a:ext>
            </a:extLst>
          </p:cNvPr>
          <p:cNvGrpSpPr/>
          <p:nvPr/>
        </p:nvGrpSpPr>
        <p:grpSpPr>
          <a:xfrm>
            <a:off x="1842986" y="1855801"/>
            <a:ext cx="473400" cy="473400"/>
            <a:chOff x="3814414" y="1703401"/>
            <a:chExt cx="473400" cy="473400"/>
          </a:xfrm>
        </p:grpSpPr>
        <p:sp>
          <p:nvSpPr>
            <p:cNvPr id="44" name="Google Shape;737;p40">
              <a:extLst>
                <a:ext uri="{FF2B5EF4-FFF2-40B4-BE49-F238E27FC236}">
                  <a16:creationId xmlns:a16="http://schemas.microsoft.com/office/drawing/2014/main" id="{03111E24-C7E2-40AA-937E-89F0CE32185E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45" name="Google Shape;738;p40">
              <a:extLst>
                <a:ext uri="{FF2B5EF4-FFF2-40B4-BE49-F238E27FC236}">
                  <a16:creationId xmlns:a16="http://schemas.microsoft.com/office/drawing/2014/main" id="{B62A5FCF-F1DE-45D1-B812-3C819D026007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2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46" name="Google Shape;736;p40">
            <a:extLst>
              <a:ext uri="{FF2B5EF4-FFF2-40B4-BE49-F238E27FC236}">
                <a16:creationId xmlns:a16="http://schemas.microsoft.com/office/drawing/2014/main" id="{074440F9-543B-4E38-B933-5EF87FA08A7E}"/>
              </a:ext>
            </a:extLst>
          </p:cNvPr>
          <p:cNvGrpSpPr/>
          <p:nvPr/>
        </p:nvGrpSpPr>
        <p:grpSpPr>
          <a:xfrm>
            <a:off x="7830063" y="1925129"/>
            <a:ext cx="334744" cy="334744"/>
            <a:chOff x="3883742" y="1772729"/>
            <a:chExt cx="334744" cy="334744"/>
          </a:xfrm>
        </p:grpSpPr>
        <p:sp>
          <p:nvSpPr>
            <p:cNvPr id="47" name="Google Shape;737;p40">
              <a:extLst>
                <a:ext uri="{FF2B5EF4-FFF2-40B4-BE49-F238E27FC236}">
                  <a16:creationId xmlns:a16="http://schemas.microsoft.com/office/drawing/2014/main" id="{28B440DA-A16F-4FA5-BFA5-84737B7D169F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48" name="Google Shape;738;p40">
              <a:extLst>
                <a:ext uri="{FF2B5EF4-FFF2-40B4-BE49-F238E27FC236}">
                  <a16:creationId xmlns:a16="http://schemas.microsoft.com/office/drawing/2014/main" id="{FAC2EB9E-AAE3-4801-941A-3209423C8FF4}"/>
                </a:ext>
              </a:extLst>
            </p:cNvPr>
            <p:cNvSpPr/>
            <p:nvPr/>
          </p:nvSpPr>
          <p:spPr>
            <a:xfrm>
              <a:off x="3997947" y="1892275"/>
              <a:ext cx="106334" cy="9565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8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sp>
        <p:nvSpPr>
          <p:cNvPr id="49" name="Google Shape;751;p40">
            <a:extLst>
              <a:ext uri="{FF2B5EF4-FFF2-40B4-BE49-F238E27FC236}">
                <a16:creationId xmlns:a16="http://schemas.microsoft.com/office/drawing/2014/main" id="{2D2FC3E2-5ADA-4DC4-9338-8FA69186D99C}"/>
              </a:ext>
            </a:extLst>
          </p:cNvPr>
          <p:cNvSpPr txBox="1"/>
          <p:nvPr/>
        </p:nvSpPr>
        <p:spPr>
          <a:xfrm>
            <a:off x="1397853" y="1455426"/>
            <a:ext cx="1427197" cy="42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Steps to Fetch and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Display map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3" name="Google Shape;751;p40">
            <a:extLst>
              <a:ext uri="{FF2B5EF4-FFF2-40B4-BE49-F238E27FC236}">
                <a16:creationId xmlns:a16="http://schemas.microsoft.com/office/drawing/2014/main" id="{AC5847EF-ABBC-414E-8010-072ECC4DDE08}"/>
              </a:ext>
            </a:extLst>
          </p:cNvPr>
          <p:cNvSpPr txBox="1"/>
          <p:nvPr/>
        </p:nvSpPr>
        <p:spPr>
          <a:xfrm>
            <a:off x="2418175" y="4215204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Advantages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4" name="Google Shape;751;p40">
            <a:extLst>
              <a:ext uri="{FF2B5EF4-FFF2-40B4-BE49-F238E27FC236}">
                <a16:creationId xmlns:a16="http://schemas.microsoft.com/office/drawing/2014/main" id="{E8EF6288-AFE7-45B8-9C93-337B86FB2123}"/>
              </a:ext>
            </a:extLst>
          </p:cNvPr>
          <p:cNvSpPr txBox="1"/>
          <p:nvPr/>
        </p:nvSpPr>
        <p:spPr>
          <a:xfrm>
            <a:off x="4446239" y="4204880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Future Scope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5" name="Google Shape;751;p40">
            <a:extLst>
              <a:ext uri="{FF2B5EF4-FFF2-40B4-BE49-F238E27FC236}">
                <a16:creationId xmlns:a16="http://schemas.microsoft.com/office/drawing/2014/main" id="{C64321D3-C41E-455A-9598-C132722F420A}"/>
              </a:ext>
            </a:extLst>
          </p:cNvPr>
          <p:cNvSpPr txBox="1"/>
          <p:nvPr/>
        </p:nvSpPr>
        <p:spPr>
          <a:xfrm>
            <a:off x="6407285" y="4241228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References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6" name="Google Shape;751;p40">
            <a:extLst>
              <a:ext uri="{FF2B5EF4-FFF2-40B4-BE49-F238E27FC236}">
                <a16:creationId xmlns:a16="http://schemas.microsoft.com/office/drawing/2014/main" id="{30AD4561-0574-4BEC-BF03-5B9321A4D737}"/>
              </a:ext>
            </a:extLst>
          </p:cNvPr>
          <p:cNvSpPr txBox="1"/>
          <p:nvPr/>
        </p:nvSpPr>
        <p:spPr>
          <a:xfrm>
            <a:off x="5435989" y="1717510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Conclusion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7" name="Google Shape;751;p40">
            <a:extLst>
              <a:ext uri="{FF2B5EF4-FFF2-40B4-BE49-F238E27FC236}">
                <a16:creationId xmlns:a16="http://schemas.microsoft.com/office/drawing/2014/main" id="{1AE6855D-80F8-467B-A686-836E4944BB03}"/>
              </a:ext>
            </a:extLst>
          </p:cNvPr>
          <p:cNvSpPr txBox="1"/>
          <p:nvPr/>
        </p:nvSpPr>
        <p:spPr>
          <a:xfrm>
            <a:off x="3414492" y="1702294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Disadvantages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8" name="Google Shape;751;p40">
            <a:extLst>
              <a:ext uri="{FF2B5EF4-FFF2-40B4-BE49-F238E27FC236}">
                <a16:creationId xmlns:a16="http://schemas.microsoft.com/office/drawing/2014/main" id="{7B8800D3-3151-4329-B49D-53B1ECB590F0}"/>
              </a:ext>
            </a:extLst>
          </p:cNvPr>
          <p:cNvSpPr txBox="1"/>
          <p:nvPr/>
        </p:nvSpPr>
        <p:spPr>
          <a:xfrm>
            <a:off x="7354235" y="1692169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End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1334400" y="327660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Introduction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1226532" y="1295408"/>
            <a:ext cx="7037791" cy="3520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Saira Semi Condensed"/>
              <a:buChar char="⩥"/>
            </a:pPr>
            <a:r>
              <a:rPr lang="en-US" sz="1800" b="1" dirty="0"/>
              <a:t>Geocoding</a:t>
            </a:r>
            <a:r>
              <a:rPr lang="en-US" sz="1800" dirty="0">
                <a:solidFill>
                  <a:schemeClr val="tx1"/>
                </a:solidFill>
              </a:rPr>
              <a:t> is the process of transforming a description of a location such as a pair of coordinates, an address, or a name of a place.</a:t>
            </a:r>
          </a:p>
          <a:p>
            <a:pPr>
              <a:buFont typeface="Saira Semi Condensed"/>
              <a:buChar char="⩥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Saira Semi Condensed"/>
              <a:buChar char="⩥"/>
            </a:pPr>
            <a:r>
              <a:rPr lang="en-US" sz="1800" dirty="0">
                <a:solidFill>
                  <a:schemeClr val="tx1"/>
                </a:solidFill>
              </a:rPr>
              <a:t>Geocoding are up of two types : </a:t>
            </a:r>
          </a:p>
          <a:p>
            <a:pPr marL="533400" lvl="1" indent="0"/>
            <a:r>
              <a:rPr lang="en-US" sz="1800" dirty="0">
                <a:solidFill>
                  <a:schemeClr val="tx1"/>
                </a:solidFill>
              </a:rPr>
              <a:t>1. Forward Geocoding</a:t>
            </a:r>
          </a:p>
          <a:p>
            <a:pPr marL="533400" lvl="1" indent="0"/>
            <a:r>
              <a:rPr lang="en-US" sz="1800" dirty="0">
                <a:solidFill>
                  <a:schemeClr val="tx1"/>
                </a:solidFill>
              </a:rPr>
              <a:t>2. Reverse Geocoding </a:t>
            </a:r>
          </a:p>
          <a:p>
            <a:pPr>
              <a:buFont typeface="Saira Semi Condensed"/>
              <a:buChar char="⩥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Saira Semi Condensed"/>
              <a:buChar char="⩥"/>
            </a:pPr>
            <a:r>
              <a:rPr lang="en-US" sz="1800" b="1" dirty="0"/>
              <a:t>Forward Geocoding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means you start with an address or location (such as India) and end up with latitude and longitude coordinates.</a:t>
            </a:r>
          </a:p>
          <a:p>
            <a:pPr marL="76200" indent="0"/>
            <a:endParaRPr lang="en-US" sz="1800" dirty="0">
              <a:solidFill>
                <a:schemeClr val="tx1"/>
              </a:solidFill>
            </a:endParaRPr>
          </a:p>
          <a:p>
            <a:pPr>
              <a:buFont typeface="Saira Semi Condensed"/>
              <a:buChar char="⩥"/>
            </a:pPr>
            <a:r>
              <a:rPr lang="en-US" sz="1800" b="1" dirty="0"/>
              <a:t>Reverse Geocoding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is a process used to convert coordinates (latitude and longitude) to human-readable addresses.</a:t>
            </a:r>
          </a:p>
          <a:p>
            <a:pPr marL="76200" indent="0"/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76200" lvl="0" indent="0"/>
            <a:endParaRPr lang="en-US" dirty="0"/>
          </a:p>
          <a:p>
            <a:pPr marL="0" lvl="0" indent="0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spcAft>
                <a:spcPts val="600"/>
              </a:spcAft>
            </a:pPr>
            <a:endParaRPr lang="en-IN" dirty="0">
              <a:solidFill>
                <a:schemeClr val="tx1"/>
              </a:solidFill>
            </a:endParaRPr>
          </a:p>
          <a:p>
            <a:pPr marL="0" lvl="0" indent="0">
              <a:spcAft>
                <a:spcPts val="600"/>
              </a:spcAft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4"/>
          <p:cNvSpPr txBox="1">
            <a:spLocks noGrp="1"/>
          </p:cNvSpPr>
          <p:nvPr>
            <p:ph type="title"/>
          </p:nvPr>
        </p:nvSpPr>
        <p:spPr>
          <a:xfrm>
            <a:off x="922810" y="561946"/>
            <a:ext cx="5773431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</a:t>
            </a:r>
            <a:r>
              <a:rPr lang="en-IN" dirty="0"/>
              <a:t>s to </a:t>
            </a:r>
            <a:r>
              <a:rPr lang="en-IN" dirty="0">
                <a:solidFill>
                  <a:schemeClr val="accent1"/>
                </a:solidFill>
              </a:rPr>
              <a:t>fetch</a:t>
            </a:r>
            <a:r>
              <a:rPr lang="en-IN" dirty="0"/>
              <a:t> and </a:t>
            </a:r>
            <a:r>
              <a:rPr lang="en-IN" dirty="0">
                <a:solidFill>
                  <a:schemeClr val="accent1"/>
                </a:solidFill>
              </a:rPr>
              <a:t>display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27" name="Google Shape;827;p4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28" name="Google Shape;828;p44"/>
          <p:cNvGrpSpPr/>
          <p:nvPr/>
        </p:nvGrpSpPr>
        <p:grpSpPr>
          <a:xfrm>
            <a:off x="1312492" y="1413043"/>
            <a:ext cx="3608215" cy="3243857"/>
            <a:chOff x="1312492" y="1413043"/>
            <a:chExt cx="3608215" cy="3243857"/>
          </a:xfrm>
        </p:grpSpPr>
        <p:sp>
          <p:nvSpPr>
            <p:cNvPr id="829" name="Google Shape;829;p44"/>
            <p:cNvSpPr/>
            <p:nvPr/>
          </p:nvSpPr>
          <p:spPr>
            <a:xfrm>
              <a:off x="22057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CONVERT </a:t>
              </a:r>
              <a:r>
                <a:rPr lang="en-I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TO JSON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24316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GET MAP 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320433" y="1705597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ET COORDINATES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17630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PASS </a:t>
              </a:r>
              <a:r>
                <a:rPr lang="e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TO API </a:t>
              </a:r>
              <a:r>
                <a:rPr lang="en-I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URL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5440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TRANFORM I</a:t>
              </a:r>
              <a:r>
                <a:rPr lang="e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NTO</a:t>
              </a:r>
              <a:r>
                <a:rPr lang="en-I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PROPER FORMAT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19832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GET THE RESPONSE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3124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cxnSp>
        <p:nvCxnSpPr>
          <p:cNvPr id="836" name="Google Shape;836;p44"/>
          <p:cNvCxnSpPr/>
          <p:nvPr/>
        </p:nvCxnSpPr>
        <p:spPr>
          <a:xfrm>
            <a:off x="4876968" y="1949906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37" name="Google Shape;837;p44"/>
          <p:cNvSpPr txBox="1"/>
          <p:nvPr/>
        </p:nvSpPr>
        <p:spPr>
          <a:xfrm>
            <a:off x="6029324" y="1757583"/>
            <a:ext cx="2773775" cy="37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(Latitude coordinate , Longitude coordinate) 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38" name="Google Shape;838;p44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39" name="Google Shape;839;p44"/>
          <p:cNvSpPr txBox="1"/>
          <p:nvPr/>
        </p:nvSpPr>
        <p:spPr>
          <a:xfrm>
            <a:off x="5973538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Sto</a:t>
            </a: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ring the coordinates into a single array by destructing 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0" name="Google Shape;840;p44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1" name="Google Shape;841;p44"/>
          <p:cNvSpPr txBox="1"/>
          <p:nvPr/>
        </p:nvSpPr>
        <p:spPr>
          <a:xfrm>
            <a:off x="5980682" y="274127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Using template literals passing those coordinates to get the response from API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2" name="Google Shape;842;p44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3" name="Google Shape;843;p44"/>
          <p:cNvSpPr txBox="1"/>
          <p:nvPr/>
        </p:nvSpPr>
        <p:spPr>
          <a:xfrm>
            <a:off x="5980682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Waiting for the promise to fulfil and if reject then pass to catch state or </a:t>
            </a: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else returns a response with status “ok”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4" name="Google Shape;844;p44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5" name="Google Shape;845;p44"/>
          <p:cNvSpPr txBox="1"/>
          <p:nvPr/>
        </p:nvSpPr>
        <p:spPr>
          <a:xfrm>
            <a:off x="5973221" y="3718788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The data which we get is not easily readable so we convert them to json to use that data in our application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6" name="Google Shape;846;p44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7" name="Google Shape;847;p44"/>
          <p:cNvSpPr txBox="1"/>
          <p:nvPr/>
        </p:nvSpPr>
        <p:spPr>
          <a:xfrm>
            <a:off x="59592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After </a:t>
            </a: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passing that data to our component we basically renders the map on the screen.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5EE2E-BC53-4B52-8A18-5AC3252E7A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6EFB1-F612-4B67-88D5-90C1BC73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19" y="628651"/>
            <a:ext cx="3551705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/>
          <p:nvPr/>
        </p:nvSpPr>
        <p:spPr>
          <a:xfrm>
            <a:off x="977475" y="1163025"/>
            <a:ext cx="7245906" cy="345179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title" idx="4294967295"/>
          </p:nvPr>
        </p:nvSpPr>
        <p:spPr>
          <a:xfrm>
            <a:off x="1334450" y="424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Leaflet API</a:t>
            </a:r>
            <a:endParaRPr sz="3600" dirty="0"/>
          </a:p>
        </p:txBody>
      </p:sp>
      <p:sp>
        <p:nvSpPr>
          <p:cNvPr id="505" name="Google Shape;505;p26"/>
          <p:cNvSpPr/>
          <p:nvPr/>
        </p:nvSpPr>
        <p:spPr>
          <a:xfrm>
            <a:off x="5835527" y="2435582"/>
            <a:ext cx="581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ira Semi Condensed"/>
                <a:sym typeface="Saira Semi Condensed"/>
              </a:rPr>
              <a:t>HOME</a:t>
            </a:r>
            <a:endParaRPr sz="800" b="1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aira Semi Condensed"/>
              <a:sym typeface="Saira Semi Condensed"/>
            </a:endParaRPr>
          </a:p>
        </p:txBody>
      </p:sp>
      <p:sp>
        <p:nvSpPr>
          <p:cNvPr id="506" name="Google Shape;506;p2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08" name="Google Shape;508;p26"/>
          <p:cNvGrpSpPr/>
          <p:nvPr/>
        </p:nvGrpSpPr>
        <p:grpSpPr>
          <a:xfrm>
            <a:off x="1469215" y="2126083"/>
            <a:ext cx="200572" cy="219775"/>
            <a:chOff x="1742187" y="2001447"/>
            <a:chExt cx="258070" cy="282778"/>
          </a:xfrm>
        </p:grpSpPr>
        <p:sp>
          <p:nvSpPr>
            <p:cNvPr id="509" name="Google Shape;509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10" name="Google Shape;510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11" name="Google Shape;511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12" name="Google Shape;512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13" name="Google Shape;513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14" name="Google Shape;514;p26"/>
          <p:cNvGrpSpPr/>
          <p:nvPr/>
        </p:nvGrpSpPr>
        <p:grpSpPr>
          <a:xfrm>
            <a:off x="2986390" y="3589858"/>
            <a:ext cx="200572" cy="219775"/>
            <a:chOff x="1742187" y="2001447"/>
            <a:chExt cx="258070" cy="282778"/>
          </a:xfrm>
        </p:grpSpPr>
        <p:sp>
          <p:nvSpPr>
            <p:cNvPr id="515" name="Google Shape;515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16" name="Google Shape;516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17" name="Google Shape;517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18" name="Google Shape;518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19" name="Google Shape;519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20" name="Google Shape;520;p26"/>
          <p:cNvGrpSpPr/>
          <p:nvPr/>
        </p:nvGrpSpPr>
        <p:grpSpPr>
          <a:xfrm>
            <a:off x="3916114" y="1956173"/>
            <a:ext cx="200572" cy="219775"/>
            <a:chOff x="1742187" y="2001447"/>
            <a:chExt cx="258070" cy="282778"/>
          </a:xfrm>
        </p:grpSpPr>
        <p:sp>
          <p:nvSpPr>
            <p:cNvPr id="521" name="Google Shape;521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22" name="Google Shape;522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23" name="Google Shape;523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4" name="Google Shape;524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25" name="Google Shape;525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26" name="Google Shape;526;p26"/>
          <p:cNvGrpSpPr/>
          <p:nvPr/>
        </p:nvGrpSpPr>
        <p:grpSpPr>
          <a:xfrm>
            <a:off x="4555090" y="3829382"/>
            <a:ext cx="200572" cy="219775"/>
            <a:chOff x="1742187" y="2001447"/>
            <a:chExt cx="258070" cy="282778"/>
          </a:xfrm>
        </p:grpSpPr>
        <p:sp>
          <p:nvSpPr>
            <p:cNvPr id="527" name="Google Shape;527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28" name="Google Shape;528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29" name="Google Shape;529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30" name="Google Shape;530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1" name="Google Shape;531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32" name="Google Shape;532;p26"/>
          <p:cNvGrpSpPr/>
          <p:nvPr/>
        </p:nvGrpSpPr>
        <p:grpSpPr>
          <a:xfrm>
            <a:off x="6440165" y="2386538"/>
            <a:ext cx="200572" cy="219775"/>
            <a:chOff x="1742187" y="2001447"/>
            <a:chExt cx="258070" cy="282778"/>
          </a:xfrm>
        </p:grpSpPr>
        <p:sp>
          <p:nvSpPr>
            <p:cNvPr id="533" name="Google Shape;533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34" name="Google Shape;534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35" name="Google Shape;535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36" name="Google Shape;536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7" name="Google Shape;537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38" name="Google Shape;538;p26"/>
          <p:cNvGrpSpPr/>
          <p:nvPr/>
        </p:nvGrpSpPr>
        <p:grpSpPr>
          <a:xfrm>
            <a:off x="7043530" y="3926499"/>
            <a:ext cx="200572" cy="219775"/>
            <a:chOff x="1742187" y="2001447"/>
            <a:chExt cx="258070" cy="282778"/>
          </a:xfrm>
        </p:grpSpPr>
        <p:sp>
          <p:nvSpPr>
            <p:cNvPr id="539" name="Google Shape;539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40" name="Google Shape;540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41" name="Google Shape;541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42" name="Google Shape;542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43" name="Google Shape;543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41130" y="614680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Advantages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07981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IN" dirty="0"/>
              <a:t>Easy to use and Implement.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The user does not need t</a:t>
            </a:r>
            <a:r>
              <a:rPr lang="en-IN" dirty="0"/>
              <a:t>o maintain and update the referenced database.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IN" dirty="0"/>
              <a:t>The user can get immediate location results.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IN" dirty="0"/>
              <a:t>No extra software or tool is required on the user side to get the results. 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18270" y="607060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Disadvantages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34651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Without Internet </a:t>
            </a:r>
            <a:r>
              <a:rPr lang="en-IN" dirty="0"/>
              <a:t>connection</a:t>
            </a:r>
            <a:r>
              <a:rPr lang="en" dirty="0"/>
              <a:t> </a:t>
            </a:r>
            <a:r>
              <a:rPr lang="en-IN" dirty="0"/>
              <a:t>it is </a:t>
            </a:r>
            <a:r>
              <a:rPr lang="en" dirty="0"/>
              <a:t>not possi</a:t>
            </a:r>
            <a:r>
              <a:rPr lang="en-IN" dirty="0"/>
              <a:t>ble for a user to get the desired result.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While the conversion process from</a:t>
            </a:r>
            <a:r>
              <a:rPr lang="en-IN" dirty="0"/>
              <a:t> coordinates to a proper location there may be a chance that the same area name or location name may be present twice or more in that state or country. 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294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build="p"/>
    </p:bldLst>
  </p:timing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512</Words>
  <Application>Microsoft Office PowerPoint</Application>
  <PresentationFormat>On-screen Show (16:9)</PresentationFormat>
  <Paragraphs>80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Bebas Neue</vt:lpstr>
      <vt:lpstr>Calibri</vt:lpstr>
      <vt:lpstr>Saira Semi Condensed</vt:lpstr>
      <vt:lpstr>Segoe UI Black</vt:lpstr>
      <vt:lpstr>Dardanius template</vt:lpstr>
      <vt:lpstr>Reverse Geocoding </vt:lpstr>
      <vt:lpstr>Hello!</vt:lpstr>
      <vt:lpstr>Content</vt:lpstr>
      <vt:lpstr>Introduction </vt:lpstr>
      <vt:lpstr>Steps to fetch and display</vt:lpstr>
      <vt:lpstr>PowerPoint Presentation</vt:lpstr>
      <vt:lpstr>Leaflet API</vt:lpstr>
      <vt:lpstr>Advantages</vt:lpstr>
      <vt:lpstr>Disadvantages</vt:lpstr>
      <vt:lpstr>Future Scope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Geocoding </dc:title>
  <cp:lastModifiedBy>abhishek nayak</cp:lastModifiedBy>
  <cp:revision>34</cp:revision>
  <dcterms:modified xsi:type="dcterms:W3CDTF">2022-07-26T16:45:25Z</dcterms:modified>
</cp:coreProperties>
</file>