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9"/>
  </p:notesMasterIdLst>
  <p:sldIdLst>
    <p:sldId id="298" r:id="rId2"/>
    <p:sldId id="256" r:id="rId3"/>
    <p:sldId id="283" r:id="rId4"/>
    <p:sldId id="259" r:id="rId5"/>
    <p:sldId id="287" r:id="rId6"/>
    <p:sldId id="269" r:id="rId7"/>
    <p:sldId id="299" r:id="rId8"/>
    <p:sldId id="300" r:id="rId9"/>
    <p:sldId id="301" r:id="rId10"/>
    <p:sldId id="261" r:id="rId11"/>
    <p:sldId id="303" r:id="rId12"/>
    <p:sldId id="302" r:id="rId13"/>
    <p:sldId id="294" r:id="rId14"/>
    <p:sldId id="295" r:id="rId15"/>
    <p:sldId id="296" r:id="rId16"/>
    <p:sldId id="297" r:id="rId17"/>
    <p:sldId id="26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04B7A6-40A6-453F-9B92-9419AF142DBA}">
  <a:tblStyle styleId="{1804B7A6-40A6-453F-9B92-9419AF142DB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B4E6954-2A8C-400F-ABEC-AE3412AACCC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4" d="100"/>
          <a:sy n="104"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955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c29c241c4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c29c241c4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c29c241c4a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c29c241c4a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407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723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316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018772" y="-2757360"/>
            <a:ext cx="13311342" cy="11490239"/>
            <a:chOff x="-2018772" y="-2757360"/>
            <a:chExt cx="13311342" cy="11490239"/>
          </a:xfrm>
        </p:grpSpPr>
        <p:grpSp>
          <p:nvGrpSpPr>
            <p:cNvPr id="11" name="Google Shape;11;p2"/>
            <p:cNvGrpSpPr/>
            <p:nvPr/>
          </p:nvGrpSpPr>
          <p:grpSpPr>
            <a:xfrm>
              <a:off x="4086340" y="462600"/>
              <a:ext cx="4240900" cy="3176500"/>
              <a:chOff x="4085850" y="470300"/>
              <a:chExt cx="4240900" cy="3176500"/>
            </a:xfrm>
          </p:grpSpPr>
          <p:sp>
            <p:nvSpPr>
              <p:cNvPr id="12" name="Google Shape;12;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3" name="Google Shape;13;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4" name="Google Shape;14;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5" name="Google Shape;15;p2"/>
            <p:cNvGrpSpPr/>
            <p:nvPr/>
          </p:nvGrpSpPr>
          <p:grpSpPr>
            <a:xfrm rot="-10393052">
              <a:off x="3969279" y="-2518050"/>
              <a:ext cx="4240893" cy="3176495"/>
              <a:chOff x="4085850" y="470300"/>
              <a:chExt cx="4240900" cy="3176500"/>
            </a:xfrm>
          </p:grpSpPr>
          <p:sp>
            <p:nvSpPr>
              <p:cNvPr id="16" name="Google Shape;16;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7" name="Google Shape;17;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8" name="Google Shape;18;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9" name="Google Shape;19;p2"/>
            <p:cNvGrpSpPr/>
            <p:nvPr/>
          </p:nvGrpSpPr>
          <p:grpSpPr>
            <a:xfrm rot="6700680">
              <a:off x="6912807" y="1693367"/>
              <a:ext cx="4241016" cy="3176587"/>
              <a:chOff x="4085850" y="470300"/>
              <a:chExt cx="4240900" cy="3176500"/>
            </a:xfrm>
          </p:grpSpPr>
          <p:sp>
            <p:nvSpPr>
              <p:cNvPr id="20" name="Google Shape;20;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 name="Google Shape;21;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 name="Google Shape;22;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3" name="Google Shape;23;p2"/>
            <p:cNvGrpSpPr/>
            <p:nvPr/>
          </p:nvGrpSpPr>
          <p:grpSpPr>
            <a:xfrm rot="-528350">
              <a:off x="1390051" y="3358081"/>
              <a:ext cx="4241274" cy="3176780"/>
              <a:chOff x="4085850" y="470300"/>
              <a:chExt cx="4240900" cy="3176500"/>
            </a:xfrm>
          </p:grpSpPr>
          <p:sp>
            <p:nvSpPr>
              <p:cNvPr id="24" name="Google Shape;24;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5" name="Google Shape;25;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6" name="Google Shape;26;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 name="Google Shape;27;p2"/>
            <p:cNvGrpSpPr/>
            <p:nvPr/>
          </p:nvGrpSpPr>
          <p:grpSpPr>
            <a:xfrm rot="-6463698">
              <a:off x="-1980712" y="2067093"/>
              <a:ext cx="4240850" cy="3176463"/>
              <a:chOff x="4085850" y="470300"/>
              <a:chExt cx="4240900" cy="3176500"/>
            </a:xfrm>
          </p:grpSpPr>
          <p:sp>
            <p:nvSpPr>
              <p:cNvPr id="28" name="Google Shape;28;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 name="Google Shape;29;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0" name="Google Shape;30;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1" name="Google Shape;31;p2"/>
            <p:cNvGrpSpPr/>
            <p:nvPr/>
          </p:nvGrpSpPr>
          <p:grpSpPr>
            <a:xfrm rot="3661699">
              <a:off x="-404847" y="-159446"/>
              <a:ext cx="4241098" cy="3176648"/>
              <a:chOff x="4085850" y="470300"/>
              <a:chExt cx="4240900" cy="3176500"/>
            </a:xfrm>
          </p:grpSpPr>
          <p:sp>
            <p:nvSpPr>
              <p:cNvPr id="32" name="Google Shape;32;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3" name="Google Shape;33;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4" name="Google Shape;34;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35" name="Google Shape;35;p2"/>
            <p:cNvGrpSpPr/>
            <p:nvPr/>
          </p:nvGrpSpPr>
          <p:grpSpPr>
            <a:xfrm rot="2064881">
              <a:off x="5076518" y="4635784"/>
              <a:ext cx="4241061" cy="3176621"/>
              <a:chOff x="4085850" y="470300"/>
              <a:chExt cx="4240900" cy="3176500"/>
            </a:xfrm>
          </p:grpSpPr>
          <p:sp>
            <p:nvSpPr>
              <p:cNvPr id="36" name="Google Shape;36;p2"/>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37" name="Google Shape;37;p2"/>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38" name="Google Shape;38;p2"/>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39" name="Google Shape;39;p2"/>
          <p:cNvSpPr txBox="1">
            <a:spLocks noGrp="1"/>
          </p:cNvSpPr>
          <p:nvPr>
            <p:ph type="ctrTitle"/>
          </p:nvPr>
        </p:nvSpPr>
        <p:spPr>
          <a:xfrm>
            <a:off x="1334450" y="1991825"/>
            <a:ext cx="6475200" cy="1159800"/>
          </a:xfrm>
          <a:prstGeom prst="rect">
            <a:avLst/>
          </a:prstGeom>
        </p:spPr>
        <p:txBody>
          <a:bodyPr spcFirstLastPara="1" wrap="square" lIns="0" tIns="0" rIns="0" bIns="0" anchor="ctr" anchorCtr="0">
            <a:noAutofit/>
          </a:bodyPr>
          <a:lstStyle>
            <a:lvl1pPr lvl="0" rtl="0">
              <a:spcBef>
                <a:spcPts val="0"/>
              </a:spcBef>
              <a:spcAft>
                <a:spcPts val="0"/>
              </a:spcAft>
              <a:buSzPts val="7200"/>
              <a:buNone/>
              <a:defRPr sz="72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a:off x="-2018772" y="-2757360"/>
            <a:ext cx="13311342" cy="11490239"/>
            <a:chOff x="-2018772" y="-2757360"/>
            <a:chExt cx="13311342" cy="11490239"/>
          </a:xfrm>
        </p:grpSpPr>
        <p:grpSp>
          <p:nvGrpSpPr>
            <p:cNvPr id="42" name="Google Shape;42;p3"/>
            <p:cNvGrpSpPr/>
            <p:nvPr/>
          </p:nvGrpSpPr>
          <p:grpSpPr>
            <a:xfrm>
              <a:off x="4086340" y="462600"/>
              <a:ext cx="4240900" cy="3176500"/>
              <a:chOff x="4085850" y="470300"/>
              <a:chExt cx="4240900" cy="3176500"/>
            </a:xfrm>
          </p:grpSpPr>
          <p:sp>
            <p:nvSpPr>
              <p:cNvPr id="43" name="Google Shape;43;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44" name="Google Shape;44;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45" name="Google Shape;45;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46" name="Google Shape;46;p3"/>
            <p:cNvGrpSpPr/>
            <p:nvPr/>
          </p:nvGrpSpPr>
          <p:grpSpPr>
            <a:xfrm rot="-10393052">
              <a:off x="3969279" y="-2518050"/>
              <a:ext cx="4240893" cy="3176495"/>
              <a:chOff x="4085850" y="470300"/>
              <a:chExt cx="4240900" cy="3176500"/>
            </a:xfrm>
          </p:grpSpPr>
          <p:sp>
            <p:nvSpPr>
              <p:cNvPr id="47" name="Google Shape;47;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48" name="Google Shape;48;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49" name="Google Shape;49;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0" name="Google Shape;50;p3"/>
            <p:cNvGrpSpPr/>
            <p:nvPr/>
          </p:nvGrpSpPr>
          <p:grpSpPr>
            <a:xfrm rot="6700680">
              <a:off x="6912807" y="1693367"/>
              <a:ext cx="4241016" cy="3176587"/>
              <a:chOff x="4085850" y="470300"/>
              <a:chExt cx="4240900" cy="3176500"/>
            </a:xfrm>
          </p:grpSpPr>
          <p:sp>
            <p:nvSpPr>
              <p:cNvPr id="51" name="Google Shape;51;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52" name="Google Shape;52;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53" name="Google Shape;53;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4" name="Google Shape;54;p3"/>
            <p:cNvGrpSpPr/>
            <p:nvPr/>
          </p:nvGrpSpPr>
          <p:grpSpPr>
            <a:xfrm rot="-528350">
              <a:off x="1390051" y="3358081"/>
              <a:ext cx="4241274" cy="3176780"/>
              <a:chOff x="4085850" y="470300"/>
              <a:chExt cx="4240900" cy="3176500"/>
            </a:xfrm>
          </p:grpSpPr>
          <p:sp>
            <p:nvSpPr>
              <p:cNvPr id="55" name="Google Shape;55;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56" name="Google Shape;56;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57" name="Google Shape;57;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58" name="Google Shape;58;p3"/>
            <p:cNvGrpSpPr/>
            <p:nvPr/>
          </p:nvGrpSpPr>
          <p:grpSpPr>
            <a:xfrm rot="-6463698">
              <a:off x="-1980712" y="2067093"/>
              <a:ext cx="4240850" cy="3176463"/>
              <a:chOff x="4085850" y="470300"/>
              <a:chExt cx="4240900" cy="3176500"/>
            </a:xfrm>
          </p:grpSpPr>
          <p:sp>
            <p:nvSpPr>
              <p:cNvPr id="59" name="Google Shape;59;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0" name="Google Shape;60;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1" name="Google Shape;61;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62" name="Google Shape;62;p3"/>
            <p:cNvGrpSpPr/>
            <p:nvPr/>
          </p:nvGrpSpPr>
          <p:grpSpPr>
            <a:xfrm rot="3661699">
              <a:off x="-404847" y="-159446"/>
              <a:ext cx="4241098" cy="3176648"/>
              <a:chOff x="4085850" y="470300"/>
              <a:chExt cx="4240900" cy="3176500"/>
            </a:xfrm>
          </p:grpSpPr>
          <p:sp>
            <p:nvSpPr>
              <p:cNvPr id="63" name="Google Shape;63;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4" name="Google Shape;64;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5" name="Google Shape;65;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66" name="Google Shape;66;p3"/>
            <p:cNvGrpSpPr/>
            <p:nvPr/>
          </p:nvGrpSpPr>
          <p:grpSpPr>
            <a:xfrm rot="2064881">
              <a:off x="5076518" y="4635784"/>
              <a:ext cx="4241061" cy="3176621"/>
              <a:chOff x="4085850" y="470300"/>
              <a:chExt cx="4240900" cy="3176500"/>
            </a:xfrm>
          </p:grpSpPr>
          <p:sp>
            <p:nvSpPr>
              <p:cNvPr id="67" name="Google Shape;67;p3"/>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68" name="Google Shape;68;p3"/>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69" name="Google Shape;69;p3"/>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70" name="Google Shape;70;p3"/>
          <p:cNvSpPr txBox="1">
            <a:spLocks noGrp="1"/>
          </p:cNvSpPr>
          <p:nvPr>
            <p:ph type="ctrTitle"/>
          </p:nvPr>
        </p:nvSpPr>
        <p:spPr>
          <a:xfrm>
            <a:off x="1334450" y="1974788"/>
            <a:ext cx="6475200" cy="7989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71" name="Google Shape;71;p3"/>
          <p:cNvSpPr txBox="1">
            <a:spLocks noGrp="1"/>
          </p:cNvSpPr>
          <p:nvPr>
            <p:ph type="subTitle" idx="1"/>
          </p:nvPr>
        </p:nvSpPr>
        <p:spPr>
          <a:xfrm>
            <a:off x="1334450" y="2794315"/>
            <a:ext cx="6475200" cy="374400"/>
          </a:xfrm>
          <a:prstGeom prst="rect">
            <a:avLst/>
          </a:prstGeom>
        </p:spPr>
        <p:txBody>
          <a:bodyPr spcFirstLastPara="1" wrap="square" lIns="0" tIns="0" rIns="0" bIns="0" anchor="t" anchorCtr="0">
            <a:noAutofit/>
          </a:bodyPr>
          <a:lstStyle>
            <a:lvl1pPr lvl="0" rtl="0">
              <a:spcBef>
                <a:spcPts val="0"/>
              </a:spcBef>
              <a:spcAft>
                <a:spcPts val="0"/>
              </a:spcAft>
              <a:buSzPts val="2400"/>
              <a:buNone/>
              <a:defRPr>
                <a:solidFill>
                  <a:schemeClr val="accent1"/>
                </a:solidFill>
              </a:defRPr>
            </a:lvl1pPr>
            <a:lvl2pPr lvl="1" rtl="0">
              <a:spcBef>
                <a:spcPts val="600"/>
              </a:spcBef>
              <a:spcAft>
                <a:spcPts val="0"/>
              </a:spcAft>
              <a:buClr>
                <a:schemeClr val="accent1"/>
              </a:buClr>
              <a:buSzPts val="3000"/>
              <a:buNone/>
              <a:defRPr sz="3000">
                <a:solidFill>
                  <a:schemeClr val="accent1"/>
                </a:solidFill>
              </a:defRPr>
            </a:lvl2pPr>
            <a:lvl3pPr lvl="2" rtl="0">
              <a:spcBef>
                <a:spcPts val="600"/>
              </a:spcBef>
              <a:spcAft>
                <a:spcPts val="0"/>
              </a:spcAft>
              <a:buClr>
                <a:schemeClr val="accent1"/>
              </a:buClr>
              <a:buSzPts val="3000"/>
              <a:buNone/>
              <a:defRPr sz="3000">
                <a:solidFill>
                  <a:schemeClr val="accent1"/>
                </a:solidFill>
              </a:defRPr>
            </a:lvl3pPr>
            <a:lvl4pPr lvl="3" rtl="0">
              <a:spcBef>
                <a:spcPts val="600"/>
              </a:spcBef>
              <a:spcAft>
                <a:spcPts val="0"/>
              </a:spcAft>
              <a:buClr>
                <a:schemeClr val="accent1"/>
              </a:buClr>
              <a:buSzPts val="3000"/>
              <a:buNone/>
              <a:defRPr sz="3000">
                <a:solidFill>
                  <a:schemeClr val="accent1"/>
                </a:solidFill>
              </a:defRPr>
            </a:lvl4pPr>
            <a:lvl5pPr lvl="4" rtl="0">
              <a:spcBef>
                <a:spcPts val="600"/>
              </a:spcBef>
              <a:spcAft>
                <a:spcPts val="0"/>
              </a:spcAft>
              <a:buClr>
                <a:schemeClr val="accent1"/>
              </a:buClr>
              <a:buSzPts val="3000"/>
              <a:buNone/>
              <a:defRPr sz="3000">
                <a:solidFill>
                  <a:schemeClr val="accent1"/>
                </a:solidFill>
              </a:defRPr>
            </a:lvl5pPr>
            <a:lvl6pPr lvl="5" rtl="0">
              <a:spcBef>
                <a:spcPts val="600"/>
              </a:spcBef>
              <a:spcAft>
                <a:spcPts val="0"/>
              </a:spcAft>
              <a:buClr>
                <a:schemeClr val="accent1"/>
              </a:buClr>
              <a:buSzPts val="3000"/>
              <a:buNone/>
              <a:defRPr sz="3000">
                <a:solidFill>
                  <a:schemeClr val="accent1"/>
                </a:solidFill>
              </a:defRPr>
            </a:lvl6pPr>
            <a:lvl7pPr lvl="6" rtl="0">
              <a:spcBef>
                <a:spcPts val="600"/>
              </a:spcBef>
              <a:spcAft>
                <a:spcPts val="0"/>
              </a:spcAft>
              <a:buClr>
                <a:schemeClr val="accent1"/>
              </a:buClr>
              <a:buSzPts val="3000"/>
              <a:buNone/>
              <a:defRPr sz="3000">
                <a:solidFill>
                  <a:schemeClr val="accent1"/>
                </a:solidFill>
              </a:defRPr>
            </a:lvl7pPr>
            <a:lvl8pPr lvl="7" rtl="0">
              <a:spcBef>
                <a:spcPts val="600"/>
              </a:spcBef>
              <a:spcAft>
                <a:spcPts val="0"/>
              </a:spcAft>
              <a:buClr>
                <a:schemeClr val="accent1"/>
              </a:buClr>
              <a:buSzPts val="3000"/>
              <a:buNone/>
              <a:defRPr sz="3000">
                <a:solidFill>
                  <a:schemeClr val="accent1"/>
                </a:solidFill>
              </a:defRPr>
            </a:lvl8pPr>
            <a:lvl9pPr lvl="8" rtl="0">
              <a:spcBef>
                <a:spcPts val="600"/>
              </a:spcBef>
              <a:spcAft>
                <a:spcPts val="600"/>
              </a:spcAft>
              <a:buClr>
                <a:schemeClr val="accent1"/>
              </a:buClr>
              <a:buSzPts val="3000"/>
              <a:buNone/>
              <a:defRPr sz="3000">
                <a:solidFill>
                  <a:schemeClr val="accen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01"/>
        <p:cNvGrpSpPr/>
        <p:nvPr/>
      </p:nvGrpSpPr>
      <p:grpSpPr>
        <a:xfrm>
          <a:off x="0" y="0"/>
          <a:ext cx="0" cy="0"/>
          <a:chOff x="0" y="0"/>
          <a:chExt cx="0" cy="0"/>
        </a:xfrm>
      </p:grpSpPr>
      <p:grpSp>
        <p:nvGrpSpPr>
          <p:cNvPr id="102" name="Google Shape;102;p5"/>
          <p:cNvGrpSpPr/>
          <p:nvPr/>
        </p:nvGrpSpPr>
        <p:grpSpPr>
          <a:xfrm>
            <a:off x="-759397" y="-1429335"/>
            <a:ext cx="11252332" cy="8908295"/>
            <a:chOff x="-759397" y="-1429335"/>
            <a:chExt cx="11252332" cy="8908295"/>
          </a:xfrm>
        </p:grpSpPr>
        <p:grpSp>
          <p:nvGrpSpPr>
            <p:cNvPr id="103" name="Google Shape;103;p5"/>
            <p:cNvGrpSpPr/>
            <p:nvPr/>
          </p:nvGrpSpPr>
          <p:grpSpPr>
            <a:xfrm rot="6700721">
              <a:off x="7303640" y="3147701"/>
              <a:ext cx="3088249" cy="2313146"/>
              <a:chOff x="4085850" y="470300"/>
              <a:chExt cx="4240900" cy="3176500"/>
            </a:xfrm>
          </p:grpSpPr>
          <p:sp>
            <p:nvSpPr>
              <p:cNvPr id="104" name="Google Shape;104;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05" name="Google Shape;105;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06" name="Google Shape;106;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07" name="Google Shape;107;p5"/>
            <p:cNvGrpSpPr/>
            <p:nvPr/>
          </p:nvGrpSpPr>
          <p:grpSpPr>
            <a:xfrm rot="-7744153">
              <a:off x="-192592" y="-13570"/>
              <a:ext cx="2104103" cy="1576006"/>
              <a:chOff x="4085850" y="470300"/>
              <a:chExt cx="4240900" cy="3176500"/>
            </a:xfrm>
          </p:grpSpPr>
          <p:sp>
            <p:nvSpPr>
              <p:cNvPr id="108" name="Google Shape;108;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09" name="Google Shape;109;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0" name="Google Shape;110;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1" name="Google Shape;111;p5"/>
            <p:cNvGrpSpPr/>
            <p:nvPr/>
          </p:nvGrpSpPr>
          <p:grpSpPr>
            <a:xfrm>
              <a:off x="5722503" y="1415186"/>
              <a:ext cx="3088223" cy="2313127"/>
              <a:chOff x="4085850" y="470300"/>
              <a:chExt cx="4240900" cy="3176500"/>
            </a:xfrm>
          </p:grpSpPr>
          <p:sp>
            <p:nvSpPr>
              <p:cNvPr id="112" name="Google Shape;112;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13" name="Google Shape;113;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4" name="Google Shape;114;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5" name="Google Shape;115;p5"/>
            <p:cNvGrpSpPr/>
            <p:nvPr/>
          </p:nvGrpSpPr>
          <p:grpSpPr>
            <a:xfrm rot="-10393052">
              <a:off x="6322227" y="-1255070"/>
              <a:ext cx="3088207" cy="2313115"/>
              <a:chOff x="4085850" y="470300"/>
              <a:chExt cx="4240900" cy="3176500"/>
            </a:xfrm>
          </p:grpSpPr>
          <p:sp>
            <p:nvSpPr>
              <p:cNvPr id="116" name="Google Shape;116;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17" name="Google Shape;117;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18" name="Google Shape;118;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19" name="Google Shape;119;p5"/>
            <p:cNvGrpSpPr/>
            <p:nvPr/>
          </p:nvGrpSpPr>
          <p:grpSpPr>
            <a:xfrm rot="-3703752">
              <a:off x="8586740" y="1817588"/>
              <a:ext cx="1592892" cy="1193101"/>
              <a:chOff x="4085850" y="470300"/>
              <a:chExt cx="4240900" cy="3176500"/>
            </a:xfrm>
          </p:grpSpPr>
          <p:sp>
            <p:nvSpPr>
              <p:cNvPr id="120" name="Google Shape;120;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1" name="Google Shape;121;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22" name="Google Shape;122;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23" name="Google Shape;123;p5"/>
            <p:cNvGrpSpPr/>
            <p:nvPr/>
          </p:nvGrpSpPr>
          <p:grpSpPr>
            <a:xfrm rot="3440141">
              <a:off x="5102524" y="4398441"/>
              <a:ext cx="3088057" cy="2313002"/>
              <a:chOff x="4085850" y="470300"/>
              <a:chExt cx="4240900" cy="3176500"/>
            </a:xfrm>
          </p:grpSpPr>
          <p:sp>
            <p:nvSpPr>
              <p:cNvPr id="124" name="Google Shape;124;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5" name="Google Shape;125;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26" name="Google Shape;126;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127" name="Google Shape;127;p5"/>
            <p:cNvGrpSpPr/>
            <p:nvPr/>
          </p:nvGrpSpPr>
          <p:grpSpPr>
            <a:xfrm rot="-307025">
              <a:off x="-709365" y="4578160"/>
              <a:ext cx="1592869" cy="1193084"/>
              <a:chOff x="4085850" y="470300"/>
              <a:chExt cx="4240900" cy="3176500"/>
            </a:xfrm>
          </p:grpSpPr>
          <p:sp>
            <p:nvSpPr>
              <p:cNvPr id="128" name="Google Shape;128;p5"/>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129" name="Google Shape;129;p5"/>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130" name="Google Shape;130;p5"/>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131" name="Google Shape;131;p5"/>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132" name="Google Shape;132;p5"/>
          <p:cNvSpPr txBox="1">
            <a:spLocks noGrp="1"/>
          </p:cNvSpPr>
          <p:nvPr>
            <p:ph type="body" idx="1"/>
          </p:nvPr>
        </p:nvSpPr>
        <p:spPr>
          <a:xfrm>
            <a:off x="1334450" y="1513149"/>
            <a:ext cx="6475200" cy="28338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600"/>
              </a:spcBef>
              <a:spcAft>
                <a:spcPts val="0"/>
              </a:spcAft>
              <a:buSzPts val="24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a:p>
        </p:txBody>
      </p:sp>
      <p:sp>
        <p:nvSpPr>
          <p:cNvPr id="133" name="Google Shape;133;p5"/>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2"/>
        <p:cNvGrpSpPr/>
        <p:nvPr/>
      </p:nvGrpSpPr>
      <p:grpSpPr>
        <a:xfrm>
          <a:off x="0" y="0"/>
          <a:ext cx="0" cy="0"/>
          <a:chOff x="0" y="0"/>
          <a:chExt cx="0" cy="0"/>
        </a:xfrm>
      </p:grpSpPr>
      <p:grpSp>
        <p:nvGrpSpPr>
          <p:cNvPr id="203" name="Google Shape;203;p8"/>
          <p:cNvGrpSpPr/>
          <p:nvPr/>
        </p:nvGrpSpPr>
        <p:grpSpPr>
          <a:xfrm rot="10800000" flipH="1">
            <a:off x="-526415" y="-2164441"/>
            <a:ext cx="10822522" cy="9292210"/>
            <a:chOff x="-526415" y="-2012041"/>
            <a:chExt cx="10822522" cy="9292210"/>
          </a:xfrm>
        </p:grpSpPr>
        <p:grpSp>
          <p:nvGrpSpPr>
            <p:cNvPr id="204" name="Google Shape;204;p8"/>
            <p:cNvGrpSpPr/>
            <p:nvPr/>
          </p:nvGrpSpPr>
          <p:grpSpPr>
            <a:xfrm rot="4770941">
              <a:off x="6865428" y="3318882"/>
              <a:ext cx="3088040" cy="2312990"/>
              <a:chOff x="4085850" y="470300"/>
              <a:chExt cx="4240900" cy="3176500"/>
            </a:xfrm>
          </p:grpSpPr>
          <p:sp>
            <p:nvSpPr>
              <p:cNvPr id="205" name="Google Shape;205;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06" name="Google Shape;206;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07" name="Google Shape;207;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08" name="Google Shape;208;p8"/>
            <p:cNvGrpSpPr/>
            <p:nvPr/>
          </p:nvGrpSpPr>
          <p:grpSpPr>
            <a:xfrm rot="621389">
              <a:off x="-401884" y="390858"/>
              <a:ext cx="2104265" cy="1576127"/>
              <a:chOff x="4085850" y="470300"/>
              <a:chExt cx="4240900" cy="3176500"/>
            </a:xfrm>
          </p:grpSpPr>
          <p:sp>
            <p:nvSpPr>
              <p:cNvPr id="209" name="Google Shape;209;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0" name="Google Shape;210;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1" name="Google Shape;211;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12" name="Google Shape;212;p8"/>
            <p:cNvGrpSpPr/>
            <p:nvPr/>
          </p:nvGrpSpPr>
          <p:grpSpPr>
            <a:xfrm rot="-6306529">
              <a:off x="5570084" y="1338843"/>
              <a:ext cx="3088100" cy="2313035"/>
              <a:chOff x="4085850" y="470300"/>
              <a:chExt cx="4240900" cy="3176500"/>
            </a:xfrm>
          </p:grpSpPr>
          <p:sp>
            <p:nvSpPr>
              <p:cNvPr id="213" name="Google Shape;213;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4" name="Google Shape;214;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5" name="Google Shape;215;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16" name="Google Shape;216;p8"/>
            <p:cNvGrpSpPr/>
            <p:nvPr/>
          </p:nvGrpSpPr>
          <p:grpSpPr>
            <a:xfrm rot="-7174504">
              <a:off x="6322166" y="-1254865"/>
              <a:ext cx="3088113" cy="2313044"/>
              <a:chOff x="4085850" y="470300"/>
              <a:chExt cx="4240900" cy="3176500"/>
            </a:xfrm>
          </p:grpSpPr>
          <p:sp>
            <p:nvSpPr>
              <p:cNvPr id="217" name="Google Shape;217;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18" name="Google Shape;218;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19" name="Google Shape;219;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0" name="Google Shape;220;p8"/>
            <p:cNvGrpSpPr/>
            <p:nvPr/>
          </p:nvGrpSpPr>
          <p:grpSpPr>
            <a:xfrm rot="-3192199">
              <a:off x="8544734" y="1101799"/>
              <a:ext cx="1593053" cy="1193221"/>
              <a:chOff x="4085850" y="470300"/>
              <a:chExt cx="4240900" cy="3176500"/>
            </a:xfrm>
          </p:grpSpPr>
          <p:sp>
            <p:nvSpPr>
              <p:cNvPr id="221" name="Google Shape;221;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22" name="Google Shape;222;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3" name="Google Shape;223;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4" name="Google Shape;224;p8"/>
            <p:cNvGrpSpPr/>
            <p:nvPr/>
          </p:nvGrpSpPr>
          <p:grpSpPr>
            <a:xfrm rot="-4784834">
              <a:off x="5102292" y="4398582"/>
              <a:ext cx="3087912" cy="2312894"/>
              <a:chOff x="4085850" y="470300"/>
              <a:chExt cx="4240900" cy="3176500"/>
            </a:xfrm>
          </p:grpSpPr>
          <p:sp>
            <p:nvSpPr>
              <p:cNvPr id="225" name="Google Shape;225;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26" name="Google Shape;226;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27" name="Google Shape;227;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28" name="Google Shape;228;p8"/>
            <p:cNvGrpSpPr/>
            <p:nvPr/>
          </p:nvGrpSpPr>
          <p:grpSpPr>
            <a:xfrm rot="-2449976">
              <a:off x="-330187" y="4273877"/>
              <a:ext cx="1592959" cy="1193151"/>
              <a:chOff x="4085850" y="470300"/>
              <a:chExt cx="4240900" cy="3176500"/>
            </a:xfrm>
          </p:grpSpPr>
          <p:sp>
            <p:nvSpPr>
              <p:cNvPr id="229" name="Google Shape;229;p8"/>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30" name="Google Shape;230;p8"/>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31" name="Google Shape;231;p8"/>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sp>
        <p:nvSpPr>
          <p:cNvPr id="232" name="Google Shape;232;p8"/>
          <p:cNvSpPr txBox="1">
            <a:spLocks noGrp="1"/>
          </p:cNvSpPr>
          <p:nvPr>
            <p:ph type="title"/>
          </p:nvPr>
        </p:nvSpPr>
        <p:spPr>
          <a:xfrm>
            <a:off x="1334450" y="805875"/>
            <a:ext cx="6475200" cy="593700"/>
          </a:xfrm>
          <a:prstGeom prst="rect">
            <a:avLst/>
          </a:prstGeom>
        </p:spPr>
        <p:txBody>
          <a:bodyPr spcFirstLastPara="1" wrap="square" lIns="0" tIns="0" rIns="0" bIns="0" anchor="b" anchorCtr="0">
            <a:no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33" name="Google Shape;233;p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0"/>
        <p:cNvGrpSpPr/>
        <p:nvPr/>
      </p:nvGrpSpPr>
      <p:grpSpPr>
        <a:xfrm>
          <a:off x="0" y="0"/>
          <a:ext cx="0" cy="0"/>
          <a:chOff x="0" y="0"/>
          <a:chExt cx="0" cy="0"/>
        </a:xfrm>
      </p:grpSpPr>
      <p:sp>
        <p:nvSpPr>
          <p:cNvPr id="271" name="Google Shape;271;p10"/>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72" name="Google Shape;272;p10"/>
          <p:cNvGrpSpPr/>
          <p:nvPr/>
        </p:nvGrpSpPr>
        <p:grpSpPr>
          <a:xfrm>
            <a:off x="4086340" y="462600"/>
            <a:ext cx="4240900" cy="3176500"/>
            <a:chOff x="4085850" y="470300"/>
            <a:chExt cx="4240900" cy="3176500"/>
          </a:xfrm>
        </p:grpSpPr>
        <p:sp>
          <p:nvSpPr>
            <p:cNvPr id="273" name="Google Shape;27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4" name="Google Shape;27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5" name="Google Shape;27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76" name="Google Shape;276;p10"/>
          <p:cNvGrpSpPr/>
          <p:nvPr/>
        </p:nvGrpSpPr>
        <p:grpSpPr>
          <a:xfrm rot="-10393052">
            <a:off x="3969279" y="-2518050"/>
            <a:ext cx="4240893" cy="3176495"/>
            <a:chOff x="4085850" y="470300"/>
            <a:chExt cx="4240900" cy="3176500"/>
          </a:xfrm>
        </p:grpSpPr>
        <p:sp>
          <p:nvSpPr>
            <p:cNvPr id="277" name="Google Shape;27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78" name="Google Shape;27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79" name="Google Shape;27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0" name="Google Shape;280;p10"/>
          <p:cNvGrpSpPr/>
          <p:nvPr/>
        </p:nvGrpSpPr>
        <p:grpSpPr>
          <a:xfrm rot="6700680">
            <a:off x="6912807" y="1693367"/>
            <a:ext cx="4241016" cy="3176587"/>
            <a:chOff x="4085850" y="470300"/>
            <a:chExt cx="4240900" cy="3176500"/>
          </a:xfrm>
        </p:grpSpPr>
        <p:sp>
          <p:nvSpPr>
            <p:cNvPr id="281" name="Google Shape;281;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2" name="Google Shape;282;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3" name="Google Shape;283;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4" name="Google Shape;284;p10"/>
          <p:cNvGrpSpPr/>
          <p:nvPr/>
        </p:nvGrpSpPr>
        <p:grpSpPr>
          <a:xfrm rot="-528350">
            <a:off x="1390051" y="3358081"/>
            <a:ext cx="4241274" cy="3176780"/>
            <a:chOff x="4085850" y="470300"/>
            <a:chExt cx="4240900" cy="3176500"/>
          </a:xfrm>
        </p:grpSpPr>
        <p:sp>
          <p:nvSpPr>
            <p:cNvPr id="285" name="Google Shape;285;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86" name="Google Shape;286;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87" name="Google Shape;287;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88" name="Google Shape;288;p10"/>
          <p:cNvGrpSpPr/>
          <p:nvPr/>
        </p:nvGrpSpPr>
        <p:grpSpPr>
          <a:xfrm rot="-6463698">
            <a:off x="-1980712" y="2067093"/>
            <a:ext cx="4240850" cy="3176463"/>
            <a:chOff x="4085850" y="470300"/>
            <a:chExt cx="4240900" cy="3176500"/>
          </a:xfrm>
        </p:grpSpPr>
        <p:sp>
          <p:nvSpPr>
            <p:cNvPr id="289" name="Google Shape;289;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0" name="Google Shape;290;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1" name="Google Shape;291;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2" name="Google Shape;292;p10"/>
          <p:cNvGrpSpPr/>
          <p:nvPr/>
        </p:nvGrpSpPr>
        <p:grpSpPr>
          <a:xfrm rot="3661699">
            <a:off x="-404847" y="-159446"/>
            <a:ext cx="4241098" cy="3176648"/>
            <a:chOff x="4085850" y="470300"/>
            <a:chExt cx="4240900" cy="3176500"/>
          </a:xfrm>
        </p:grpSpPr>
        <p:sp>
          <p:nvSpPr>
            <p:cNvPr id="293" name="Google Shape;293;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4" name="Google Shape;294;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5" name="Google Shape;295;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grpSp>
        <p:nvGrpSpPr>
          <p:cNvPr id="296" name="Google Shape;296;p10"/>
          <p:cNvGrpSpPr/>
          <p:nvPr/>
        </p:nvGrpSpPr>
        <p:grpSpPr>
          <a:xfrm rot="2064881">
            <a:off x="5076518" y="4635784"/>
            <a:ext cx="4241061" cy="3176621"/>
            <a:chOff x="4085850" y="470300"/>
            <a:chExt cx="4240900" cy="3176500"/>
          </a:xfrm>
        </p:grpSpPr>
        <p:sp>
          <p:nvSpPr>
            <p:cNvPr id="297" name="Google Shape;297;p10"/>
            <p:cNvSpPr/>
            <p:nvPr/>
          </p:nvSpPr>
          <p:spPr>
            <a:xfrm>
              <a:off x="4086275" y="1087100"/>
              <a:ext cx="2081675" cy="2559700"/>
            </a:xfrm>
            <a:custGeom>
              <a:avLst/>
              <a:gdLst/>
              <a:ahLst/>
              <a:cxnLst/>
              <a:rect l="l" t="t" r="r" b="b"/>
              <a:pathLst>
                <a:path w="83267" h="102388" extrusionOk="0">
                  <a:moveTo>
                    <a:pt x="0" y="0"/>
                  </a:moveTo>
                  <a:lnTo>
                    <a:pt x="83267" y="102388"/>
                  </a:lnTo>
                  <a:lnTo>
                    <a:pt x="73707" y="23747"/>
                  </a:lnTo>
                  <a:close/>
                </a:path>
              </a:pathLst>
            </a:custGeom>
            <a:gradFill>
              <a:gsLst>
                <a:gs pos="0">
                  <a:schemeClr val="accent5"/>
                </a:gs>
                <a:gs pos="100000">
                  <a:schemeClr val="accent6"/>
                </a:gs>
              </a:gsLst>
              <a:lin ang="18900044" scaled="0"/>
            </a:gradFill>
            <a:ln>
              <a:noFill/>
            </a:ln>
          </p:spPr>
        </p:sp>
        <p:sp>
          <p:nvSpPr>
            <p:cNvPr id="298" name="Google Shape;298;p10"/>
            <p:cNvSpPr/>
            <p:nvPr/>
          </p:nvSpPr>
          <p:spPr>
            <a:xfrm>
              <a:off x="5926550" y="470300"/>
              <a:ext cx="2400200" cy="3175950"/>
            </a:xfrm>
            <a:custGeom>
              <a:avLst/>
              <a:gdLst/>
              <a:ahLst/>
              <a:cxnLst/>
              <a:rect l="l" t="t" r="r" b="b"/>
              <a:pathLst>
                <a:path w="96008" h="127038" extrusionOk="0">
                  <a:moveTo>
                    <a:pt x="9622" y="127038"/>
                  </a:moveTo>
                  <a:lnTo>
                    <a:pt x="96008" y="0"/>
                  </a:lnTo>
                  <a:lnTo>
                    <a:pt x="0" y="48458"/>
                  </a:lnTo>
                  <a:close/>
                </a:path>
              </a:pathLst>
            </a:custGeom>
            <a:gradFill>
              <a:gsLst>
                <a:gs pos="0">
                  <a:schemeClr val="accent5"/>
                </a:gs>
                <a:gs pos="100000">
                  <a:schemeClr val="accent6"/>
                </a:gs>
              </a:gsLst>
              <a:lin ang="8100019" scaled="0"/>
            </a:gradFill>
            <a:ln>
              <a:noFill/>
            </a:ln>
          </p:spPr>
        </p:sp>
        <p:sp>
          <p:nvSpPr>
            <p:cNvPr id="299" name="Google Shape;299;p10"/>
            <p:cNvSpPr/>
            <p:nvPr/>
          </p:nvSpPr>
          <p:spPr>
            <a:xfrm>
              <a:off x="4085850" y="471950"/>
              <a:ext cx="4240575" cy="1209800"/>
            </a:xfrm>
            <a:custGeom>
              <a:avLst/>
              <a:gdLst/>
              <a:ahLst/>
              <a:cxnLst/>
              <a:rect l="l" t="t" r="r" b="b"/>
              <a:pathLst>
                <a:path w="169623" h="48392" extrusionOk="0">
                  <a:moveTo>
                    <a:pt x="0" y="24590"/>
                  </a:moveTo>
                  <a:lnTo>
                    <a:pt x="73740" y="48392"/>
                  </a:lnTo>
                  <a:lnTo>
                    <a:pt x="169623" y="0"/>
                  </a:lnTo>
                  <a:close/>
                </a:path>
              </a:pathLst>
            </a:custGeom>
            <a:gradFill>
              <a:gsLst>
                <a:gs pos="0">
                  <a:schemeClr val="accent5"/>
                </a:gs>
                <a:gs pos="100000">
                  <a:schemeClr val="accent6"/>
                </a:gs>
              </a:gsLst>
              <a:lin ang="16200038" scaled="0"/>
            </a:gradFill>
            <a:ln>
              <a:noFill/>
            </a:ln>
          </p:spPr>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34450" y="805875"/>
            <a:ext cx="6475200" cy="5937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1pPr>
            <a:lvl2pPr lvl="1"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2pPr>
            <a:lvl3pPr lvl="2"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3pPr>
            <a:lvl4pPr lvl="3"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4pPr>
            <a:lvl5pPr lvl="4"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5pPr>
            <a:lvl6pPr lvl="5"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6pPr>
            <a:lvl7pPr lvl="6"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7pPr>
            <a:lvl8pPr lvl="7"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8pPr>
            <a:lvl9pPr lvl="8" rtl="0">
              <a:lnSpc>
                <a:spcPct val="90000"/>
              </a:lnSpc>
              <a:spcBef>
                <a:spcPts val="0"/>
              </a:spcBef>
              <a:spcAft>
                <a:spcPts val="0"/>
              </a:spcAft>
              <a:buClr>
                <a:schemeClr val="dk1"/>
              </a:buClr>
              <a:buSzPts val="4200"/>
              <a:buFont typeface="Bebas Neue"/>
              <a:buNone/>
              <a:defRPr sz="42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1334450" y="1513149"/>
            <a:ext cx="6475200" cy="2833800"/>
          </a:xfrm>
          <a:prstGeom prst="rect">
            <a:avLst/>
          </a:prstGeom>
          <a:noFill/>
          <a:ln>
            <a:noFill/>
          </a:ln>
        </p:spPr>
        <p:txBody>
          <a:bodyPr spcFirstLastPara="1" wrap="square" lIns="0" tIns="0" rIns="0" bIns="0" anchor="t" anchorCtr="0">
            <a:noAutofit/>
          </a:bodyPr>
          <a:lstStyle>
            <a:lvl1pPr marL="457200" lvl="0" indent="-381000" rtl="0">
              <a:spcBef>
                <a:spcPts val="0"/>
              </a:spcBef>
              <a:spcAft>
                <a:spcPts val="0"/>
              </a:spcAft>
              <a:buClr>
                <a:schemeClr val="accent1"/>
              </a:buClr>
              <a:buSzPts val="2400"/>
              <a:buFont typeface="Saira Semi Condensed"/>
              <a:buChar char="⩥"/>
              <a:defRPr sz="2400">
                <a:solidFill>
                  <a:schemeClr val="dk1"/>
                </a:solidFill>
                <a:latin typeface="Saira Semi Condensed"/>
                <a:ea typeface="Saira Semi Condensed"/>
                <a:cs typeface="Saira Semi Condensed"/>
                <a:sym typeface="Saira Semi Condensed"/>
              </a:defRPr>
            </a:lvl1pPr>
            <a:lvl2pPr marL="914400" lvl="1"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2pPr>
            <a:lvl3pPr marL="1371600" lvl="2"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3pPr>
            <a:lvl4pPr marL="1828800" lvl="3"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4pPr>
            <a:lvl5pPr marL="2286000" lvl="4" indent="-381000" rtl="0">
              <a:spcBef>
                <a:spcPts val="600"/>
              </a:spcBef>
              <a:spcAft>
                <a:spcPts val="0"/>
              </a:spcAft>
              <a:buClr>
                <a:schemeClr val="accent2"/>
              </a:buClr>
              <a:buSzPts val="2400"/>
              <a:buFont typeface="Saira Semi Condensed"/>
              <a:buChar char="○"/>
              <a:defRPr sz="2400">
                <a:solidFill>
                  <a:schemeClr val="dk1"/>
                </a:solidFill>
                <a:latin typeface="Saira Semi Condensed"/>
                <a:ea typeface="Saira Semi Condensed"/>
                <a:cs typeface="Saira Semi Condensed"/>
                <a:sym typeface="Saira Semi Condensed"/>
              </a:defRPr>
            </a:lvl5pPr>
            <a:lvl6pPr marL="2743200" lvl="5" indent="-3810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6pPr>
            <a:lvl7pPr marL="3200400" lvl="6" indent="-3810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7pPr>
            <a:lvl8pPr marL="3657600" lvl="7" indent="-381000" rtl="0">
              <a:spcBef>
                <a:spcPts val="600"/>
              </a:spcBef>
              <a:spcAft>
                <a:spcPts val="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8pPr>
            <a:lvl9pPr marL="4114800" lvl="8" indent="-381000" rtl="0">
              <a:spcBef>
                <a:spcPts val="600"/>
              </a:spcBef>
              <a:spcAft>
                <a:spcPts val="600"/>
              </a:spcAft>
              <a:buClr>
                <a:schemeClr val="dk1"/>
              </a:buClr>
              <a:buSzPts val="2400"/>
              <a:buFont typeface="Saira Semi Condensed"/>
              <a:buChar char="■"/>
              <a:defRPr sz="2400">
                <a:solidFill>
                  <a:schemeClr val="dk1"/>
                </a:solidFill>
                <a:latin typeface="Saira Semi Condensed"/>
                <a:ea typeface="Saira Semi Condensed"/>
                <a:cs typeface="Saira Semi Condensed"/>
                <a:sym typeface="Saira Semi Condensed"/>
              </a:defRPr>
            </a:lvl9pPr>
          </a:lstStyle>
          <a:p>
            <a:endParaRPr/>
          </a:p>
        </p:txBody>
      </p:sp>
      <p:sp>
        <p:nvSpPr>
          <p:cNvPr id="8" name="Google Shape;8;p1"/>
          <p:cNvSpPr txBox="1">
            <a:spLocks noGrp="1"/>
          </p:cNvSpPr>
          <p:nvPr>
            <p:ph type="sldNum" idx="12"/>
          </p:nvPr>
        </p:nvSpPr>
        <p:spPr>
          <a:xfrm>
            <a:off x="8552377" y="4673650"/>
            <a:ext cx="400800" cy="393600"/>
          </a:xfrm>
          <a:prstGeom prst="rect">
            <a:avLst/>
          </a:prstGeom>
          <a:noFill/>
          <a:ln>
            <a:noFill/>
          </a:ln>
        </p:spPr>
        <p:txBody>
          <a:bodyPr spcFirstLastPara="1" wrap="square" lIns="0" tIns="0" rIns="0" bIns="0" anchor="ctr" anchorCtr="0">
            <a:noAutofit/>
          </a:bodyPr>
          <a:lstStyle>
            <a:lvl1pPr lvl="0" algn="r" rtl="0">
              <a:buNone/>
              <a:defRPr sz="1300">
                <a:solidFill>
                  <a:schemeClr val="accent1"/>
                </a:solidFill>
                <a:latin typeface="Saira Semi Condensed"/>
                <a:ea typeface="Saira Semi Condensed"/>
                <a:cs typeface="Saira Semi Condensed"/>
                <a:sym typeface="Saira Semi Condensed"/>
              </a:defRPr>
            </a:lvl1pPr>
            <a:lvl2pPr lvl="1" algn="r" rtl="0">
              <a:buNone/>
              <a:defRPr sz="1300">
                <a:solidFill>
                  <a:schemeClr val="accent1"/>
                </a:solidFill>
                <a:latin typeface="Saira Semi Condensed"/>
                <a:ea typeface="Saira Semi Condensed"/>
                <a:cs typeface="Saira Semi Condensed"/>
                <a:sym typeface="Saira Semi Condensed"/>
              </a:defRPr>
            </a:lvl2pPr>
            <a:lvl3pPr lvl="2" algn="r" rtl="0">
              <a:buNone/>
              <a:defRPr sz="1300">
                <a:solidFill>
                  <a:schemeClr val="accent1"/>
                </a:solidFill>
                <a:latin typeface="Saira Semi Condensed"/>
                <a:ea typeface="Saira Semi Condensed"/>
                <a:cs typeface="Saira Semi Condensed"/>
                <a:sym typeface="Saira Semi Condensed"/>
              </a:defRPr>
            </a:lvl3pPr>
            <a:lvl4pPr lvl="3" algn="r" rtl="0">
              <a:buNone/>
              <a:defRPr sz="1300">
                <a:solidFill>
                  <a:schemeClr val="accent1"/>
                </a:solidFill>
                <a:latin typeface="Saira Semi Condensed"/>
                <a:ea typeface="Saira Semi Condensed"/>
                <a:cs typeface="Saira Semi Condensed"/>
                <a:sym typeface="Saira Semi Condensed"/>
              </a:defRPr>
            </a:lvl4pPr>
            <a:lvl5pPr lvl="4" algn="r" rtl="0">
              <a:buNone/>
              <a:defRPr sz="1300">
                <a:solidFill>
                  <a:schemeClr val="accent1"/>
                </a:solidFill>
                <a:latin typeface="Saira Semi Condensed"/>
                <a:ea typeface="Saira Semi Condensed"/>
                <a:cs typeface="Saira Semi Condensed"/>
                <a:sym typeface="Saira Semi Condensed"/>
              </a:defRPr>
            </a:lvl5pPr>
            <a:lvl6pPr lvl="5" algn="r" rtl="0">
              <a:buNone/>
              <a:defRPr sz="1300">
                <a:solidFill>
                  <a:schemeClr val="accent1"/>
                </a:solidFill>
                <a:latin typeface="Saira Semi Condensed"/>
                <a:ea typeface="Saira Semi Condensed"/>
                <a:cs typeface="Saira Semi Condensed"/>
                <a:sym typeface="Saira Semi Condensed"/>
              </a:defRPr>
            </a:lvl6pPr>
            <a:lvl7pPr lvl="6" algn="r" rtl="0">
              <a:buNone/>
              <a:defRPr sz="1300">
                <a:solidFill>
                  <a:schemeClr val="accent1"/>
                </a:solidFill>
                <a:latin typeface="Saira Semi Condensed"/>
                <a:ea typeface="Saira Semi Condensed"/>
                <a:cs typeface="Saira Semi Condensed"/>
                <a:sym typeface="Saira Semi Condensed"/>
              </a:defRPr>
            </a:lvl7pPr>
            <a:lvl8pPr lvl="7" algn="r" rtl="0">
              <a:buNone/>
              <a:defRPr sz="1300">
                <a:solidFill>
                  <a:schemeClr val="accent1"/>
                </a:solidFill>
                <a:latin typeface="Saira Semi Condensed"/>
                <a:ea typeface="Saira Semi Condensed"/>
                <a:cs typeface="Saira Semi Condensed"/>
                <a:sym typeface="Saira Semi Condensed"/>
              </a:defRPr>
            </a:lvl8pPr>
            <a:lvl9pPr lvl="8" algn="r" rtl="0">
              <a:buNone/>
              <a:defRPr sz="1300">
                <a:solidFill>
                  <a:schemeClr val="accent1"/>
                </a:solidFill>
                <a:latin typeface="Saira Semi Condensed"/>
                <a:ea typeface="Saira Semi Condensed"/>
                <a:cs typeface="Saira Semi Condensed"/>
                <a:sym typeface="Saira Semi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github.co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1C06-6DF0-06F5-3ADA-2EFFC5788DD6}"/>
              </a:ext>
            </a:extLst>
          </p:cNvPr>
          <p:cNvSpPr>
            <a:spLocks noGrp="1"/>
          </p:cNvSpPr>
          <p:nvPr>
            <p:ph type="ctrTitle"/>
          </p:nvPr>
        </p:nvSpPr>
        <p:spPr>
          <a:xfrm>
            <a:off x="133108" y="0"/>
            <a:ext cx="8877783" cy="2009759"/>
          </a:xfrm>
        </p:spPr>
        <p:txBody>
          <a:bodyPr/>
          <a:lstStyle/>
          <a:p>
            <a:pPr algn="ctr"/>
            <a:r>
              <a:rPr lang="en-GB" sz="6000" dirty="0"/>
              <a:t>AJAY BINAY INSTITUTE</a:t>
            </a:r>
            <a:br>
              <a:rPr lang="en-GB" sz="6000" dirty="0"/>
            </a:br>
            <a:r>
              <a:rPr lang="en-GB" sz="6000" dirty="0"/>
              <a:t>OF TECHNOLOGY</a:t>
            </a:r>
            <a:endParaRPr lang="en-IN" dirty="0"/>
          </a:p>
        </p:txBody>
      </p:sp>
      <p:sp>
        <p:nvSpPr>
          <p:cNvPr id="3" name="Subtitle 2">
            <a:extLst>
              <a:ext uri="{FF2B5EF4-FFF2-40B4-BE49-F238E27FC236}">
                <a16:creationId xmlns:a16="http://schemas.microsoft.com/office/drawing/2014/main" id="{29C1D409-AAC6-89CD-8310-DD033812D9CF}"/>
              </a:ext>
            </a:extLst>
          </p:cNvPr>
          <p:cNvSpPr>
            <a:spLocks noGrp="1"/>
          </p:cNvSpPr>
          <p:nvPr>
            <p:ph type="subTitle" idx="1"/>
          </p:nvPr>
        </p:nvSpPr>
        <p:spPr>
          <a:xfrm>
            <a:off x="2953220" y="3780814"/>
            <a:ext cx="3237557" cy="1146370"/>
          </a:xfrm>
        </p:spPr>
        <p:txBody>
          <a:bodyPr/>
          <a:lstStyle/>
          <a:p>
            <a:r>
              <a:rPr lang="en-IN" b="1" dirty="0"/>
              <a:t>Name</a:t>
            </a:r>
            <a:r>
              <a:rPr lang="en-IN" dirty="0"/>
              <a:t> : </a:t>
            </a:r>
            <a:r>
              <a:rPr lang="en-IN" b="1" dirty="0">
                <a:solidFill>
                  <a:schemeClr val="tx1"/>
                </a:solidFill>
              </a:rPr>
              <a:t>Abhishek Nayak</a:t>
            </a:r>
          </a:p>
          <a:p>
            <a:r>
              <a:rPr lang="en-IN" b="1" dirty="0"/>
              <a:t>Regd No. </a:t>
            </a:r>
            <a:r>
              <a:rPr lang="en-IN" dirty="0"/>
              <a:t>: </a:t>
            </a:r>
            <a:r>
              <a:rPr lang="en-IN" b="1" dirty="0">
                <a:solidFill>
                  <a:schemeClr val="tx1"/>
                </a:solidFill>
              </a:rPr>
              <a:t>1901206041</a:t>
            </a:r>
          </a:p>
          <a:p>
            <a:r>
              <a:rPr lang="en-IN" b="1" dirty="0"/>
              <a:t>Branch</a:t>
            </a:r>
            <a:r>
              <a:rPr lang="en-IN" dirty="0"/>
              <a:t> : </a:t>
            </a:r>
            <a:r>
              <a:rPr lang="en-IN" b="1" dirty="0">
                <a:solidFill>
                  <a:schemeClr val="tx1"/>
                </a:solidFill>
              </a:rPr>
              <a:t>CSE</a:t>
            </a:r>
          </a:p>
          <a:p>
            <a:endParaRPr lang="en-IN" dirty="0"/>
          </a:p>
        </p:txBody>
      </p:sp>
      <p:pic>
        <p:nvPicPr>
          <p:cNvPr id="4" name="Picture 20">
            <a:extLst>
              <a:ext uri="{FF2B5EF4-FFF2-40B4-BE49-F238E27FC236}">
                <a16:creationId xmlns:a16="http://schemas.microsoft.com/office/drawing/2014/main" id="{AB082BCA-5A0B-431E-FBE8-D8E22A620278}"/>
              </a:ext>
            </a:extLst>
          </p:cNvPr>
          <p:cNvPicPr>
            <a:picLocks noChangeAspect="1"/>
          </p:cNvPicPr>
          <p:nvPr/>
        </p:nvPicPr>
        <p:blipFill>
          <a:blip r:embed="rId2"/>
          <a:stretch>
            <a:fillRect/>
          </a:stretch>
        </p:blipFill>
        <p:spPr>
          <a:xfrm>
            <a:off x="3647008" y="2173684"/>
            <a:ext cx="1560615" cy="1354714"/>
          </a:xfrm>
          <a:prstGeom prst="rect">
            <a:avLst/>
          </a:prstGeom>
        </p:spPr>
      </p:pic>
    </p:spTree>
    <p:extLst>
      <p:ext uri="{BB962C8B-B14F-4D97-AF65-F5344CB8AC3E}">
        <p14:creationId xmlns:p14="http://schemas.microsoft.com/office/powerpoint/2010/main" val="1402090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1334450" y="568960"/>
            <a:ext cx="6475200" cy="8306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6000" dirty="0">
                <a:solidFill>
                  <a:schemeClr val="accent1"/>
                </a:solidFill>
              </a:rPr>
              <a:t>Advantages</a:t>
            </a:r>
            <a:endParaRPr sz="6000" dirty="0">
              <a:solidFill>
                <a:schemeClr val="accent1"/>
              </a:solidFill>
            </a:endParaRPr>
          </a:p>
        </p:txBody>
      </p:sp>
      <p:sp>
        <p:nvSpPr>
          <p:cNvPr id="408" name="Google Shape;408;p18"/>
          <p:cNvSpPr txBox="1">
            <a:spLocks noGrp="1"/>
          </p:cNvSpPr>
          <p:nvPr>
            <p:ph type="body" idx="1"/>
          </p:nvPr>
        </p:nvSpPr>
        <p:spPr>
          <a:xfrm>
            <a:off x="1334450" y="1513149"/>
            <a:ext cx="6079810" cy="28338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IN" dirty="0"/>
              <a:t>Easy to use and Implement.</a:t>
            </a:r>
            <a:endParaRPr dirty="0"/>
          </a:p>
          <a:p>
            <a:pPr marL="457200" lvl="0" indent="-381000" algn="l" rtl="0">
              <a:spcBef>
                <a:spcPts val="600"/>
              </a:spcBef>
              <a:spcAft>
                <a:spcPts val="0"/>
              </a:spcAft>
              <a:buSzPts val="2400"/>
              <a:buChar char="⩥"/>
            </a:pPr>
            <a:r>
              <a:rPr lang="en" dirty="0"/>
              <a:t>The user does not need t</a:t>
            </a:r>
            <a:r>
              <a:rPr lang="en-IN" dirty="0"/>
              <a:t>o maintain and update the referenced database.</a:t>
            </a:r>
          </a:p>
          <a:p>
            <a:pPr marL="457200" lvl="0" indent="-381000" algn="l" rtl="0">
              <a:spcBef>
                <a:spcPts val="600"/>
              </a:spcBef>
              <a:spcAft>
                <a:spcPts val="0"/>
              </a:spcAft>
              <a:buSzPts val="2400"/>
              <a:buChar char="⩥"/>
            </a:pPr>
            <a:r>
              <a:rPr lang="en-IN" dirty="0"/>
              <a:t>The user can get immediate location results.</a:t>
            </a:r>
          </a:p>
          <a:p>
            <a:pPr marL="457200" lvl="0" indent="-381000" algn="l" rtl="0">
              <a:spcBef>
                <a:spcPts val="600"/>
              </a:spcBef>
              <a:spcAft>
                <a:spcPts val="0"/>
              </a:spcAft>
              <a:buSzPts val="2400"/>
              <a:buChar char="⩥"/>
            </a:pPr>
            <a:r>
              <a:rPr lang="en-IN" dirty="0"/>
              <a:t>No extra software or tool is required on the user side to get the results. </a:t>
            </a:r>
          </a:p>
        </p:txBody>
      </p:sp>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D06C7D-A7AB-3BC3-5428-6C6F165405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5" name="Picture 4">
            <a:extLst>
              <a:ext uri="{FF2B5EF4-FFF2-40B4-BE49-F238E27FC236}">
                <a16:creationId xmlns:a16="http://schemas.microsoft.com/office/drawing/2014/main" id="{549B79CC-4AE6-ECF2-161F-171C269AFF46}"/>
              </a:ext>
            </a:extLst>
          </p:cNvPr>
          <p:cNvPicPr>
            <a:picLocks noChangeAspect="1"/>
          </p:cNvPicPr>
          <p:nvPr/>
        </p:nvPicPr>
        <p:blipFill>
          <a:blip r:embed="rId2"/>
          <a:stretch>
            <a:fillRect/>
          </a:stretch>
        </p:blipFill>
        <p:spPr>
          <a:xfrm>
            <a:off x="1593101" y="360432"/>
            <a:ext cx="5957797" cy="4422636"/>
          </a:xfrm>
          <a:prstGeom prst="rect">
            <a:avLst/>
          </a:prstGeom>
        </p:spPr>
      </p:pic>
    </p:spTree>
    <p:extLst>
      <p:ext uri="{BB962C8B-B14F-4D97-AF65-F5344CB8AC3E}">
        <p14:creationId xmlns:p14="http://schemas.microsoft.com/office/powerpoint/2010/main" val="1985484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C0D3DE-615C-8AE2-32B4-B72DCCC09AC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a:extLst>
              <a:ext uri="{FF2B5EF4-FFF2-40B4-BE49-F238E27FC236}">
                <a16:creationId xmlns:a16="http://schemas.microsoft.com/office/drawing/2014/main" id="{1E6E6F62-0BD4-D4E1-C3E0-07325F6DAC17}"/>
              </a:ext>
            </a:extLst>
          </p:cNvPr>
          <p:cNvPicPr>
            <a:picLocks noChangeAspect="1"/>
          </p:cNvPicPr>
          <p:nvPr/>
        </p:nvPicPr>
        <p:blipFill>
          <a:blip r:embed="rId2"/>
          <a:stretch>
            <a:fillRect/>
          </a:stretch>
        </p:blipFill>
        <p:spPr>
          <a:xfrm>
            <a:off x="431284" y="765810"/>
            <a:ext cx="8281432" cy="3611880"/>
          </a:xfrm>
          <a:prstGeom prst="rect">
            <a:avLst/>
          </a:prstGeom>
        </p:spPr>
      </p:pic>
    </p:spTree>
    <p:extLst>
      <p:ext uri="{BB962C8B-B14F-4D97-AF65-F5344CB8AC3E}">
        <p14:creationId xmlns:p14="http://schemas.microsoft.com/office/powerpoint/2010/main" val="1924285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1334450" y="568960"/>
            <a:ext cx="6475200" cy="8306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6000" dirty="0">
                <a:solidFill>
                  <a:schemeClr val="accent1"/>
                </a:solidFill>
              </a:rPr>
              <a:t>Disadvantages</a:t>
            </a:r>
            <a:endParaRPr sz="6000" dirty="0">
              <a:solidFill>
                <a:schemeClr val="accent1"/>
              </a:solidFill>
            </a:endParaRPr>
          </a:p>
        </p:txBody>
      </p:sp>
      <p:sp>
        <p:nvSpPr>
          <p:cNvPr id="408" name="Google Shape;408;p18"/>
          <p:cNvSpPr txBox="1">
            <a:spLocks noGrp="1"/>
          </p:cNvSpPr>
          <p:nvPr>
            <p:ph type="body" idx="1"/>
          </p:nvPr>
        </p:nvSpPr>
        <p:spPr>
          <a:xfrm>
            <a:off x="1334450" y="1513149"/>
            <a:ext cx="6346510" cy="2833800"/>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 dirty="0"/>
              <a:t>Without Internet </a:t>
            </a:r>
            <a:r>
              <a:rPr lang="en-IN" dirty="0"/>
              <a:t>connection</a:t>
            </a:r>
            <a:r>
              <a:rPr lang="en" dirty="0"/>
              <a:t> </a:t>
            </a:r>
            <a:r>
              <a:rPr lang="en-IN" dirty="0"/>
              <a:t>it is </a:t>
            </a:r>
            <a:r>
              <a:rPr lang="en" dirty="0"/>
              <a:t>not possi</a:t>
            </a:r>
            <a:r>
              <a:rPr lang="en-IN" dirty="0"/>
              <a:t>ble for a user to get the desired result.</a:t>
            </a:r>
            <a:endParaRPr dirty="0"/>
          </a:p>
          <a:p>
            <a:pPr marL="457200" lvl="0" indent="-381000" algn="l" rtl="0">
              <a:spcBef>
                <a:spcPts val="600"/>
              </a:spcBef>
              <a:spcAft>
                <a:spcPts val="0"/>
              </a:spcAft>
              <a:buSzPts val="2400"/>
              <a:buChar char="⩥"/>
            </a:pPr>
            <a:r>
              <a:rPr lang="en" dirty="0"/>
              <a:t>While the conversion process from</a:t>
            </a:r>
            <a:r>
              <a:rPr lang="en-IN" dirty="0"/>
              <a:t> coordinates to a proper location there may be a chance that the same area name or location name may be present twice or more in that state or country. </a:t>
            </a:r>
            <a:endParaRPr dirty="0"/>
          </a:p>
        </p:txBody>
      </p:sp>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792945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1540140" y="724218"/>
            <a:ext cx="6475200" cy="8306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6000" dirty="0">
                <a:solidFill>
                  <a:schemeClr val="accent1"/>
                </a:solidFill>
              </a:rPr>
              <a:t>Future Scope</a:t>
            </a:r>
            <a:endParaRPr sz="6000" dirty="0">
              <a:solidFill>
                <a:schemeClr val="accent1"/>
              </a:solidFill>
            </a:endParaRPr>
          </a:p>
        </p:txBody>
      </p:sp>
      <p:sp>
        <p:nvSpPr>
          <p:cNvPr id="408" name="Google Shape;408;p18"/>
          <p:cNvSpPr txBox="1">
            <a:spLocks noGrp="1"/>
          </p:cNvSpPr>
          <p:nvPr>
            <p:ph type="body" idx="1"/>
          </p:nvPr>
        </p:nvSpPr>
        <p:spPr>
          <a:xfrm>
            <a:off x="1540140" y="1554833"/>
            <a:ext cx="6049330" cy="2931441"/>
          </a:xfrm>
          <a:prstGeom prst="rect">
            <a:avLst/>
          </a:prstGeom>
        </p:spPr>
        <p:txBody>
          <a:bodyPr spcFirstLastPara="1" wrap="square" lIns="0" tIns="0" rIns="0" bIns="0" anchor="t" anchorCtr="0">
            <a:noAutofit/>
          </a:bodyPr>
          <a:lstStyle/>
          <a:p>
            <a:pPr marL="457200" lvl="0" indent="-381000" algn="l" rtl="0">
              <a:spcBef>
                <a:spcPts val="0"/>
              </a:spcBef>
              <a:spcAft>
                <a:spcPts val="0"/>
              </a:spcAft>
              <a:buSzPts val="2400"/>
              <a:buChar char="⩥"/>
            </a:pPr>
            <a:r>
              <a:rPr lang="en" dirty="0"/>
              <a:t>Now a day </a:t>
            </a:r>
            <a:r>
              <a:rPr lang="en-IN" dirty="0"/>
              <a:t>most of the websites and even applications uses this reverse geocoding techniques like Amazon, Flipkart , Google Maps, Zomato , Swiggy etc. to know the exact location of the user and send their product to that location.</a:t>
            </a:r>
          </a:p>
        </p:txBody>
      </p:sp>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97312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1403030" y="927100"/>
            <a:ext cx="6475200" cy="8306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6000" dirty="0">
                <a:solidFill>
                  <a:schemeClr val="accent1"/>
                </a:solidFill>
              </a:rPr>
              <a:t>Conclusion</a:t>
            </a:r>
            <a:endParaRPr sz="6000" dirty="0">
              <a:solidFill>
                <a:schemeClr val="accent1"/>
              </a:solidFill>
            </a:endParaRPr>
          </a:p>
        </p:txBody>
      </p:sp>
      <p:sp>
        <p:nvSpPr>
          <p:cNvPr id="408" name="Google Shape;408;p18"/>
          <p:cNvSpPr txBox="1">
            <a:spLocks noGrp="1"/>
          </p:cNvSpPr>
          <p:nvPr>
            <p:ph type="body" idx="1"/>
          </p:nvPr>
        </p:nvSpPr>
        <p:spPr>
          <a:xfrm>
            <a:off x="1403030" y="1813942"/>
            <a:ext cx="5378770" cy="1933497"/>
          </a:xfrm>
          <a:prstGeom prst="rect">
            <a:avLst/>
          </a:prstGeom>
        </p:spPr>
        <p:txBody>
          <a:bodyPr spcFirstLastPara="1" wrap="square" lIns="0" tIns="0" rIns="0" bIns="0" anchor="t" anchorCtr="0">
            <a:noAutofit/>
          </a:bodyPr>
          <a:lstStyle/>
          <a:p>
            <a:r>
              <a:rPr lang="en" dirty="0"/>
              <a:t>So here I conclude that</a:t>
            </a:r>
            <a:r>
              <a:rPr lang="en-US" dirty="0"/>
              <a:t> in future a lot of upcoming companies and startups will be using this technique to get the users exact location and perform any operation with that resulted location.</a:t>
            </a:r>
          </a:p>
        </p:txBody>
      </p:sp>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374531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18"/>
          <p:cNvSpPr txBox="1">
            <a:spLocks noGrp="1"/>
          </p:cNvSpPr>
          <p:nvPr>
            <p:ph type="title"/>
          </p:nvPr>
        </p:nvSpPr>
        <p:spPr>
          <a:xfrm>
            <a:off x="1334450" y="568960"/>
            <a:ext cx="6475200" cy="830615"/>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6000" dirty="0">
                <a:solidFill>
                  <a:schemeClr val="accent1"/>
                </a:solidFill>
              </a:rPr>
              <a:t>References</a:t>
            </a:r>
            <a:endParaRPr sz="6000" dirty="0">
              <a:solidFill>
                <a:schemeClr val="accent1"/>
              </a:solidFill>
            </a:endParaRPr>
          </a:p>
        </p:txBody>
      </p:sp>
      <p:sp>
        <p:nvSpPr>
          <p:cNvPr id="408" name="Google Shape;408;p18"/>
          <p:cNvSpPr txBox="1">
            <a:spLocks noGrp="1"/>
          </p:cNvSpPr>
          <p:nvPr>
            <p:ph type="body" idx="1"/>
          </p:nvPr>
        </p:nvSpPr>
        <p:spPr>
          <a:xfrm>
            <a:off x="1334400" y="1475049"/>
            <a:ext cx="6475200" cy="1839651"/>
          </a:xfrm>
          <a:prstGeom prst="rect">
            <a:avLst/>
          </a:prstGeom>
        </p:spPr>
        <p:txBody>
          <a:bodyPr spcFirstLastPara="1" wrap="square" lIns="0" tIns="0" rIns="0" bIns="0" anchor="t" anchorCtr="0">
            <a:noAutofit/>
          </a:bodyPr>
          <a:lstStyle/>
          <a:p>
            <a:pPr lvl="0"/>
            <a:r>
              <a:rPr lang="en-IN" dirty="0">
                <a:hlinkClick r:id="rId3"/>
              </a:rPr>
              <a:t>https://git-scm.com/</a:t>
            </a:r>
            <a:r>
              <a:rPr lang="en-IN" dirty="0"/>
              <a:t> [ Download Git Link ]</a:t>
            </a:r>
            <a:endParaRPr dirty="0"/>
          </a:p>
          <a:p>
            <a:pPr lvl="0">
              <a:spcBef>
                <a:spcPts val="600"/>
              </a:spcBef>
            </a:pPr>
            <a:r>
              <a:rPr lang="en-IN" dirty="0">
                <a:hlinkClick r:id="rId4"/>
              </a:rPr>
              <a:t>https://github.com/</a:t>
            </a:r>
            <a:r>
              <a:rPr lang="en-IN" dirty="0"/>
              <a:t>  [ Used to store Files ]</a:t>
            </a:r>
          </a:p>
        </p:txBody>
      </p:sp>
      <p:sp>
        <p:nvSpPr>
          <p:cNvPr id="409" name="Google Shape;409;p18"/>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4243938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28" name="Google Shape;428;p19"/>
          <p:cNvSpPr txBox="1">
            <a:spLocks noGrp="1"/>
          </p:cNvSpPr>
          <p:nvPr>
            <p:ph type="ctrTitle" idx="4294967295"/>
          </p:nvPr>
        </p:nvSpPr>
        <p:spPr>
          <a:xfrm>
            <a:off x="1735617" y="1949083"/>
            <a:ext cx="5672766" cy="1245334"/>
          </a:xfrm>
          <a:prstGeom prst="rect">
            <a:avLst/>
          </a:prstGeom>
          <a:effectLst>
            <a:outerShdw blurRad="242888" algn="bl" rotWithShape="0">
              <a:schemeClr val="lt1">
                <a:alpha val="73000"/>
              </a:schemeClr>
            </a:outerShdw>
          </a:effectLst>
        </p:spPr>
        <p:txBody>
          <a:bodyPr spcFirstLastPara="1" wrap="square" lIns="0" tIns="0" rIns="0" bIns="0" anchor="b" anchorCtr="0">
            <a:noAutofit/>
          </a:bodyPr>
          <a:lstStyle/>
          <a:p>
            <a:pPr marL="0" lvl="0" indent="0" algn="l" rtl="0">
              <a:lnSpc>
                <a:spcPct val="70000"/>
              </a:lnSpc>
              <a:spcBef>
                <a:spcPts val="0"/>
              </a:spcBef>
              <a:spcAft>
                <a:spcPts val="0"/>
              </a:spcAft>
              <a:buNone/>
            </a:pPr>
            <a:r>
              <a:rPr lang="en" sz="9600" dirty="0"/>
              <a:t>Thank You!</a:t>
            </a:r>
            <a:endParaRPr sz="9600" dirty="0"/>
          </a:p>
        </p:txBody>
      </p:sp>
      <p:sp>
        <p:nvSpPr>
          <p:cNvPr id="429" name="Google Shape;429;p19"/>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3"/>
          <p:cNvSpPr txBox="1">
            <a:spLocks noGrp="1"/>
          </p:cNvSpPr>
          <p:nvPr>
            <p:ph type="ctrTitle"/>
          </p:nvPr>
        </p:nvSpPr>
        <p:spPr>
          <a:xfrm>
            <a:off x="1482213" y="656303"/>
            <a:ext cx="6158107" cy="3905537"/>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9600" dirty="0"/>
              <a:t>Git </a:t>
            </a:r>
            <a:r>
              <a:rPr lang="en" sz="9600" dirty="0">
                <a:solidFill>
                  <a:schemeClr val="accent1"/>
                </a:solidFill>
              </a:rPr>
              <a:t>and</a:t>
            </a:r>
            <a:r>
              <a:rPr lang="en" sz="9600" dirty="0"/>
              <a:t> </a:t>
            </a:r>
            <a:r>
              <a:rPr lang="en" sz="9600" dirty="0">
                <a:solidFill>
                  <a:schemeClr val="tx1"/>
                </a:solidFill>
              </a:rPr>
              <a:t>Github</a:t>
            </a:r>
            <a:endParaRPr sz="96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0"/>
          <p:cNvSpPr txBox="1">
            <a:spLocks noGrp="1"/>
          </p:cNvSpPr>
          <p:nvPr>
            <p:ph type="title"/>
          </p:nvPr>
        </p:nvSpPr>
        <p:spPr>
          <a:xfrm>
            <a:off x="1397478" y="589550"/>
            <a:ext cx="6475200"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Content</a:t>
            </a:r>
            <a:endParaRPr dirty="0"/>
          </a:p>
        </p:txBody>
      </p:sp>
      <p:sp>
        <p:nvSpPr>
          <p:cNvPr id="730" name="Google Shape;730;p40"/>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731" name="Google Shape;731;p40"/>
          <p:cNvSpPr/>
          <p:nvPr/>
        </p:nvSpPr>
        <p:spPr>
          <a:xfrm>
            <a:off x="0" y="2523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2" name="Google Shape;732;p40"/>
          <p:cNvSpPr/>
          <p:nvPr/>
        </p:nvSpPr>
        <p:spPr>
          <a:xfrm>
            <a:off x="0" y="2523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733" name="Google Shape;733;p40"/>
          <p:cNvGrpSpPr/>
          <p:nvPr/>
        </p:nvGrpSpPr>
        <p:grpSpPr>
          <a:xfrm>
            <a:off x="464745" y="2921486"/>
            <a:ext cx="473400" cy="473400"/>
            <a:chOff x="1786339" y="1703401"/>
            <a:chExt cx="473400" cy="473400"/>
          </a:xfrm>
        </p:grpSpPr>
        <p:sp>
          <p:nvSpPr>
            <p:cNvPr id="734" name="Google Shape;734;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35" name="Google Shape;735;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Saira Semi Condensed"/>
                  <a:ea typeface="Saira Semi Condensed"/>
                  <a:cs typeface="Saira Semi Condensed"/>
                  <a:sym typeface="Saira Semi Condensed"/>
                </a:rPr>
                <a:t>1</a:t>
              </a:r>
              <a:endParaRPr sz="600">
                <a:solidFill>
                  <a:schemeClr val="dk2"/>
                </a:solidFill>
                <a:latin typeface="Saira Semi Condensed"/>
                <a:ea typeface="Saira Semi Condensed"/>
                <a:cs typeface="Saira Semi Condensed"/>
                <a:sym typeface="Saira Semi Condensed"/>
              </a:endParaRPr>
            </a:p>
          </p:txBody>
        </p:sp>
      </p:grpSp>
      <p:grpSp>
        <p:nvGrpSpPr>
          <p:cNvPr id="736" name="Google Shape;736;p40"/>
          <p:cNvGrpSpPr/>
          <p:nvPr/>
        </p:nvGrpSpPr>
        <p:grpSpPr>
          <a:xfrm>
            <a:off x="3783705" y="1855801"/>
            <a:ext cx="473400" cy="473400"/>
            <a:chOff x="3814414" y="1703401"/>
            <a:chExt cx="473400" cy="473400"/>
          </a:xfrm>
        </p:grpSpPr>
        <p:sp>
          <p:nvSpPr>
            <p:cNvPr id="737" name="Google Shape;737;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38" name="Google Shape;738;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aira Semi Condensed"/>
                  <a:ea typeface="Saira Semi Condensed"/>
                  <a:cs typeface="Saira Semi Condensed"/>
                  <a:sym typeface="Saira Semi Condensed"/>
                </a:rPr>
                <a:t>4</a:t>
              </a:r>
              <a:endParaRPr sz="600" dirty="0">
                <a:solidFill>
                  <a:schemeClr val="dk2"/>
                </a:solidFill>
                <a:latin typeface="Saira Semi Condensed"/>
                <a:ea typeface="Saira Semi Condensed"/>
                <a:cs typeface="Saira Semi Condensed"/>
                <a:sym typeface="Saira Semi Condensed"/>
              </a:endParaRPr>
            </a:p>
          </p:txBody>
        </p:sp>
      </p:grpSp>
      <p:grpSp>
        <p:nvGrpSpPr>
          <p:cNvPr id="739" name="Google Shape;739;p40"/>
          <p:cNvGrpSpPr/>
          <p:nvPr/>
        </p:nvGrpSpPr>
        <p:grpSpPr>
          <a:xfrm>
            <a:off x="5842489" y="1855801"/>
            <a:ext cx="473400" cy="473400"/>
            <a:chOff x="5842489" y="1703401"/>
            <a:chExt cx="473400" cy="473400"/>
          </a:xfrm>
        </p:grpSpPr>
        <p:sp>
          <p:nvSpPr>
            <p:cNvPr id="740" name="Google Shape;740;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41" name="Google Shape;741;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aira Semi Condensed"/>
                  <a:ea typeface="Saira Semi Condensed"/>
                  <a:cs typeface="Saira Semi Condensed"/>
                  <a:sym typeface="Saira Semi Condensed"/>
                </a:rPr>
                <a:t>6</a:t>
              </a:r>
              <a:endParaRPr sz="600" dirty="0">
                <a:solidFill>
                  <a:schemeClr val="dk2"/>
                </a:solidFill>
                <a:latin typeface="Saira Semi Condensed"/>
                <a:ea typeface="Saira Semi Condensed"/>
                <a:cs typeface="Saira Semi Condensed"/>
                <a:sym typeface="Saira Semi Condensed"/>
              </a:endParaRPr>
            </a:p>
          </p:txBody>
        </p:sp>
      </p:grpSp>
      <p:grpSp>
        <p:nvGrpSpPr>
          <p:cNvPr id="745" name="Google Shape;745;p40"/>
          <p:cNvGrpSpPr/>
          <p:nvPr/>
        </p:nvGrpSpPr>
        <p:grpSpPr>
          <a:xfrm>
            <a:off x="4852739" y="3728700"/>
            <a:ext cx="473400" cy="473400"/>
            <a:chOff x="4852739" y="3576300"/>
            <a:chExt cx="473400" cy="473400"/>
          </a:xfrm>
        </p:grpSpPr>
        <p:sp>
          <p:nvSpPr>
            <p:cNvPr id="746" name="Google Shape;746;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47" name="Google Shape;747;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aira Semi Condensed"/>
                  <a:ea typeface="Saira Semi Condensed"/>
                  <a:cs typeface="Saira Semi Condensed"/>
                  <a:sym typeface="Saira Semi Condensed"/>
                </a:rPr>
                <a:t>5</a:t>
              </a:r>
              <a:endParaRPr sz="600" dirty="0">
                <a:solidFill>
                  <a:schemeClr val="dk2"/>
                </a:solidFill>
                <a:latin typeface="Saira Semi Condensed"/>
                <a:ea typeface="Saira Semi Condensed"/>
                <a:cs typeface="Saira Semi Condensed"/>
                <a:sym typeface="Saira Semi Condensed"/>
              </a:endParaRPr>
            </a:p>
          </p:txBody>
        </p:sp>
      </p:grpSp>
      <p:grpSp>
        <p:nvGrpSpPr>
          <p:cNvPr id="748" name="Google Shape;748;p40"/>
          <p:cNvGrpSpPr/>
          <p:nvPr/>
        </p:nvGrpSpPr>
        <p:grpSpPr>
          <a:xfrm>
            <a:off x="2824675" y="3728700"/>
            <a:ext cx="473400" cy="473400"/>
            <a:chOff x="2824664" y="3576300"/>
            <a:chExt cx="473400" cy="473400"/>
          </a:xfrm>
        </p:grpSpPr>
        <p:sp>
          <p:nvSpPr>
            <p:cNvPr id="749" name="Google Shape;749;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750" name="Google Shape;750;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aira Semi Condensed"/>
                  <a:ea typeface="Saira Semi Condensed"/>
                  <a:cs typeface="Saira Semi Condensed"/>
                  <a:sym typeface="Saira Semi Condensed"/>
                </a:rPr>
                <a:t>3</a:t>
              </a:r>
              <a:endParaRPr sz="600" dirty="0">
                <a:solidFill>
                  <a:schemeClr val="dk2"/>
                </a:solidFill>
                <a:latin typeface="Saira Semi Condensed"/>
                <a:ea typeface="Saira Semi Condensed"/>
                <a:cs typeface="Saira Semi Condensed"/>
                <a:sym typeface="Saira Semi Condensed"/>
              </a:endParaRPr>
            </a:p>
          </p:txBody>
        </p:sp>
      </p:grpSp>
      <p:sp>
        <p:nvSpPr>
          <p:cNvPr id="751" name="Google Shape;751;p40"/>
          <p:cNvSpPr txBox="1"/>
          <p:nvPr/>
        </p:nvSpPr>
        <p:spPr>
          <a:xfrm>
            <a:off x="58245" y="2753955"/>
            <a:ext cx="1286400" cy="233515"/>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Introduction </a:t>
            </a:r>
            <a:endParaRPr b="1" dirty="0">
              <a:solidFill>
                <a:schemeClr val="tx1"/>
              </a:solidFill>
              <a:latin typeface="Saira Semi Condensed"/>
              <a:ea typeface="Saira Semi Condensed"/>
              <a:cs typeface="Saira Semi Condensed"/>
              <a:sym typeface="Saira Semi Condensed"/>
            </a:endParaRPr>
          </a:p>
        </p:txBody>
      </p:sp>
      <p:grpSp>
        <p:nvGrpSpPr>
          <p:cNvPr id="36" name="Google Shape;745;p40">
            <a:extLst>
              <a:ext uri="{FF2B5EF4-FFF2-40B4-BE49-F238E27FC236}">
                <a16:creationId xmlns:a16="http://schemas.microsoft.com/office/drawing/2014/main" id="{CB01CE54-FBC1-48AB-94E4-4ABC3475CDE1}"/>
              </a:ext>
            </a:extLst>
          </p:cNvPr>
          <p:cNvGrpSpPr/>
          <p:nvPr/>
        </p:nvGrpSpPr>
        <p:grpSpPr>
          <a:xfrm>
            <a:off x="6880835" y="3728700"/>
            <a:ext cx="473400" cy="473400"/>
            <a:chOff x="4852739" y="3576300"/>
            <a:chExt cx="473400" cy="473400"/>
          </a:xfrm>
        </p:grpSpPr>
        <p:sp>
          <p:nvSpPr>
            <p:cNvPr id="37" name="Google Shape;746;p40">
              <a:extLst>
                <a:ext uri="{FF2B5EF4-FFF2-40B4-BE49-F238E27FC236}">
                  <a16:creationId xmlns:a16="http://schemas.microsoft.com/office/drawing/2014/main" id="{D1B99A51-3EE1-4BF3-BBBB-01169E5172A7}"/>
                </a:ext>
              </a:extLst>
            </p:cNvPr>
            <p:cNvSpPr/>
            <p:nvPr/>
          </p:nvSpPr>
          <p:spPr>
            <a:xfrm rot="-2700000">
              <a:off x="4922067" y="3645628"/>
              <a:ext cx="334744" cy="334744"/>
            </a:xfrm>
            <a:prstGeom prst="teardrop">
              <a:avLst>
                <a:gd name="adj" fmla="val 100000"/>
              </a:avLst>
            </a:prstGeom>
            <a:solidFill>
              <a:schemeClr val="accent3">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38" name="Google Shape;747;p40">
              <a:extLst>
                <a:ext uri="{FF2B5EF4-FFF2-40B4-BE49-F238E27FC236}">
                  <a16:creationId xmlns:a16="http://schemas.microsoft.com/office/drawing/2014/main" id="{31B33175-EFBA-45A3-A630-53C22E7E1BA0}"/>
                </a:ext>
              </a:extLst>
            </p:cNvPr>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aira Semi Condensed"/>
                  <a:ea typeface="Saira Semi Condensed"/>
                  <a:cs typeface="Saira Semi Condensed"/>
                  <a:sym typeface="Saira Semi Condensed"/>
                </a:rPr>
                <a:t>7</a:t>
              </a:r>
              <a:endParaRPr sz="600" dirty="0">
                <a:solidFill>
                  <a:schemeClr val="dk2"/>
                </a:solidFill>
                <a:latin typeface="Saira Semi Condensed"/>
                <a:ea typeface="Saira Semi Condensed"/>
                <a:cs typeface="Saira Semi Condensed"/>
                <a:sym typeface="Saira Semi Condensed"/>
              </a:endParaRPr>
            </a:p>
          </p:txBody>
        </p:sp>
      </p:grpSp>
      <p:grpSp>
        <p:nvGrpSpPr>
          <p:cNvPr id="43" name="Google Shape;736;p40">
            <a:extLst>
              <a:ext uri="{FF2B5EF4-FFF2-40B4-BE49-F238E27FC236}">
                <a16:creationId xmlns:a16="http://schemas.microsoft.com/office/drawing/2014/main" id="{3CBF4A07-D5D2-4B51-B801-4527AB9B65F9}"/>
              </a:ext>
            </a:extLst>
          </p:cNvPr>
          <p:cNvGrpSpPr/>
          <p:nvPr/>
        </p:nvGrpSpPr>
        <p:grpSpPr>
          <a:xfrm>
            <a:off x="1842986" y="1855801"/>
            <a:ext cx="473400" cy="473400"/>
            <a:chOff x="3814414" y="1703401"/>
            <a:chExt cx="473400" cy="473400"/>
          </a:xfrm>
        </p:grpSpPr>
        <p:sp>
          <p:nvSpPr>
            <p:cNvPr id="44" name="Google Shape;737;p40">
              <a:extLst>
                <a:ext uri="{FF2B5EF4-FFF2-40B4-BE49-F238E27FC236}">
                  <a16:creationId xmlns:a16="http://schemas.microsoft.com/office/drawing/2014/main" id="{03111E24-C7E2-40AA-937E-89F0CE32185E}"/>
                </a:ext>
              </a:extLst>
            </p:cNvPr>
            <p:cNvSpPr/>
            <p:nvPr/>
          </p:nvSpPr>
          <p:spPr>
            <a:xfrm rot="8100000">
              <a:off x="3883742" y="1772729"/>
              <a:ext cx="334744" cy="334744"/>
            </a:xfrm>
            <a:prstGeom prst="teardrop">
              <a:avLst>
                <a:gd name="adj" fmla="val 100000"/>
              </a:avLst>
            </a:prstGeom>
            <a:solidFill>
              <a:srgbClr val="92D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aira Semi Condensed"/>
                <a:ea typeface="Saira Semi Condensed"/>
                <a:cs typeface="Saira Semi Condensed"/>
                <a:sym typeface="Saira Semi Condensed"/>
              </a:endParaRPr>
            </a:p>
          </p:txBody>
        </p:sp>
        <p:sp>
          <p:nvSpPr>
            <p:cNvPr id="45" name="Google Shape;738;p40">
              <a:extLst>
                <a:ext uri="{FF2B5EF4-FFF2-40B4-BE49-F238E27FC236}">
                  <a16:creationId xmlns:a16="http://schemas.microsoft.com/office/drawing/2014/main" id="{B62A5FCF-F1DE-45D1-B812-3C819D026007}"/>
                </a:ext>
              </a:extLst>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aira Semi Condensed"/>
                  <a:ea typeface="Saira Semi Condensed"/>
                  <a:cs typeface="Saira Semi Condensed"/>
                  <a:sym typeface="Saira Semi Condensed"/>
                </a:rPr>
                <a:t>2</a:t>
              </a:r>
              <a:endParaRPr sz="600" dirty="0">
                <a:solidFill>
                  <a:schemeClr val="dk2"/>
                </a:solidFill>
                <a:latin typeface="Saira Semi Condensed"/>
                <a:ea typeface="Saira Semi Condensed"/>
                <a:cs typeface="Saira Semi Condensed"/>
                <a:sym typeface="Saira Semi Condensed"/>
              </a:endParaRPr>
            </a:p>
          </p:txBody>
        </p:sp>
      </p:grpSp>
      <p:grpSp>
        <p:nvGrpSpPr>
          <p:cNvPr id="46" name="Google Shape;736;p40">
            <a:extLst>
              <a:ext uri="{FF2B5EF4-FFF2-40B4-BE49-F238E27FC236}">
                <a16:creationId xmlns:a16="http://schemas.microsoft.com/office/drawing/2014/main" id="{074440F9-543B-4E38-B933-5EF87FA08A7E}"/>
              </a:ext>
            </a:extLst>
          </p:cNvPr>
          <p:cNvGrpSpPr/>
          <p:nvPr/>
        </p:nvGrpSpPr>
        <p:grpSpPr>
          <a:xfrm>
            <a:off x="7830063" y="1925129"/>
            <a:ext cx="334744" cy="334744"/>
            <a:chOff x="3883742" y="1772729"/>
            <a:chExt cx="334744" cy="334744"/>
          </a:xfrm>
        </p:grpSpPr>
        <p:sp>
          <p:nvSpPr>
            <p:cNvPr id="47" name="Google Shape;737;p40">
              <a:extLst>
                <a:ext uri="{FF2B5EF4-FFF2-40B4-BE49-F238E27FC236}">
                  <a16:creationId xmlns:a16="http://schemas.microsoft.com/office/drawing/2014/main" id="{28B440DA-A16F-4FA5-BFA5-84737B7D169F}"/>
                </a:ext>
              </a:extLst>
            </p:cNvPr>
            <p:cNvSpPr/>
            <p:nvPr/>
          </p:nvSpPr>
          <p:spPr>
            <a:xfrm rot="8100000">
              <a:off x="3883742" y="1772729"/>
              <a:ext cx="334744" cy="334744"/>
            </a:xfrm>
            <a:prstGeom prst="teardrop">
              <a:avLst>
                <a:gd name="adj" fmla="val 100000"/>
              </a:avLst>
            </a:pr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Saira Semi Condensed"/>
                <a:ea typeface="Saira Semi Condensed"/>
                <a:cs typeface="Saira Semi Condensed"/>
                <a:sym typeface="Saira Semi Condensed"/>
              </a:endParaRPr>
            </a:p>
          </p:txBody>
        </p:sp>
        <p:sp>
          <p:nvSpPr>
            <p:cNvPr id="48" name="Google Shape;738;p40">
              <a:extLst>
                <a:ext uri="{FF2B5EF4-FFF2-40B4-BE49-F238E27FC236}">
                  <a16:creationId xmlns:a16="http://schemas.microsoft.com/office/drawing/2014/main" id="{FAC2EB9E-AAE3-4801-941A-3209423C8FF4}"/>
                </a:ext>
              </a:extLst>
            </p:cNvPr>
            <p:cNvSpPr/>
            <p:nvPr/>
          </p:nvSpPr>
          <p:spPr>
            <a:xfrm>
              <a:off x="3997947" y="1892275"/>
              <a:ext cx="106334" cy="95651"/>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Saira Semi Condensed"/>
                  <a:ea typeface="Saira Semi Condensed"/>
                  <a:cs typeface="Saira Semi Condensed"/>
                  <a:sym typeface="Saira Semi Condensed"/>
                </a:rPr>
                <a:t>8</a:t>
              </a:r>
              <a:endParaRPr sz="600" dirty="0">
                <a:solidFill>
                  <a:schemeClr val="dk2"/>
                </a:solidFill>
                <a:latin typeface="Saira Semi Condensed"/>
                <a:ea typeface="Saira Semi Condensed"/>
                <a:cs typeface="Saira Semi Condensed"/>
                <a:sym typeface="Saira Semi Condensed"/>
              </a:endParaRPr>
            </a:p>
          </p:txBody>
        </p:sp>
      </p:grpSp>
      <p:sp>
        <p:nvSpPr>
          <p:cNvPr id="49" name="Google Shape;751;p40">
            <a:extLst>
              <a:ext uri="{FF2B5EF4-FFF2-40B4-BE49-F238E27FC236}">
                <a16:creationId xmlns:a16="http://schemas.microsoft.com/office/drawing/2014/main" id="{2D2FC3E2-5ADA-4DC4-9338-8FA69186D99C}"/>
              </a:ext>
            </a:extLst>
          </p:cNvPr>
          <p:cNvSpPr txBox="1"/>
          <p:nvPr/>
        </p:nvSpPr>
        <p:spPr>
          <a:xfrm>
            <a:off x="1397853" y="1455426"/>
            <a:ext cx="1427197" cy="423189"/>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Steps to Create a Repo and Upload Your Files  </a:t>
            </a:r>
            <a:endParaRPr b="1" dirty="0">
              <a:solidFill>
                <a:schemeClr val="tx1"/>
              </a:solidFill>
              <a:latin typeface="Saira Semi Condensed"/>
              <a:ea typeface="Saira Semi Condensed"/>
              <a:cs typeface="Saira Semi Condensed"/>
              <a:sym typeface="Saira Semi Condensed"/>
            </a:endParaRPr>
          </a:p>
        </p:txBody>
      </p:sp>
      <p:sp>
        <p:nvSpPr>
          <p:cNvPr id="53" name="Google Shape;751;p40">
            <a:extLst>
              <a:ext uri="{FF2B5EF4-FFF2-40B4-BE49-F238E27FC236}">
                <a16:creationId xmlns:a16="http://schemas.microsoft.com/office/drawing/2014/main" id="{AC5847EF-ABBC-414E-8010-072ECC4DDE08}"/>
              </a:ext>
            </a:extLst>
          </p:cNvPr>
          <p:cNvSpPr txBox="1"/>
          <p:nvPr/>
        </p:nvSpPr>
        <p:spPr>
          <a:xfrm>
            <a:off x="2418175" y="4215204"/>
            <a:ext cx="1286400" cy="192793"/>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Advantages </a:t>
            </a:r>
            <a:endParaRPr b="1" dirty="0">
              <a:solidFill>
                <a:schemeClr val="tx1"/>
              </a:solidFill>
              <a:latin typeface="Saira Semi Condensed"/>
              <a:ea typeface="Saira Semi Condensed"/>
              <a:cs typeface="Saira Semi Condensed"/>
              <a:sym typeface="Saira Semi Condensed"/>
            </a:endParaRPr>
          </a:p>
        </p:txBody>
      </p:sp>
      <p:sp>
        <p:nvSpPr>
          <p:cNvPr id="54" name="Google Shape;751;p40">
            <a:extLst>
              <a:ext uri="{FF2B5EF4-FFF2-40B4-BE49-F238E27FC236}">
                <a16:creationId xmlns:a16="http://schemas.microsoft.com/office/drawing/2014/main" id="{E8EF6288-AFE7-45B8-9C93-337B86FB2123}"/>
              </a:ext>
            </a:extLst>
          </p:cNvPr>
          <p:cNvSpPr txBox="1"/>
          <p:nvPr/>
        </p:nvSpPr>
        <p:spPr>
          <a:xfrm>
            <a:off x="4446239" y="4204880"/>
            <a:ext cx="1286400" cy="192793"/>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Future Scope </a:t>
            </a:r>
            <a:endParaRPr b="1" dirty="0">
              <a:solidFill>
                <a:schemeClr val="tx1"/>
              </a:solidFill>
              <a:latin typeface="Saira Semi Condensed"/>
              <a:ea typeface="Saira Semi Condensed"/>
              <a:cs typeface="Saira Semi Condensed"/>
              <a:sym typeface="Saira Semi Condensed"/>
            </a:endParaRPr>
          </a:p>
        </p:txBody>
      </p:sp>
      <p:sp>
        <p:nvSpPr>
          <p:cNvPr id="55" name="Google Shape;751;p40">
            <a:extLst>
              <a:ext uri="{FF2B5EF4-FFF2-40B4-BE49-F238E27FC236}">
                <a16:creationId xmlns:a16="http://schemas.microsoft.com/office/drawing/2014/main" id="{C64321D3-C41E-455A-9598-C132722F420A}"/>
              </a:ext>
            </a:extLst>
          </p:cNvPr>
          <p:cNvSpPr txBox="1"/>
          <p:nvPr/>
        </p:nvSpPr>
        <p:spPr>
          <a:xfrm>
            <a:off x="6407285" y="4241228"/>
            <a:ext cx="1286400" cy="192793"/>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References </a:t>
            </a:r>
            <a:endParaRPr b="1" dirty="0">
              <a:solidFill>
                <a:schemeClr val="tx1"/>
              </a:solidFill>
              <a:latin typeface="Saira Semi Condensed"/>
              <a:ea typeface="Saira Semi Condensed"/>
              <a:cs typeface="Saira Semi Condensed"/>
              <a:sym typeface="Saira Semi Condensed"/>
            </a:endParaRPr>
          </a:p>
        </p:txBody>
      </p:sp>
      <p:sp>
        <p:nvSpPr>
          <p:cNvPr id="56" name="Google Shape;751;p40">
            <a:extLst>
              <a:ext uri="{FF2B5EF4-FFF2-40B4-BE49-F238E27FC236}">
                <a16:creationId xmlns:a16="http://schemas.microsoft.com/office/drawing/2014/main" id="{30AD4561-0574-4BEC-BF03-5B9321A4D737}"/>
              </a:ext>
            </a:extLst>
          </p:cNvPr>
          <p:cNvSpPr txBox="1"/>
          <p:nvPr/>
        </p:nvSpPr>
        <p:spPr>
          <a:xfrm>
            <a:off x="5435989" y="1717510"/>
            <a:ext cx="1286400" cy="192793"/>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Conclusion </a:t>
            </a:r>
            <a:endParaRPr b="1" dirty="0">
              <a:solidFill>
                <a:schemeClr val="tx1"/>
              </a:solidFill>
              <a:latin typeface="Saira Semi Condensed"/>
              <a:ea typeface="Saira Semi Condensed"/>
              <a:cs typeface="Saira Semi Condensed"/>
              <a:sym typeface="Saira Semi Condensed"/>
            </a:endParaRPr>
          </a:p>
        </p:txBody>
      </p:sp>
      <p:sp>
        <p:nvSpPr>
          <p:cNvPr id="57" name="Google Shape;751;p40">
            <a:extLst>
              <a:ext uri="{FF2B5EF4-FFF2-40B4-BE49-F238E27FC236}">
                <a16:creationId xmlns:a16="http://schemas.microsoft.com/office/drawing/2014/main" id="{1AE6855D-80F8-467B-A686-836E4944BB03}"/>
              </a:ext>
            </a:extLst>
          </p:cNvPr>
          <p:cNvSpPr txBox="1"/>
          <p:nvPr/>
        </p:nvSpPr>
        <p:spPr>
          <a:xfrm>
            <a:off x="3414492" y="1702294"/>
            <a:ext cx="1286400" cy="192793"/>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Disadvantages </a:t>
            </a:r>
            <a:endParaRPr b="1" dirty="0">
              <a:solidFill>
                <a:schemeClr val="tx1"/>
              </a:solidFill>
              <a:latin typeface="Saira Semi Condensed"/>
              <a:ea typeface="Saira Semi Condensed"/>
              <a:cs typeface="Saira Semi Condensed"/>
              <a:sym typeface="Saira Semi Condensed"/>
            </a:endParaRPr>
          </a:p>
        </p:txBody>
      </p:sp>
      <p:sp>
        <p:nvSpPr>
          <p:cNvPr id="58" name="Google Shape;751;p40">
            <a:extLst>
              <a:ext uri="{FF2B5EF4-FFF2-40B4-BE49-F238E27FC236}">
                <a16:creationId xmlns:a16="http://schemas.microsoft.com/office/drawing/2014/main" id="{7B8800D3-3151-4329-B49D-53B1ECB590F0}"/>
              </a:ext>
            </a:extLst>
          </p:cNvPr>
          <p:cNvSpPr txBox="1"/>
          <p:nvPr/>
        </p:nvSpPr>
        <p:spPr>
          <a:xfrm>
            <a:off x="7354235" y="1692169"/>
            <a:ext cx="1286400" cy="192793"/>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IN" b="1" dirty="0">
                <a:solidFill>
                  <a:schemeClr val="tx1"/>
                </a:solidFill>
                <a:latin typeface="Saira Semi Condensed"/>
                <a:ea typeface="Saira Semi Condensed"/>
                <a:cs typeface="Saira Semi Condensed"/>
                <a:sym typeface="Saira Semi Condensed"/>
              </a:rPr>
              <a:t>End</a:t>
            </a:r>
            <a:endParaRPr b="1" dirty="0">
              <a:solidFill>
                <a:schemeClr val="tx1"/>
              </a:solidFill>
              <a:latin typeface="Saira Semi Condensed"/>
              <a:ea typeface="Saira Semi Condensed"/>
              <a:cs typeface="Saira Semi Condensed"/>
              <a:sym typeface="Saira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16"/>
          <p:cNvSpPr txBox="1">
            <a:spLocks noGrp="1"/>
          </p:cNvSpPr>
          <p:nvPr>
            <p:ph type="ctrTitle"/>
          </p:nvPr>
        </p:nvSpPr>
        <p:spPr>
          <a:xfrm>
            <a:off x="1334400" y="591820"/>
            <a:ext cx="6475200" cy="798900"/>
          </a:xfrm>
          <a:prstGeom prst="rect">
            <a:avLst/>
          </a:prstGeom>
        </p:spPr>
        <p:txBody>
          <a:bodyPr spcFirstLastPara="1" wrap="square" lIns="0" tIns="0" rIns="0" bIns="0" anchor="b" anchorCtr="0">
            <a:noAutofit/>
          </a:bodyPr>
          <a:lstStyle/>
          <a:p>
            <a:pPr lvl="0"/>
            <a:r>
              <a:rPr lang="en" dirty="0">
                <a:solidFill>
                  <a:schemeClr val="accent1"/>
                </a:solidFill>
              </a:rPr>
              <a:t>Introduction </a:t>
            </a:r>
            <a:endParaRPr dirty="0">
              <a:solidFill>
                <a:schemeClr val="accent1"/>
              </a:solidFill>
            </a:endParaRPr>
          </a:p>
        </p:txBody>
      </p:sp>
      <p:sp>
        <p:nvSpPr>
          <p:cNvPr id="396" name="Google Shape;396;p16"/>
          <p:cNvSpPr txBox="1">
            <a:spLocks noGrp="1"/>
          </p:cNvSpPr>
          <p:nvPr>
            <p:ph type="subTitle" idx="1"/>
          </p:nvPr>
        </p:nvSpPr>
        <p:spPr>
          <a:xfrm>
            <a:off x="1135092" y="1539248"/>
            <a:ext cx="7037791" cy="3012432"/>
          </a:xfrm>
          <a:prstGeom prst="rect">
            <a:avLst/>
          </a:prstGeom>
        </p:spPr>
        <p:txBody>
          <a:bodyPr spcFirstLastPara="1" wrap="square" lIns="0" tIns="0" rIns="0" bIns="0" anchor="t" anchorCtr="0">
            <a:noAutofit/>
          </a:bodyPr>
          <a:lstStyle/>
          <a:p>
            <a:pPr>
              <a:buFont typeface="Saira Semi Condensed"/>
              <a:buChar char="⩥"/>
            </a:pPr>
            <a:r>
              <a:rPr lang="en-US" sz="1800" b="1" dirty="0"/>
              <a:t>Git</a:t>
            </a:r>
            <a:r>
              <a:rPr lang="en-US" sz="1600" b="1" dirty="0"/>
              <a:t> </a:t>
            </a:r>
            <a:r>
              <a:rPr lang="en-US" sz="1800" dirty="0">
                <a:solidFill>
                  <a:schemeClr val="tx1"/>
                </a:solidFill>
              </a:rPr>
              <a:t>is a </a:t>
            </a:r>
            <a:r>
              <a:rPr lang="en-US" sz="1800" b="0" i="0" dirty="0">
                <a:solidFill>
                  <a:schemeClr val="tx1"/>
                </a:solidFill>
                <a:effectLst/>
              </a:rPr>
              <a:t>distributed version control system: tracking changes in any set of files, usually used for coordinating work among programmers collaboratively developing source code during software development. Its goals include speed, data integrity, and support for distributed, non-linear workflows.</a:t>
            </a:r>
          </a:p>
          <a:p>
            <a:pPr marL="76200" indent="0"/>
            <a:endParaRPr lang="en-US" sz="1600" b="0" i="0" dirty="0">
              <a:solidFill>
                <a:schemeClr val="tx1"/>
              </a:solidFill>
              <a:effectLst/>
              <a:latin typeface="arial" panose="020B0604020202020204" pitchFamily="34" charset="0"/>
            </a:endParaRPr>
          </a:p>
          <a:p>
            <a:pPr>
              <a:buFont typeface="Saira Semi Condensed"/>
              <a:buChar char="⩥"/>
            </a:pPr>
            <a:r>
              <a:rPr lang="en-US" sz="1800" b="1" dirty="0"/>
              <a:t>GitHub </a:t>
            </a:r>
            <a:r>
              <a:rPr lang="en-US" sz="1800" b="0" i="0" dirty="0">
                <a:solidFill>
                  <a:schemeClr val="tx1"/>
                </a:solidFill>
                <a:effectLst/>
                <a:cs typeface="Times New Roman" panose="02020603050405020304" pitchFamily="18" charset="0"/>
              </a:rPr>
              <a:t>is </a:t>
            </a:r>
            <a:r>
              <a:rPr lang="en-US" sz="1800" i="0" dirty="0">
                <a:solidFill>
                  <a:schemeClr val="tx1"/>
                </a:solidFill>
                <a:effectLst/>
                <a:cs typeface="Times New Roman" panose="02020603050405020304" pitchFamily="18" charset="0"/>
              </a:rPr>
              <a:t>a</a:t>
            </a:r>
            <a:r>
              <a:rPr lang="en-US" sz="1800" b="1" i="0" dirty="0">
                <a:solidFill>
                  <a:schemeClr val="tx1"/>
                </a:solidFill>
                <a:effectLst/>
                <a:cs typeface="Times New Roman" panose="02020603050405020304" pitchFamily="18" charset="0"/>
              </a:rPr>
              <a:t> </a:t>
            </a:r>
            <a:r>
              <a:rPr lang="en-US" sz="1800" i="0" dirty="0">
                <a:solidFill>
                  <a:schemeClr val="tx1"/>
                </a:solidFill>
                <a:effectLst/>
                <a:cs typeface="Times New Roman" panose="02020603050405020304" pitchFamily="18" charset="0"/>
              </a:rPr>
              <a:t>code </a:t>
            </a:r>
            <a:r>
              <a:rPr lang="en-US" sz="1800" b="0" i="0" dirty="0">
                <a:solidFill>
                  <a:schemeClr val="tx1"/>
                </a:solidFill>
                <a:effectLst/>
              </a:rPr>
              <a:t>hosting service for software development and version control using Git. It provides the distributed version control of Git plus access control, bug tracking, software feature requests, task management, continuous integration</a:t>
            </a:r>
            <a:r>
              <a:rPr lang="en-US" sz="1800" dirty="0">
                <a:solidFill>
                  <a:schemeClr val="tx1"/>
                </a:solidFill>
              </a:rPr>
              <a:t> </a:t>
            </a:r>
            <a:r>
              <a:rPr lang="en-US" sz="1800" b="0" i="0" dirty="0">
                <a:solidFill>
                  <a:schemeClr val="tx1"/>
                </a:solidFill>
                <a:effectLst/>
              </a:rPr>
              <a:t>for every project.</a:t>
            </a:r>
            <a:endParaRPr lang="en-IN" sz="1800" dirty="0">
              <a:solidFill>
                <a:schemeClr val="tx1"/>
              </a:solidFill>
            </a:endParaRPr>
          </a:p>
          <a:p>
            <a:pPr marL="0" lvl="0" indent="0">
              <a:spcAft>
                <a:spcPts val="600"/>
              </a:spcAft>
            </a:pPr>
            <a:endParaRPr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44"/>
          <p:cNvSpPr txBox="1">
            <a:spLocks noGrp="1"/>
          </p:cNvSpPr>
          <p:nvPr>
            <p:ph type="title"/>
          </p:nvPr>
        </p:nvSpPr>
        <p:spPr>
          <a:xfrm>
            <a:off x="922810" y="561946"/>
            <a:ext cx="7629567"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Step</a:t>
            </a:r>
            <a:r>
              <a:rPr lang="en-IN" dirty="0"/>
              <a:t>s to </a:t>
            </a:r>
            <a:r>
              <a:rPr lang="en-IN" dirty="0">
                <a:solidFill>
                  <a:schemeClr val="accent1"/>
                </a:solidFill>
              </a:rPr>
              <a:t>Create</a:t>
            </a:r>
            <a:r>
              <a:rPr lang="en-IN" dirty="0"/>
              <a:t> a </a:t>
            </a:r>
            <a:r>
              <a:rPr lang="en-IN" dirty="0">
                <a:solidFill>
                  <a:schemeClr val="accent1"/>
                </a:solidFill>
              </a:rPr>
              <a:t>Repo and upload Files</a:t>
            </a:r>
            <a:endParaRPr dirty="0">
              <a:solidFill>
                <a:schemeClr val="accent1"/>
              </a:solidFill>
            </a:endParaRPr>
          </a:p>
        </p:txBody>
      </p:sp>
      <p:sp>
        <p:nvSpPr>
          <p:cNvPr id="827" name="Google Shape;827;p44"/>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grpSp>
        <p:nvGrpSpPr>
          <p:cNvPr id="828" name="Google Shape;828;p44"/>
          <p:cNvGrpSpPr/>
          <p:nvPr/>
        </p:nvGrpSpPr>
        <p:grpSpPr>
          <a:xfrm>
            <a:off x="1312492" y="1413043"/>
            <a:ext cx="3608215" cy="3242716"/>
            <a:chOff x="1312492" y="1413043"/>
            <a:chExt cx="3608215" cy="3242716"/>
          </a:xfrm>
        </p:grpSpPr>
        <p:sp>
          <p:nvSpPr>
            <p:cNvPr id="829" name="Google Shape;829;p44"/>
            <p:cNvSpPr/>
            <p:nvPr/>
          </p:nvSpPr>
          <p:spPr>
            <a:xfrm>
              <a:off x="2205747" y="3626620"/>
              <a:ext cx="1827373" cy="554243"/>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solidFill>
                    <a:schemeClr val="dk1"/>
                  </a:solidFill>
                  <a:latin typeface="Saira Semi Condensed"/>
                  <a:ea typeface="Saira Semi Condensed"/>
                  <a:cs typeface="Saira Semi Condensed"/>
                  <a:sym typeface="Saira Semi Condensed"/>
                </a:rPr>
                <a:t>ADD REMOTE </a:t>
              </a:r>
              <a:endParaRPr sz="1200" b="1" i="0" u="none" strike="noStrike" cap="none" dirty="0">
                <a:solidFill>
                  <a:schemeClr val="dk1"/>
                </a:solidFill>
                <a:latin typeface="Saira Semi Condensed"/>
                <a:ea typeface="Saira Semi Condensed"/>
                <a:cs typeface="Saira Semi Condensed"/>
                <a:sym typeface="Saira Semi Condensed"/>
              </a:endParaRPr>
            </a:p>
          </p:txBody>
        </p:sp>
        <p:sp>
          <p:nvSpPr>
            <p:cNvPr id="830" name="Google Shape;830;p44"/>
            <p:cNvSpPr/>
            <p:nvPr/>
          </p:nvSpPr>
          <p:spPr>
            <a:xfrm>
              <a:off x="2420112" y="4101515"/>
              <a:ext cx="1389414" cy="554244"/>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rgbClr val="741B47"/>
            </a:solidFill>
            <a:ln>
              <a:noFill/>
            </a:ln>
          </p:spPr>
          <p:txBody>
            <a:bodyPr spcFirstLastPara="1" wrap="square" lIns="68575" tIns="34275" rIns="68575" bIns="34275" anchor="ctr" anchorCtr="0">
              <a:noAutofit/>
            </a:bodyPr>
            <a:lstStyle/>
            <a:p>
              <a:pPr algn="ctr">
                <a:buClr>
                  <a:schemeClr val="dk1"/>
                </a:buClr>
                <a:buSzPts val="1400"/>
              </a:pPr>
              <a:endParaRPr lang="en-IN" sz="1200" b="1" dirty="0">
                <a:solidFill>
                  <a:schemeClr val="dk1"/>
                </a:solidFill>
                <a:latin typeface="Saira Semi Condensed"/>
                <a:ea typeface="Saira Semi Condensed"/>
                <a:cs typeface="Saira Semi Condensed"/>
                <a:sym typeface="Saira Semi Condensed"/>
              </a:endParaRPr>
            </a:p>
            <a:p>
              <a:pPr algn="ctr">
                <a:buClr>
                  <a:schemeClr val="dk1"/>
                </a:buClr>
                <a:buSzPts val="1400"/>
              </a:pPr>
              <a:r>
                <a:rPr lang="en-IN" sz="1200" b="1" dirty="0">
                  <a:solidFill>
                    <a:schemeClr val="dk1"/>
                  </a:solidFill>
                  <a:latin typeface="Saira Semi Condensed"/>
                  <a:ea typeface="Saira Semi Condensed"/>
                  <a:cs typeface="Saira Semi Condensed"/>
                  <a:sym typeface="Saira Semi Condensed"/>
                </a:rPr>
                <a:t>PUSH</a:t>
              </a:r>
              <a:endParaRPr lang="en-IN" sz="1200" b="1" i="0" u="none" strike="noStrike" cap="none" dirty="0">
                <a:solidFill>
                  <a:schemeClr val="dk1"/>
                </a:solidFill>
                <a:latin typeface="Saira Semi Condensed"/>
                <a:ea typeface="Saira Semi Condensed"/>
                <a:cs typeface="Saira Semi Condensed"/>
                <a:sym typeface="Saira Semi Condensed"/>
              </a:endParaRPr>
            </a:p>
          </p:txBody>
        </p:sp>
        <p:sp>
          <p:nvSpPr>
            <p:cNvPr id="831" name="Google Shape;831;p44"/>
            <p:cNvSpPr/>
            <p:nvPr/>
          </p:nvSpPr>
          <p:spPr>
            <a:xfrm>
              <a:off x="1320433" y="1705597"/>
              <a:ext cx="3600274" cy="576911"/>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solidFill>
                    <a:schemeClr val="dk1"/>
                  </a:solidFill>
                  <a:latin typeface="Saira Semi Condensed"/>
                  <a:ea typeface="Saira Semi Condensed"/>
                  <a:cs typeface="Saira Semi Condensed"/>
                  <a:sym typeface="Saira Semi Condensed"/>
                </a:rPr>
                <a:t>CREATE  A REPO IN GITHUB</a:t>
              </a:r>
              <a:endParaRPr sz="1200" b="1" i="0" u="none" strike="noStrike" cap="none" dirty="0">
                <a:solidFill>
                  <a:schemeClr val="dk1"/>
                </a:solidFill>
                <a:latin typeface="Saira Semi Condensed"/>
                <a:ea typeface="Saira Semi Condensed"/>
                <a:cs typeface="Saira Semi Condensed"/>
                <a:sym typeface="Saira Semi Condensed"/>
              </a:endParaRPr>
            </a:p>
          </p:txBody>
        </p:sp>
        <p:sp>
          <p:nvSpPr>
            <p:cNvPr id="832" name="Google Shape;832;p44"/>
            <p:cNvSpPr/>
            <p:nvPr/>
          </p:nvSpPr>
          <p:spPr>
            <a:xfrm>
              <a:off x="1763091" y="2667750"/>
              <a:ext cx="2714957" cy="564446"/>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IN" sz="1200" b="1" i="0" u="none" strike="noStrike" cap="none" dirty="0">
                  <a:solidFill>
                    <a:schemeClr val="dk1"/>
                  </a:solidFill>
                  <a:latin typeface="Saira Semi Condensed"/>
                  <a:ea typeface="Saira Semi Condensed"/>
                  <a:cs typeface="Saira Semi Condensed"/>
                  <a:sym typeface="Saira Semi Condensed"/>
                </a:rPr>
                <a:t>ADDING THE FILE</a:t>
              </a:r>
              <a:endParaRPr sz="1200" b="1" i="0" u="none" strike="noStrike" cap="none" dirty="0">
                <a:solidFill>
                  <a:schemeClr val="dk1"/>
                </a:solidFill>
                <a:latin typeface="Saira Semi Condensed"/>
                <a:ea typeface="Saira Semi Condensed"/>
                <a:cs typeface="Saira Semi Condensed"/>
                <a:sym typeface="Saira Semi Condensed"/>
              </a:endParaRPr>
            </a:p>
          </p:txBody>
        </p:sp>
        <p:sp>
          <p:nvSpPr>
            <p:cNvPr id="833" name="Google Shape;833;p44"/>
            <p:cNvSpPr/>
            <p:nvPr/>
          </p:nvSpPr>
          <p:spPr>
            <a:xfrm>
              <a:off x="1544035" y="2186037"/>
              <a:ext cx="3154201" cy="573631"/>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solidFill>
                    <a:schemeClr val="dk1"/>
                  </a:solidFill>
                  <a:latin typeface="Saira Semi Condensed"/>
                  <a:ea typeface="Saira Semi Condensed"/>
                  <a:cs typeface="Saira Semi Condensed"/>
                  <a:sym typeface="Saira Semi Condensed"/>
                </a:rPr>
                <a:t>INITIALISATION</a:t>
              </a:r>
              <a:endParaRPr sz="1200" b="1" i="0" u="none" strike="noStrike" cap="none" dirty="0">
                <a:solidFill>
                  <a:schemeClr val="dk1"/>
                </a:solidFill>
                <a:latin typeface="Saira Semi Condensed"/>
                <a:ea typeface="Saira Semi Condensed"/>
                <a:cs typeface="Saira Semi Condensed"/>
                <a:sym typeface="Saira Semi Condensed"/>
              </a:endParaRPr>
            </a:p>
          </p:txBody>
        </p:sp>
        <p:sp>
          <p:nvSpPr>
            <p:cNvPr id="834" name="Google Shape;834;p44"/>
            <p:cNvSpPr/>
            <p:nvPr/>
          </p:nvSpPr>
          <p:spPr>
            <a:xfrm>
              <a:off x="1983285" y="3144914"/>
              <a:ext cx="2272296" cy="562177"/>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dirty="0">
                  <a:solidFill>
                    <a:schemeClr val="dk1"/>
                  </a:solidFill>
                  <a:latin typeface="Saira Semi Condensed"/>
                  <a:ea typeface="Saira Semi Condensed"/>
                  <a:cs typeface="Saira Semi Condensed"/>
                  <a:sym typeface="Saira Semi Condensed"/>
                </a:rPr>
                <a:t>COMMITING THE UPDATES </a:t>
              </a:r>
              <a:endParaRPr sz="1200" b="1" i="0" u="none" strike="noStrike" cap="none" dirty="0">
                <a:solidFill>
                  <a:schemeClr val="dk1"/>
                </a:solidFill>
                <a:latin typeface="Saira Semi Condensed"/>
                <a:ea typeface="Saira Semi Condensed"/>
                <a:cs typeface="Saira Semi Condensed"/>
                <a:sym typeface="Saira Semi Condensed"/>
              </a:endParaRPr>
            </a:p>
          </p:txBody>
        </p:sp>
        <p:sp>
          <p:nvSpPr>
            <p:cNvPr id="835" name="Google Shape;835;p44"/>
            <p:cNvSpPr/>
            <p:nvPr/>
          </p:nvSpPr>
          <p:spPr>
            <a:xfrm>
              <a:off x="1312492" y="1413043"/>
              <a:ext cx="3602907" cy="396816"/>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dk1"/>
                </a:solidFill>
                <a:latin typeface="Saira Semi Condensed"/>
                <a:ea typeface="Saira Semi Condensed"/>
                <a:cs typeface="Saira Semi Condensed"/>
                <a:sym typeface="Saira Semi Condensed"/>
              </a:endParaRPr>
            </a:p>
          </p:txBody>
        </p:sp>
      </p:grpSp>
      <p:cxnSp>
        <p:nvCxnSpPr>
          <p:cNvPr id="836" name="Google Shape;836;p44"/>
          <p:cNvCxnSpPr/>
          <p:nvPr/>
        </p:nvCxnSpPr>
        <p:spPr>
          <a:xfrm>
            <a:off x="4876968" y="1949906"/>
            <a:ext cx="1056900" cy="0"/>
          </a:xfrm>
          <a:prstGeom prst="straightConnector1">
            <a:avLst/>
          </a:prstGeom>
          <a:noFill/>
          <a:ln w="9525" cap="flat" cmpd="sng">
            <a:solidFill>
              <a:schemeClr val="accent1"/>
            </a:solidFill>
            <a:prstDash val="solid"/>
            <a:round/>
            <a:headEnd type="oval" w="med" len="med"/>
            <a:tailEnd type="oval" w="med" len="med"/>
          </a:ln>
        </p:spPr>
      </p:cxnSp>
      <p:sp>
        <p:nvSpPr>
          <p:cNvPr id="837" name="Google Shape;837;p44"/>
          <p:cNvSpPr txBox="1"/>
          <p:nvPr/>
        </p:nvSpPr>
        <p:spPr>
          <a:xfrm>
            <a:off x="5993607" y="1757567"/>
            <a:ext cx="2773775" cy="379050"/>
          </a:xfrm>
          <a:prstGeom prst="rect">
            <a:avLst/>
          </a:prstGeom>
          <a:noFill/>
          <a:ln>
            <a:noFill/>
          </a:ln>
        </p:spPr>
        <p:txBody>
          <a:bodyPr spcFirstLastPara="1" wrap="square" lIns="0" tIns="0" rIns="0" bIns="0" anchor="ctr" anchorCtr="0">
            <a:noAutofit/>
          </a:bodyPr>
          <a:lstStyle/>
          <a:p>
            <a:pPr lvl="0"/>
            <a:r>
              <a:rPr lang="en-IN" sz="1000" dirty="0">
                <a:solidFill>
                  <a:schemeClr val="dk2"/>
                </a:solidFill>
                <a:latin typeface="Saira Semi Condensed"/>
                <a:ea typeface="Saira Semi Condensed"/>
                <a:cs typeface="Saira Semi Condensed"/>
                <a:sym typeface="Saira Semi Condensed"/>
              </a:rPr>
              <a:t>Create a repository in GitHub and copy the remote from the given data.</a:t>
            </a:r>
            <a:endParaRPr sz="1000" dirty="0">
              <a:solidFill>
                <a:schemeClr val="dk2"/>
              </a:solidFill>
              <a:latin typeface="Saira Semi Condensed"/>
              <a:ea typeface="Saira Semi Condensed"/>
              <a:cs typeface="Saira Semi Condensed"/>
              <a:sym typeface="Saira Semi Condensed"/>
            </a:endParaRPr>
          </a:p>
        </p:txBody>
      </p:sp>
      <p:cxnSp>
        <p:nvCxnSpPr>
          <p:cNvPr id="838" name="Google Shape;838;p44"/>
          <p:cNvCxnSpPr/>
          <p:nvPr/>
        </p:nvCxnSpPr>
        <p:spPr>
          <a:xfrm>
            <a:off x="4685075" y="2431700"/>
            <a:ext cx="1212600" cy="0"/>
          </a:xfrm>
          <a:prstGeom prst="straightConnector1">
            <a:avLst/>
          </a:prstGeom>
          <a:noFill/>
          <a:ln w="9525" cap="flat" cmpd="sng">
            <a:solidFill>
              <a:schemeClr val="accent2"/>
            </a:solidFill>
            <a:prstDash val="solid"/>
            <a:round/>
            <a:headEnd type="oval" w="med" len="med"/>
            <a:tailEnd type="oval" w="med" len="med"/>
          </a:ln>
        </p:spPr>
      </p:cxnSp>
      <p:sp>
        <p:nvSpPr>
          <p:cNvPr id="839" name="Google Shape;839;p44"/>
          <p:cNvSpPr txBox="1"/>
          <p:nvPr/>
        </p:nvSpPr>
        <p:spPr>
          <a:xfrm>
            <a:off x="5973538" y="2259640"/>
            <a:ext cx="2786700" cy="344100"/>
          </a:xfrm>
          <a:prstGeom prst="rect">
            <a:avLst/>
          </a:prstGeom>
          <a:noFill/>
          <a:ln>
            <a:noFill/>
          </a:ln>
        </p:spPr>
        <p:txBody>
          <a:bodyPr spcFirstLastPara="1" wrap="square" lIns="0" tIns="0" rIns="0" bIns="0" anchor="ctr" anchorCtr="0">
            <a:noAutofit/>
          </a:bodyPr>
          <a:lstStyle/>
          <a:p>
            <a:pPr lvl="0"/>
            <a:r>
              <a:rPr lang="en" sz="1000" dirty="0">
                <a:solidFill>
                  <a:schemeClr val="dk2"/>
                </a:solidFill>
                <a:latin typeface="Saira Semi Condensed"/>
                <a:ea typeface="Saira Semi Condensed"/>
                <a:cs typeface="Saira Semi Condensed"/>
                <a:sym typeface="Saira Semi Condensed"/>
              </a:rPr>
              <a:t>Then we need to initialise the location where we are having all our files by using command (Git init).</a:t>
            </a:r>
            <a:endParaRPr sz="1000" dirty="0">
              <a:solidFill>
                <a:schemeClr val="dk2"/>
              </a:solidFill>
              <a:latin typeface="Saira Semi Condensed"/>
              <a:ea typeface="Saira Semi Condensed"/>
              <a:cs typeface="Saira Semi Condensed"/>
              <a:sym typeface="Saira Semi Condensed"/>
            </a:endParaRPr>
          </a:p>
        </p:txBody>
      </p:sp>
      <p:cxnSp>
        <p:nvCxnSpPr>
          <p:cNvPr id="840" name="Google Shape;840;p44"/>
          <p:cNvCxnSpPr/>
          <p:nvPr/>
        </p:nvCxnSpPr>
        <p:spPr>
          <a:xfrm>
            <a:off x="4463850" y="2913325"/>
            <a:ext cx="1433700" cy="0"/>
          </a:xfrm>
          <a:prstGeom prst="straightConnector1">
            <a:avLst/>
          </a:prstGeom>
          <a:noFill/>
          <a:ln w="9525" cap="flat" cmpd="sng">
            <a:solidFill>
              <a:schemeClr val="accent3"/>
            </a:solidFill>
            <a:prstDash val="solid"/>
            <a:round/>
            <a:headEnd type="oval" w="med" len="med"/>
            <a:tailEnd type="oval" w="med" len="med"/>
          </a:ln>
        </p:spPr>
      </p:cxnSp>
      <p:sp>
        <p:nvSpPr>
          <p:cNvPr id="841" name="Google Shape;841;p44"/>
          <p:cNvSpPr txBox="1"/>
          <p:nvPr/>
        </p:nvSpPr>
        <p:spPr>
          <a:xfrm>
            <a:off x="5973221" y="2704389"/>
            <a:ext cx="2786700" cy="403637"/>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IN" sz="1000" dirty="0">
                <a:solidFill>
                  <a:schemeClr val="dk2"/>
                </a:solidFill>
                <a:latin typeface="Saira Semi Condensed"/>
                <a:ea typeface="Saira Semi Condensed"/>
                <a:cs typeface="Saira Semi Condensed"/>
                <a:sym typeface="Saira Semi Condensed"/>
              </a:rPr>
              <a:t>Then we need to add the files by using command (Git add .) that means all the files inside that location will be added.</a:t>
            </a:r>
            <a:endParaRPr sz="1000" dirty="0">
              <a:solidFill>
                <a:schemeClr val="dk2"/>
              </a:solidFill>
              <a:latin typeface="Saira Semi Condensed"/>
              <a:ea typeface="Saira Semi Condensed"/>
              <a:cs typeface="Saira Semi Condensed"/>
              <a:sym typeface="Saira Semi Condensed"/>
            </a:endParaRPr>
          </a:p>
        </p:txBody>
      </p:sp>
      <p:cxnSp>
        <p:nvCxnSpPr>
          <p:cNvPr id="842" name="Google Shape;842;p44"/>
          <p:cNvCxnSpPr/>
          <p:nvPr/>
        </p:nvCxnSpPr>
        <p:spPr>
          <a:xfrm>
            <a:off x="4275400" y="3394925"/>
            <a:ext cx="1622100" cy="0"/>
          </a:xfrm>
          <a:prstGeom prst="straightConnector1">
            <a:avLst/>
          </a:prstGeom>
          <a:noFill/>
          <a:ln w="9525" cap="flat" cmpd="sng">
            <a:solidFill>
              <a:schemeClr val="accent4"/>
            </a:solidFill>
            <a:prstDash val="solid"/>
            <a:round/>
            <a:headEnd type="oval" w="med" len="med"/>
            <a:tailEnd type="oval" w="med" len="med"/>
          </a:ln>
        </p:spPr>
      </p:cxnSp>
      <p:sp>
        <p:nvSpPr>
          <p:cNvPr id="843" name="Google Shape;843;p44"/>
          <p:cNvSpPr txBox="1"/>
          <p:nvPr/>
        </p:nvSpPr>
        <p:spPr>
          <a:xfrm>
            <a:off x="5980682" y="322287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Saira Semi Condensed"/>
                <a:ea typeface="Saira Semi Condensed"/>
                <a:cs typeface="Saira Semi Condensed"/>
                <a:sym typeface="Saira Semi Condensed"/>
              </a:rPr>
              <a:t>If a particular task is done then we need to commit that by leaving some message by using command (Git commit –m  “initial commit”). </a:t>
            </a:r>
            <a:endParaRPr sz="1000" dirty="0">
              <a:solidFill>
                <a:schemeClr val="dk2"/>
              </a:solidFill>
              <a:latin typeface="Saira Semi Condensed"/>
              <a:ea typeface="Saira Semi Condensed"/>
              <a:cs typeface="Saira Semi Condensed"/>
              <a:sym typeface="Saira Semi Condensed"/>
            </a:endParaRPr>
          </a:p>
        </p:txBody>
      </p:sp>
      <p:cxnSp>
        <p:nvCxnSpPr>
          <p:cNvPr id="844" name="Google Shape;844;p44"/>
          <p:cNvCxnSpPr/>
          <p:nvPr/>
        </p:nvCxnSpPr>
        <p:spPr>
          <a:xfrm>
            <a:off x="4070550" y="3876550"/>
            <a:ext cx="1827000" cy="0"/>
          </a:xfrm>
          <a:prstGeom prst="straightConnector1">
            <a:avLst/>
          </a:prstGeom>
          <a:noFill/>
          <a:ln w="9525" cap="flat" cmpd="sng">
            <a:solidFill>
              <a:schemeClr val="accent5"/>
            </a:solidFill>
            <a:prstDash val="solid"/>
            <a:round/>
            <a:headEnd type="oval" w="med" len="med"/>
            <a:tailEnd type="oval" w="med" len="med"/>
          </a:ln>
        </p:spPr>
      </p:cxnSp>
      <p:sp>
        <p:nvSpPr>
          <p:cNvPr id="845" name="Google Shape;845;p44"/>
          <p:cNvSpPr txBox="1"/>
          <p:nvPr/>
        </p:nvSpPr>
        <p:spPr>
          <a:xfrm>
            <a:off x="5973221" y="3718788"/>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IN" sz="1000" dirty="0">
                <a:solidFill>
                  <a:schemeClr val="dk2"/>
                </a:solidFill>
                <a:latin typeface="Saira Semi Condensed"/>
                <a:ea typeface="Saira Semi Condensed"/>
                <a:cs typeface="Saira Semi Condensed"/>
                <a:sym typeface="Saira Semi Condensed"/>
              </a:rPr>
              <a:t>Then we need to add that remote URL which we have copied from GitHub to create a pipeline connection between Git and GitHub.</a:t>
            </a:r>
            <a:endParaRPr sz="1000" dirty="0">
              <a:solidFill>
                <a:schemeClr val="dk2"/>
              </a:solidFill>
              <a:latin typeface="Saira Semi Condensed"/>
              <a:ea typeface="Saira Semi Condensed"/>
              <a:cs typeface="Saira Semi Condensed"/>
              <a:sym typeface="Saira Semi Condensed"/>
            </a:endParaRPr>
          </a:p>
        </p:txBody>
      </p:sp>
      <p:cxnSp>
        <p:nvCxnSpPr>
          <p:cNvPr id="846" name="Google Shape;846;p44"/>
          <p:cNvCxnSpPr/>
          <p:nvPr/>
        </p:nvCxnSpPr>
        <p:spPr>
          <a:xfrm>
            <a:off x="3857525" y="4358150"/>
            <a:ext cx="2031600" cy="0"/>
          </a:xfrm>
          <a:prstGeom prst="straightConnector1">
            <a:avLst/>
          </a:prstGeom>
          <a:noFill/>
          <a:ln w="9525" cap="flat" cmpd="sng">
            <a:solidFill>
              <a:srgbClr val="741B47"/>
            </a:solidFill>
            <a:prstDash val="solid"/>
            <a:round/>
            <a:headEnd type="oval" w="med" len="med"/>
            <a:tailEnd type="oval" w="med" len="med"/>
          </a:ln>
        </p:spPr>
      </p:cxnSp>
      <p:sp>
        <p:nvSpPr>
          <p:cNvPr id="847" name="Google Shape;847;p44"/>
          <p:cNvSpPr txBox="1"/>
          <p:nvPr/>
        </p:nvSpPr>
        <p:spPr>
          <a:xfrm>
            <a:off x="5959250" y="4186100"/>
            <a:ext cx="2786700" cy="3441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dirty="0">
                <a:solidFill>
                  <a:schemeClr val="dk2"/>
                </a:solidFill>
                <a:latin typeface="Saira Semi Condensed"/>
                <a:ea typeface="Saira Semi Condensed"/>
                <a:cs typeface="Saira Semi Condensed"/>
                <a:sym typeface="Saira Semi Condensed"/>
              </a:rPr>
              <a:t>When all the above steps are done we can push it by using command (Git Push origin master). Then we can see our files there in Github.</a:t>
            </a:r>
            <a:endParaRPr sz="1000" dirty="0">
              <a:solidFill>
                <a:schemeClr val="dk2"/>
              </a:solidFill>
              <a:latin typeface="Saira Semi Condensed"/>
              <a:ea typeface="Saira Semi Condensed"/>
              <a:cs typeface="Saira Semi Condensed"/>
              <a:sym typeface="Saira Semi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4" name="Google Shape;504;p26"/>
          <p:cNvSpPr txBox="1">
            <a:spLocks noGrp="1"/>
          </p:cNvSpPr>
          <p:nvPr>
            <p:ph type="title" idx="4294967295"/>
          </p:nvPr>
        </p:nvSpPr>
        <p:spPr>
          <a:xfrm>
            <a:off x="1047644" y="424875"/>
            <a:ext cx="6762006" cy="59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3600" dirty="0"/>
              <a:t>Git and GitHub Integration</a:t>
            </a:r>
            <a:endParaRPr sz="3600" dirty="0"/>
          </a:p>
        </p:txBody>
      </p:sp>
      <p:sp>
        <p:nvSpPr>
          <p:cNvPr id="506" name="Google Shape;506;p26"/>
          <p:cNvSpPr txBox="1">
            <a:spLocks noGrp="1"/>
          </p:cNvSpPr>
          <p:nvPr>
            <p:ph type="sldNum" idx="12"/>
          </p:nvPr>
        </p:nvSpPr>
        <p:spPr>
          <a:xfrm>
            <a:off x="8552377" y="4673650"/>
            <a:ext cx="4008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3" name="Picture 2">
            <a:extLst>
              <a:ext uri="{FF2B5EF4-FFF2-40B4-BE49-F238E27FC236}">
                <a16:creationId xmlns:a16="http://schemas.microsoft.com/office/drawing/2014/main" id="{D848611F-5545-30E7-7940-C89E231A1F73}"/>
              </a:ext>
            </a:extLst>
          </p:cNvPr>
          <p:cNvPicPr>
            <a:picLocks noChangeAspect="1"/>
          </p:cNvPicPr>
          <p:nvPr/>
        </p:nvPicPr>
        <p:blipFill>
          <a:blip r:embed="rId3"/>
          <a:stretch>
            <a:fillRect/>
          </a:stretch>
        </p:blipFill>
        <p:spPr>
          <a:xfrm>
            <a:off x="1047644" y="1134127"/>
            <a:ext cx="3524356" cy="3484845"/>
          </a:xfrm>
          <a:prstGeom prst="rect">
            <a:avLst/>
          </a:prstGeom>
        </p:spPr>
      </p:pic>
      <p:pic>
        <p:nvPicPr>
          <p:cNvPr id="5" name="Picture 4">
            <a:extLst>
              <a:ext uri="{FF2B5EF4-FFF2-40B4-BE49-F238E27FC236}">
                <a16:creationId xmlns:a16="http://schemas.microsoft.com/office/drawing/2014/main" id="{CF0C9D70-E923-781C-20C0-EA9999B6791B}"/>
              </a:ext>
            </a:extLst>
          </p:cNvPr>
          <p:cNvPicPr>
            <a:picLocks noChangeAspect="1"/>
          </p:cNvPicPr>
          <p:nvPr/>
        </p:nvPicPr>
        <p:blipFill>
          <a:blip r:embed="rId4"/>
          <a:stretch>
            <a:fillRect/>
          </a:stretch>
        </p:blipFill>
        <p:spPr>
          <a:xfrm>
            <a:off x="5097465" y="1371599"/>
            <a:ext cx="3558739" cy="3009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47F870-2C41-FABE-92C4-843AFFBB6D3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4" name="Picture 3">
            <a:extLst>
              <a:ext uri="{FF2B5EF4-FFF2-40B4-BE49-F238E27FC236}">
                <a16:creationId xmlns:a16="http://schemas.microsoft.com/office/drawing/2014/main" id="{FCE0E568-474A-8713-0DC6-1B783A6A4886}"/>
              </a:ext>
            </a:extLst>
          </p:cNvPr>
          <p:cNvPicPr>
            <a:picLocks noChangeAspect="1"/>
          </p:cNvPicPr>
          <p:nvPr/>
        </p:nvPicPr>
        <p:blipFill>
          <a:blip r:embed="rId2"/>
          <a:stretch>
            <a:fillRect/>
          </a:stretch>
        </p:blipFill>
        <p:spPr>
          <a:xfrm>
            <a:off x="641985" y="409736"/>
            <a:ext cx="7860030" cy="4324027"/>
          </a:xfrm>
          <a:prstGeom prst="rect">
            <a:avLst/>
          </a:prstGeom>
        </p:spPr>
      </p:pic>
    </p:spTree>
    <p:extLst>
      <p:ext uri="{BB962C8B-B14F-4D97-AF65-F5344CB8AC3E}">
        <p14:creationId xmlns:p14="http://schemas.microsoft.com/office/powerpoint/2010/main" val="2788606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7247FC-FD4C-DF58-8F7D-63E07ABEBF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4" name="Picture 3">
            <a:extLst>
              <a:ext uri="{FF2B5EF4-FFF2-40B4-BE49-F238E27FC236}">
                <a16:creationId xmlns:a16="http://schemas.microsoft.com/office/drawing/2014/main" id="{D8C71589-A4E0-DAB7-BEB4-CA5F5006FFE6}"/>
              </a:ext>
            </a:extLst>
          </p:cNvPr>
          <p:cNvPicPr>
            <a:picLocks noChangeAspect="1"/>
          </p:cNvPicPr>
          <p:nvPr/>
        </p:nvPicPr>
        <p:blipFill>
          <a:blip r:embed="rId2"/>
          <a:stretch>
            <a:fillRect/>
          </a:stretch>
        </p:blipFill>
        <p:spPr>
          <a:xfrm>
            <a:off x="708821" y="757374"/>
            <a:ext cx="7726357" cy="3628752"/>
          </a:xfrm>
          <a:prstGeom prst="rect">
            <a:avLst/>
          </a:prstGeom>
        </p:spPr>
      </p:pic>
    </p:spTree>
    <p:extLst>
      <p:ext uri="{BB962C8B-B14F-4D97-AF65-F5344CB8AC3E}">
        <p14:creationId xmlns:p14="http://schemas.microsoft.com/office/powerpoint/2010/main" val="3921430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B135AD-5D47-78B6-EDA4-DFC3992FBE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4" name="Picture 3">
            <a:extLst>
              <a:ext uri="{FF2B5EF4-FFF2-40B4-BE49-F238E27FC236}">
                <a16:creationId xmlns:a16="http://schemas.microsoft.com/office/drawing/2014/main" id="{815A4F80-0671-5CE8-806B-50C5F850B2F5}"/>
              </a:ext>
            </a:extLst>
          </p:cNvPr>
          <p:cNvPicPr>
            <a:picLocks noChangeAspect="1"/>
          </p:cNvPicPr>
          <p:nvPr/>
        </p:nvPicPr>
        <p:blipFill>
          <a:blip r:embed="rId2"/>
          <a:stretch>
            <a:fillRect/>
          </a:stretch>
        </p:blipFill>
        <p:spPr>
          <a:xfrm>
            <a:off x="529751" y="383917"/>
            <a:ext cx="8084497" cy="4375665"/>
          </a:xfrm>
          <a:prstGeom prst="rect">
            <a:avLst/>
          </a:prstGeom>
        </p:spPr>
      </p:pic>
    </p:spTree>
    <p:extLst>
      <p:ext uri="{BB962C8B-B14F-4D97-AF65-F5344CB8AC3E}">
        <p14:creationId xmlns:p14="http://schemas.microsoft.com/office/powerpoint/2010/main" val="166547941"/>
      </p:ext>
    </p:extLst>
  </p:cSld>
  <p:clrMapOvr>
    <a:masterClrMapping/>
  </p:clrMapOvr>
</p:sld>
</file>

<file path=ppt/theme/theme1.xml><?xml version="1.0" encoding="utf-8"?>
<a:theme xmlns:a="http://schemas.openxmlformats.org/drawingml/2006/main" name="Dardanius template">
  <a:themeElements>
    <a:clrScheme name="Custom 347">
      <a:dk1>
        <a:srgbClr val="FFFFFF"/>
      </a:dk1>
      <a:lt1>
        <a:srgbClr val="1D0216"/>
      </a:lt1>
      <a:dk2>
        <a:srgbClr val="A58CA2"/>
      </a:dk2>
      <a:lt2>
        <a:srgbClr val="5C2C4F"/>
      </a:lt2>
      <a:accent1>
        <a:srgbClr val="B64B7F"/>
      </a:accent1>
      <a:accent2>
        <a:srgbClr val="881882"/>
      </a:accent2>
      <a:accent3>
        <a:srgbClr val="705FA0"/>
      </a:accent3>
      <a:accent4>
        <a:srgbClr val="E6AE39"/>
      </a:accent4>
      <a:accent5>
        <a:srgbClr val="591341"/>
      </a:accent5>
      <a:accent6>
        <a:srgbClr val="1D0216"/>
      </a:accent6>
      <a:hlink>
        <a:srgbClr val="F8BEF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529</Words>
  <Application>Microsoft Office PowerPoint</Application>
  <PresentationFormat>On-screen Show (16:9)</PresentationFormat>
  <Paragraphs>71</Paragraphs>
  <Slides>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vt:lpstr>
      <vt:lpstr>Bebas Neue</vt:lpstr>
      <vt:lpstr>Calibri</vt:lpstr>
      <vt:lpstr>Saira Semi Condensed</vt:lpstr>
      <vt:lpstr>Dardanius template</vt:lpstr>
      <vt:lpstr>AJAY BINAY INSTITUTE OF TECHNOLOGY</vt:lpstr>
      <vt:lpstr>Git and Github</vt:lpstr>
      <vt:lpstr>Content</vt:lpstr>
      <vt:lpstr>Introduction </vt:lpstr>
      <vt:lpstr>Steps to Create a Repo and upload Files</vt:lpstr>
      <vt:lpstr>Git and GitHub Integration</vt:lpstr>
      <vt:lpstr>PowerPoint Presentation</vt:lpstr>
      <vt:lpstr>PowerPoint Presentation</vt:lpstr>
      <vt:lpstr>PowerPoint Presentation</vt:lpstr>
      <vt:lpstr>Advantages</vt:lpstr>
      <vt:lpstr>PowerPoint Presentation</vt:lpstr>
      <vt:lpstr>PowerPoint Presentation</vt:lpstr>
      <vt:lpstr>Disadvantages</vt:lpstr>
      <vt:lpstr>Future Scope</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Reverse Geocoding </dc:title>
  <cp:lastModifiedBy>Abhishek Nayak</cp:lastModifiedBy>
  <cp:revision>43</cp:revision>
  <dcterms:modified xsi:type="dcterms:W3CDTF">2022-11-27T13:18:18Z</dcterms:modified>
</cp:coreProperties>
</file>