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9"/>
  </p:notesMasterIdLst>
  <p:sldIdLst>
    <p:sldId id="298" r:id="rId2"/>
    <p:sldId id="256" r:id="rId3"/>
    <p:sldId id="283" r:id="rId4"/>
    <p:sldId id="259" r:id="rId5"/>
    <p:sldId id="287" r:id="rId6"/>
    <p:sldId id="269" r:id="rId7"/>
    <p:sldId id="299" r:id="rId8"/>
    <p:sldId id="300" r:id="rId9"/>
    <p:sldId id="301" r:id="rId10"/>
    <p:sldId id="261" r:id="rId11"/>
    <p:sldId id="303" r:id="rId12"/>
    <p:sldId id="302" r:id="rId13"/>
    <p:sldId id="294" r:id="rId14"/>
    <p:sldId id="295" r:id="rId15"/>
    <p:sldId id="296" r:id="rId16"/>
    <p:sldId id="297" r:id="rId17"/>
    <p:sldId id="26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04B7A6-40A6-453F-9B92-9419AF142DBA}">
  <a:tblStyle styleId="{1804B7A6-40A6-453F-9B92-9419AF142DB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B4E6954-2A8C-400F-ABEC-AE3412AACCC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p:scale>
          <a:sx n="100" d="100"/>
          <a:sy n="100" d="100"/>
        </p:scale>
        <p:origin x="970"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955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c29c241c4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c29c241c4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c29c241c4a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c29c241c4a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2407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1723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1316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018772" y="-2757360"/>
            <a:ext cx="13311342" cy="11490239"/>
            <a:chOff x="-2018772" y="-2757360"/>
            <a:chExt cx="13311342" cy="11490239"/>
          </a:xfrm>
        </p:grpSpPr>
        <p:grpSp>
          <p:nvGrpSpPr>
            <p:cNvPr id="11" name="Google Shape;11;p2"/>
            <p:cNvGrpSpPr/>
            <p:nvPr/>
          </p:nvGrpSpPr>
          <p:grpSpPr>
            <a:xfrm>
              <a:off x="4086340" y="462600"/>
              <a:ext cx="4240900" cy="3176500"/>
              <a:chOff x="4085850" y="470300"/>
              <a:chExt cx="4240900" cy="3176500"/>
            </a:xfrm>
          </p:grpSpPr>
          <p:sp>
            <p:nvSpPr>
              <p:cNvPr id="12" name="Google Shape;12;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3" name="Google Shape;13;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4" name="Google Shape;14;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5" name="Google Shape;15;p2"/>
            <p:cNvGrpSpPr/>
            <p:nvPr/>
          </p:nvGrpSpPr>
          <p:grpSpPr>
            <a:xfrm rot="-10393052">
              <a:off x="3969279" y="-2518050"/>
              <a:ext cx="4240893" cy="3176495"/>
              <a:chOff x="4085850" y="470300"/>
              <a:chExt cx="4240900" cy="3176500"/>
            </a:xfrm>
          </p:grpSpPr>
          <p:sp>
            <p:nvSpPr>
              <p:cNvPr id="16" name="Google Shape;16;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7" name="Google Shape;17;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8" name="Google Shape;18;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9" name="Google Shape;19;p2"/>
            <p:cNvGrpSpPr/>
            <p:nvPr/>
          </p:nvGrpSpPr>
          <p:grpSpPr>
            <a:xfrm rot="6700680">
              <a:off x="6912807" y="1693367"/>
              <a:ext cx="4241016" cy="3176587"/>
              <a:chOff x="4085850" y="470300"/>
              <a:chExt cx="4240900" cy="3176500"/>
            </a:xfrm>
          </p:grpSpPr>
          <p:sp>
            <p:nvSpPr>
              <p:cNvPr id="20" name="Google Shape;20;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 name="Google Shape;21;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2" name="Google Shape;22;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3" name="Google Shape;23;p2"/>
            <p:cNvGrpSpPr/>
            <p:nvPr/>
          </p:nvGrpSpPr>
          <p:grpSpPr>
            <a:xfrm rot="-528350">
              <a:off x="1390051" y="3358081"/>
              <a:ext cx="4241274" cy="3176780"/>
              <a:chOff x="4085850" y="470300"/>
              <a:chExt cx="4240900" cy="3176500"/>
            </a:xfrm>
          </p:grpSpPr>
          <p:sp>
            <p:nvSpPr>
              <p:cNvPr id="24" name="Google Shape;24;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5" name="Google Shape;25;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6" name="Google Shape;26;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7" name="Google Shape;27;p2"/>
            <p:cNvGrpSpPr/>
            <p:nvPr/>
          </p:nvGrpSpPr>
          <p:grpSpPr>
            <a:xfrm rot="-6463698">
              <a:off x="-1980712" y="2067093"/>
              <a:ext cx="4240850" cy="3176463"/>
              <a:chOff x="4085850" y="470300"/>
              <a:chExt cx="4240900" cy="3176500"/>
            </a:xfrm>
          </p:grpSpPr>
          <p:sp>
            <p:nvSpPr>
              <p:cNvPr id="28" name="Google Shape;28;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 name="Google Shape;29;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0" name="Google Shape;30;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1" name="Google Shape;31;p2"/>
            <p:cNvGrpSpPr/>
            <p:nvPr/>
          </p:nvGrpSpPr>
          <p:grpSpPr>
            <a:xfrm rot="3661699">
              <a:off x="-404847" y="-159446"/>
              <a:ext cx="4241098" cy="3176648"/>
              <a:chOff x="4085850" y="470300"/>
              <a:chExt cx="4240900" cy="3176500"/>
            </a:xfrm>
          </p:grpSpPr>
          <p:sp>
            <p:nvSpPr>
              <p:cNvPr id="32" name="Google Shape;32;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3" name="Google Shape;33;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4" name="Google Shape;34;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5" name="Google Shape;35;p2"/>
            <p:cNvGrpSpPr/>
            <p:nvPr/>
          </p:nvGrpSpPr>
          <p:grpSpPr>
            <a:xfrm rot="2064881">
              <a:off x="5076518" y="4635784"/>
              <a:ext cx="4241061" cy="3176621"/>
              <a:chOff x="4085850" y="470300"/>
              <a:chExt cx="4240900" cy="3176500"/>
            </a:xfrm>
          </p:grpSpPr>
          <p:sp>
            <p:nvSpPr>
              <p:cNvPr id="36" name="Google Shape;36;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7" name="Google Shape;37;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8" name="Google Shape;38;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39" name="Google Shape;39;p2"/>
          <p:cNvSpPr txBox="1">
            <a:spLocks noGrp="1"/>
          </p:cNvSpPr>
          <p:nvPr>
            <p:ph type="ctrTitle"/>
          </p:nvPr>
        </p:nvSpPr>
        <p:spPr>
          <a:xfrm>
            <a:off x="1334450" y="1991825"/>
            <a:ext cx="6475200" cy="1159800"/>
          </a:xfrm>
          <a:prstGeom prst="rect">
            <a:avLst/>
          </a:prstGeom>
        </p:spPr>
        <p:txBody>
          <a:bodyPr spcFirstLastPara="1" wrap="square" lIns="0" tIns="0" rIns="0" bIns="0" anchor="ctr" anchorCtr="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0"/>
        <p:cNvGrpSpPr/>
        <p:nvPr/>
      </p:nvGrpSpPr>
      <p:grpSpPr>
        <a:xfrm>
          <a:off x="0" y="0"/>
          <a:ext cx="0" cy="0"/>
          <a:chOff x="0" y="0"/>
          <a:chExt cx="0" cy="0"/>
        </a:xfrm>
      </p:grpSpPr>
      <p:grpSp>
        <p:nvGrpSpPr>
          <p:cNvPr id="41" name="Google Shape;41;p3"/>
          <p:cNvGrpSpPr/>
          <p:nvPr/>
        </p:nvGrpSpPr>
        <p:grpSpPr>
          <a:xfrm>
            <a:off x="-2018772" y="-2757360"/>
            <a:ext cx="13311342" cy="11490239"/>
            <a:chOff x="-2018772" y="-2757360"/>
            <a:chExt cx="13311342" cy="11490239"/>
          </a:xfrm>
        </p:grpSpPr>
        <p:grpSp>
          <p:nvGrpSpPr>
            <p:cNvPr id="42" name="Google Shape;42;p3"/>
            <p:cNvGrpSpPr/>
            <p:nvPr/>
          </p:nvGrpSpPr>
          <p:grpSpPr>
            <a:xfrm>
              <a:off x="4086340" y="462600"/>
              <a:ext cx="4240900" cy="3176500"/>
              <a:chOff x="4085850" y="470300"/>
              <a:chExt cx="4240900" cy="3176500"/>
            </a:xfrm>
          </p:grpSpPr>
          <p:sp>
            <p:nvSpPr>
              <p:cNvPr id="43" name="Google Shape;43;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44" name="Google Shape;44;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45" name="Google Shape;45;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46" name="Google Shape;46;p3"/>
            <p:cNvGrpSpPr/>
            <p:nvPr/>
          </p:nvGrpSpPr>
          <p:grpSpPr>
            <a:xfrm rot="-10393052">
              <a:off x="3969279" y="-2518050"/>
              <a:ext cx="4240893" cy="3176495"/>
              <a:chOff x="4085850" y="470300"/>
              <a:chExt cx="4240900" cy="3176500"/>
            </a:xfrm>
          </p:grpSpPr>
          <p:sp>
            <p:nvSpPr>
              <p:cNvPr id="47" name="Google Shape;47;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48" name="Google Shape;48;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49" name="Google Shape;49;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50" name="Google Shape;50;p3"/>
            <p:cNvGrpSpPr/>
            <p:nvPr/>
          </p:nvGrpSpPr>
          <p:grpSpPr>
            <a:xfrm rot="6700680">
              <a:off x="6912807" y="1693367"/>
              <a:ext cx="4241016" cy="3176587"/>
              <a:chOff x="4085850" y="470300"/>
              <a:chExt cx="4240900" cy="3176500"/>
            </a:xfrm>
          </p:grpSpPr>
          <p:sp>
            <p:nvSpPr>
              <p:cNvPr id="51" name="Google Shape;51;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52" name="Google Shape;52;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53" name="Google Shape;53;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54" name="Google Shape;54;p3"/>
            <p:cNvGrpSpPr/>
            <p:nvPr/>
          </p:nvGrpSpPr>
          <p:grpSpPr>
            <a:xfrm rot="-528350">
              <a:off x="1390051" y="3358081"/>
              <a:ext cx="4241274" cy="3176780"/>
              <a:chOff x="4085850" y="470300"/>
              <a:chExt cx="4240900" cy="3176500"/>
            </a:xfrm>
          </p:grpSpPr>
          <p:sp>
            <p:nvSpPr>
              <p:cNvPr id="55" name="Google Shape;55;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56" name="Google Shape;56;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57" name="Google Shape;57;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58" name="Google Shape;58;p3"/>
            <p:cNvGrpSpPr/>
            <p:nvPr/>
          </p:nvGrpSpPr>
          <p:grpSpPr>
            <a:xfrm rot="-6463698">
              <a:off x="-1980712" y="2067093"/>
              <a:ext cx="4240850" cy="3176463"/>
              <a:chOff x="4085850" y="470300"/>
              <a:chExt cx="4240900" cy="3176500"/>
            </a:xfrm>
          </p:grpSpPr>
          <p:sp>
            <p:nvSpPr>
              <p:cNvPr id="59" name="Google Shape;59;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60" name="Google Shape;60;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61" name="Google Shape;61;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62" name="Google Shape;62;p3"/>
            <p:cNvGrpSpPr/>
            <p:nvPr/>
          </p:nvGrpSpPr>
          <p:grpSpPr>
            <a:xfrm rot="3661699">
              <a:off x="-404847" y="-159446"/>
              <a:ext cx="4241098" cy="3176648"/>
              <a:chOff x="4085850" y="470300"/>
              <a:chExt cx="4240900" cy="3176500"/>
            </a:xfrm>
          </p:grpSpPr>
          <p:sp>
            <p:nvSpPr>
              <p:cNvPr id="63" name="Google Shape;63;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64" name="Google Shape;64;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65" name="Google Shape;65;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66" name="Google Shape;66;p3"/>
            <p:cNvGrpSpPr/>
            <p:nvPr/>
          </p:nvGrpSpPr>
          <p:grpSpPr>
            <a:xfrm rot="2064881">
              <a:off x="5076518" y="4635784"/>
              <a:ext cx="4241061" cy="3176621"/>
              <a:chOff x="4085850" y="470300"/>
              <a:chExt cx="4240900" cy="3176500"/>
            </a:xfrm>
          </p:grpSpPr>
          <p:sp>
            <p:nvSpPr>
              <p:cNvPr id="67" name="Google Shape;67;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68" name="Google Shape;68;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69" name="Google Shape;69;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70" name="Google Shape;70;p3"/>
          <p:cNvSpPr txBox="1">
            <a:spLocks noGrp="1"/>
          </p:cNvSpPr>
          <p:nvPr>
            <p:ph type="ctrTitle"/>
          </p:nvPr>
        </p:nvSpPr>
        <p:spPr>
          <a:xfrm>
            <a:off x="1334450" y="1974788"/>
            <a:ext cx="6475200" cy="7989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71" name="Google Shape;71;p3"/>
          <p:cNvSpPr txBox="1">
            <a:spLocks noGrp="1"/>
          </p:cNvSpPr>
          <p:nvPr>
            <p:ph type="subTitle" idx="1"/>
          </p:nvPr>
        </p:nvSpPr>
        <p:spPr>
          <a:xfrm>
            <a:off x="1334450" y="2794315"/>
            <a:ext cx="6475200" cy="374400"/>
          </a:xfrm>
          <a:prstGeom prst="rect">
            <a:avLst/>
          </a:prstGeom>
        </p:spPr>
        <p:txBody>
          <a:bodyPr spcFirstLastPara="1" wrap="square" lIns="0" tIns="0" rIns="0" bIns="0" anchor="t" anchorCtr="0">
            <a:noAutofit/>
          </a:bodyPr>
          <a:lstStyle>
            <a:lvl1pPr lvl="0" rtl="0">
              <a:spcBef>
                <a:spcPts val="0"/>
              </a:spcBef>
              <a:spcAft>
                <a:spcPts val="0"/>
              </a:spcAft>
              <a:buSzPts val="2400"/>
              <a:buNone/>
              <a:defRPr>
                <a:solidFill>
                  <a:schemeClr val="accent1"/>
                </a:solidFill>
              </a:defRPr>
            </a:lvl1pPr>
            <a:lvl2pPr lvl="1" rtl="0">
              <a:spcBef>
                <a:spcPts val="600"/>
              </a:spcBef>
              <a:spcAft>
                <a:spcPts val="0"/>
              </a:spcAft>
              <a:buClr>
                <a:schemeClr val="accent1"/>
              </a:buClr>
              <a:buSzPts val="3000"/>
              <a:buNone/>
              <a:defRPr sz="3000">
                <a:solidFill>
                  <a:schemeClr val="accent1"/>
                </a:solidFill>
              </a:defRPr>
            </a:lvl2pPr>
            <a:lvl3pPr lvl="2" rtl="0">
              <a:spcBef>
                <a:spcPts val="600"/>
              </a:spcBef>
              <a:spcAft>
                <a:spcPts val="0"/>
              </a:spcAft>
              <a:buClr>
                <a:schemeClr val="accent1"/>
              </a:buClr>
              <a:buSzPts val="3000"/>
              <a:buNone/>
              <a:defRPr sz="3000">
                <a:solidFill>
                  <a:schemeClr val="accent1"/>
                </a:solidFill>
              </a:defRPr>
            </a:lvl3pPr>
            <a:lvl4pPr lvl="3" rtl="0">
              <a:spcBef>
                <a:spcPts val="600"/>
              </a:spcBef>
              <a:spcAft>
                <a:spcPts val="0"/>
              </a:spcAft>
              <a:buClr>
                <a:schemeClr val="accent1"/>
              </a:buClr>
              <a:buSzPts val="3000"/>
              <a:buNone/>
              <a:defRPr sz="3000">
                <a:solidFill>
                  <a:schemeClr val="accent1"/>
                </a:solidFill>
              </a:defRPr>
            </a:lvl4pPr>
            <a:lvl5pPr lvl="4" rtl="0">
              <a:spcBef>
                <a:spcPts val="600"/>
              </a:spcBef>
              <a:spcAft>
                <a:spcPts val="0"/>
              </a:spcAft>
              <a:buClr>
                <a:schemeClr val="accent1"/>
              </a:buClr>
              <a:buSzPts val="3000"/>
              <a:buNone/>
              <a:defRPr sz="3000">
                <a:solidFill>
                  <a:schemeClr val="accent1"/>
                </a:solidFill>
              </a:defRPr>
            </a:lvl5pPr>
            <a:lvl6pPr lvl="5" rtl="0">
              <a:spcBef>
                <a:spcPts val="600"/>
              </a:spcBef>
              <a:spcAft>
                <a:spcPts val="0"/>
              </a:spcAft>
              <a:buClr>
                <a:schemeClr val="accent1"/>
              </a:buClr>
              <a:buSzPts val="3000"/>
              <a:buNone/>
              <a:defRPr sz="3000">
                <a:solidFill>
                  <a:schemeClr val="accent1"/>
                </a:solidFill>
              </a:defRPr>
            </a:lvl6pPr>
            <a:lvl7pPr lvl="6" rtl="0">
              <a:spcBef>
                <a:spcPts val="600"/>
              </a:spcBef>
              <a:spcAft>
                <a:spcPts val="0"/>
              </a:spcAft>
              <a:buClr>
                <a:schemeClr val="accent1"/>
              </a:buClr>
              <a:buSzPts val="3000"/>
              <a:buNone/>
              <a:defRPr sz="3000">
                <a:solidFill>
                  <a:schemeClr val="accent1"/>
                </a:solidFill>
              </a:defRPr>
            </a:lvl7pPr>
            <a:lvl8pPr lvl="7" rtl="0">
              <a:spcBef>
                <a:spcPts val="600"/>
              </a:spcBef>
              <a:spcAft>
                <a:spcPts val="0"/>
              </a:spcAft>
              <a:buClr>
                <a:schemeClr val="accent1"/>
              </a:buClr>
              <a:buSzPts val="3000"/>
              <a:buNone/>
              <a:defRPr sz="3000">
                <a:solidFill>
                  <a:schemeClr val="accent1"/>
                </a:solidFill>
              </a:defRPr>
            </a:lvl8pPr>
            <a:lvl9pPr lvl="8" rtl="0">
              <a:spcBef>
                <a:spcPts val="600"/>
              </a:spcBef>
              <a:spcAft>
                <a:spcPts val="60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01"/>
        <p:cNvGrpSpPr/>
        <p:nvPr/>
      </p:nvGrpSpPr>
      <p:grpSpPr>
        <a:xfrm>
          <a:off x="0" y="0"/>
          <a:ext cx="0" cy="0"/>
          <a:chOff x="0" y="0"/>
          <a:chExt cx="0" cy="0"/>
        </a:xfrm>
      </p:grpSpPr>
      <p:grpSp>
        <p:nvGrpSpPr>
          <p:cNvPr id="102" name="Google Shape;102;p5"/>
          <p:cNvGrpSpPr/>
          <p:nvPr/>
        </p:nvGrpSpPr>
        <p:grpSpPr>
          <a:xfrm>
            <a:off x="-759397" y="-1429335"/>
            <a:ext cx="11252332" cy="8908295"/>
            <a:chOff x="-759397" y="-1429335"/>
            <a:chExt cx="11252332" cy="8908295"/>
          </a:xfrm>
        </p:grpSpPr>
        <p:grpSp>
          <p:nvGrpSpPr>
            <p:cNvPr id="103" name="Google Shape;103;p5"/>
            <p:cNvGrpSpPr/>
            <p:nvPr/>
          </p:nvGrpSpPr>
          <p:grpSpPr>
            <a:xfrm rot="6700721">
              <a:off x="7303640" y="3147701"/>
              <a:ext cx="3088249" cy="2313146"/>
              <a:chOff x="4085850" y="470300"/>
              <a:chExt cx="4240900" cy="3176500"/>
            </a:xfrm>
          </p:grpSpPr>
          <p:sp>
            <p:nvSpPr>
              <p:cNvPr id="104" name="Google Shape;104;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05" name="Google Shape;105;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06" name="Google Shape;106;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07" name="Google Shape;107;p5"/>
            <p:cNvGrpSpPr/>
            <p:nvPr/>
          </p:nvGrpSpPr>
          <p:grpSpPr>
            <a:xfrm rot="-7744153">
              <a:off x="-192592" y="-13570"/>
              <a:ext cx="2104103" cy="1576006"/>
              <a:chOff x="4085850" y="470300"/>
              <a:chExt cx="4240900" cy="3176500"/>
            </a:xfrm>
          </p:grpSpPr>
          <p:sp>
            <p:nvSpPr>
              <p:cNvPr id="108" name="Google Shape;108;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09" name="Google Shape;109;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0" name="Google Shape;110;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1" name="Google Shape;111;p5"/>
            <p:cNvGrpSpPr/>
            <p:nvPr/>
          </p:nvGrpSpPr>
          <p:grpSpPr>
            <a:xfrm>
              <a:off x="5722503" y="1415186"/>
              <a:ext cx="3088223" cy="2313127"/>
              <a:chOff x="4085850" y="470300"/>
              <a:chExt cx="4240900" cy="3176500"/>
            </a:xfrm>
          </p:grpSpPr>
          <p:sp>
            <p:nvSpPr>
              <p:cNvPr id="112" name="Google Shape;112;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13" name="Google Shape;113;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4" name="Google Shape;114;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5" name="Google Shape;115;p5"/>
            <p:cNvGrpSpPr/>
            <p:nvPr/>
          </p:nvGrpSpPr>
          <p:grpSpPr>
            <a:xfrm rot="-10393052">
              <a:off x="6322227" y="-1255070"/>
              <a:ext cx="3088207" cy="2313115"/>
              <a:chOff x="4085850" y="470300"/>
              <a:chExt cx="4240900" cy="3176500"/>
            </a:xfrm>
          </p:grpSpPr>
          <p:sp>
            <p:nvSpPr>
              <p:cNvPr id="116" name="Google Shape;116;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17" name="Google Shape;117;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8" name="Google Shape;118;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9" name="Google Shape;119;p5"/>
            <p:cNvGrpSpPr/>
            <p:nvPr/>
          </p:nvGrpSpPr>
          <p:grpSpPr>
            <a:xfrm rot="-3703752">
              <a:off x="8586740" y="1817588"/>
              <a:ext cx="1592892" cy="1193101"/>
              <a:chOff x="4085850" y="470300"/>
              <a:chExt cx="4240900" cy="3176500"/>
            </a:xfrm>
          </p:grpSpPr>
          <p:sp>
            <p:nvSpPr>
              <p:cNvPr id="120" name="Google Shape;120;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1" name="Google Shape;121;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22" name="Google Shape;122;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23" name="Google Shape;123;p5"/>
            <p:cNvGrpSpPr/>
            <p:nvPr/>
          </p:nvGrpSpPr>
          <p:grpSpPr>
            <a:xfrm rot="3440141">
              <a:off x="5102524" y="4398441"/>
              <a:ext cx="3088057" cy="2313002"/>
              <a:chOff x="4085850" y="470300"/>
              <a:chExt cx="4240900" cy="3176500"/>
            </a:xfrm>
          </p:grpSpPr>
          <p:sp>
            <p:nvSpPr>
              <p:cNvPr id="124" name="Google Shape;124;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5" name="Google Shape;125;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26" name="Google Shape;126;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27" name="Google Shape;127;p5"/>
            <p:cNvGrpSpPr/>
            <p:nvPr/>
          </p:nvGrpSpPr>
          <p:grpSpPr>
            <a:xfrm rot="-307025">
              <a:off x="-709365" y="4578160"/>
              <a:ext cx="1592869" cy="1193084"/>
              <a:chOff x="4085850" y="470300"/>
              <a:chExt cx="4240900" cy="3176500"/>
            </a:xfrm>
          </p:grpSpPr>
          <p:sp>
            <p:nvSpPr>
              <p:cNvPr id="128" name="Google Shape;128;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9" name="Google Shape;129;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30" name="Google Shape;130;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131" name="Google Shape;131;p5"/>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132" name="Google Shape;132;p5"/>
          <p:cNvSpPr txBox="1">
            <a:spLocks noGrp="1"/>
          </p:cNvSpPr>
          <p:nvPr>
            <p:ph type="body" idx="1"/>
          </p:nvPr>
        </p:nvSpPr>
        <p:spPr>
          <a:xfrm>
            <a:off x="1334450" y="1513149"/>
            <a:ext cx="6475200" cy="28338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600"/>
              </a:spcBef>
              <a:spcAft>
                <a:spcPts val="0"/>
              </a:spcAft>
              <a:buSzPts val="24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133" name="Google Shape;133;p5"/>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2"/>
        <p:cNvGrpSpPr/>
        <p:nvPr/>
      </p:nvGrpSpPr>
      <p:grpSpPr>
        <a:xfrm>
          <a:off x="0" y="0"/>
          <a:ext cx="0" cy="0"/>
          <a:chOff x="0" y="0"/>
          <a:chExt cx="0" cy="0"/>
        </a:xfrm>
      </p:grpSpPr>
      <p:grpSp>
        <p:nvGrpSpPr>
          <p:cNvPr id="203" name="Google Shape;203;p8"/>
          <p:cNvGrpSpPr/>
          <p:nvPr/>
        </p:nvGrpSpPr>
        <p:grpSpPr>
          <a:xfrm rot="10800000" flipH="1">
            <a:off x="-526415" y="-2164441"/>
            <a:ext cx="10822522" cy="9292210"/>
            <a:chOff x="-526415" y="-2012041"/>
            <a:chExt cx="10822522" cy="9292210"/>
          </a:xfrm>
        </p:grpSpPr>
        <p:grpSp>
          <p:nvGrpSpPr>
            <p:cNvPr id="204" name="Google Shape;204;p8"/>
            <p:cNvGrpSpPr/>
            <p:nvPr/>
          </p:nvGrpSpPr>
          <p:grpSpPr>
            <a:xfrm rot="4770941">
              <a:off x="6865428" y="3318882"/>
              <a:ext cx="3088040" cy="2312990"/>
              <a:chOff x="4085850" y="470300"/>
              <a:chExt cx="4240900" cy="3176500"/>
            </a:xfrm>
          </p:grpSpPr>
          <p:sp>
            <p:nvSpPr>
              <p:cNvPr id="205" name="Google Shape;205;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06" name="Google Shape;206;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07" name="Google Shape;207;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08" name="Google Shape;208;p8"/>
            <p:cNvGrpSpPr/>
            <p:nvPr/>
          </p:nvGrpSpPr>
          <p:grpSpPr>
            <a:xfrm rot="621389">
              <a:off x="-401884" y="390858"/>
              <a:ext cx="2104265" cy="1576127"/>
              <a:chOff x="4085850" y="470300"/>
              <a:chExt cx="4240900" cy="3176500"/>
            </a:xfrm>
          </p:grpSpPr>
          <p:sp>
            <p:nvSpPr>
              <p:cNvPr id="209" name="Google Shape;209;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0" name="Google Shape;210;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11" name="Google Shape;211;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12" name="Google Shape;212;p8"/>
            <p:cNvGrpSpPr/>
            <p:nvPr/>
          </p:nvGrpSpPr>
          <p:grpSpPr>
            <a:xfrm rot="-6306529">
              <a:off x="5570084" y="1338843"/>
              <a:ext cx="3088100" cy="2313035"/>
              <a:chOff x="4085850" y="470300"/>
              <a:chExt cx="4240900" cy="3176500"/>
            </a:xfrm>
          </p:grpSpPr>
          <p:sp>
            <p:nvSpPr>
              <p:cNvPr id="213" name="Google Shape;213;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4" name="Google Shape;214;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15" name="Google Shape;215;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16" name="Google Shape;216;p8"/>
            <p:cNvGrpSpPr/>
            <p:nvPr/>
          </p:nvGrpSpPr>
          <p:grpSpPr>
            <a:xfrm rot="-7174504">
              <a:off x="6322166" y="-1254865"/>
              <a:ext cx="3088113" cy="2313044"/>
              <a:chOff x="4085850" y="470300"/>
              <a:chExt cx="4240900" cy="3176500"/>
            </a:xfrm>
          </p:grpSpPr>
          <p:sp>
            <p:nvSpPr>
              <p:cNvPr id="217" name="Google Shape;217;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8" name="Google Shape;218;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19" name="Google Shape;219;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20" name="Google Shape;220;p8"/>
            <p:cNvGrpSpPr/>
            <p:nvPr/>
          </p:nvGrpSpPr>
          <p:grpSpPr>
            <a:xfrm rot="-3192199">
              <a:off x="8544734" y="1101799"/>
              <a:ext cx="1593053" cy="1193221"/>
              <a:chOff x="4085850" y="470300"/>
              <a:chExt cx="4240900" cy="3176500"/>
            </a:xfrm>
          </p:grpSpPr>
          <p:sp>
            <p:nvSpPr>
              <p:cNvPr id="221" name="Google Shape;221;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22" name="Google Shape;222;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23" name="Google Shape;223;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24" name="Google Shape;224;p8"/>
            <p:cNvGrpSpPr/>
            <p:nvPr/>
          </p:nvGrpSpPr>
          <p:grpSpPr>
            <a:xfrm rot="-4784834">
              <a:off x="5102292" y="4398582"/>
              <a:ext cx="3087912" cy="2312894"/>
              <a:chOff x="4085850" y="470300"/>
              <a:chExt cx="4240900" cy="3176500"/>
            </a:xfrm>
          </p:grpSpPr>
          <p:sp>
            <p:nvSpPr>
              <p:cNvPr id="225" name="Google Shape;225;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26" name="Google Shape;226;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27" name="Google Shape;227;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28" name="Google Shape;228;p8"/>
            <p:cNvGrpSpPr/>
            <p:nvPr/>
          </p:nvGrpSpPr>
          <p:grpSpPr>
            <a:xfrm rot="-2449976">
              <a:off x="-330187" y="4273877"/>
              <a:ext cx="1592959" cy="1193151"/>
              <a:chOff x="4085850" y="470300"/>
              <a:chExt cx="4240900" cy="3176500"/>
            </a:xfrm>
          </p:grpSpPr>
          <p:sp>
            <p:nvSpPr>
              <p:cNvPr id="229" name="Google Shape;229;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30" name="Google Shape;230;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31" name="Google Shape;231;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232" name="Google Shape;232;p8"/>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233" name="Google Shape;233;p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0"/>
        <p:cNvGrpSpPr/>
        <p:nvPr/>
      </p:nvGrpSpPr>
      <p:grpSpPr>
        <a:xfrm>
          <a:off x="0" y="0"/>
          <a:ext cx="0" cy="0"/>
          <a:chOff x="0" y="0"/>
          <a:chExt cx="0" cy="0"/>
        </a:xfrm>
      </p:grpSpPr>
      <p:sp>
        <p:nvSpPr>
          <p:cNvPr id="271" name="Google Shape;271;p10"/>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272" name="Google Shape;272;p10"/>
          <p:cNvGrpSpPr/>
          <p:nvPr/>
        </p:nvGrpSpPr>
        <p:grpSpPr>
          <a:xfrm>
            <a:off x="4086340" y="462600"/>
            <a:ext cx="4240900" cy="3176500"/>
            <a:chOff x="4085850" y="470300"/>
            <a:chExt cx="4240900" cy="3176500"/>
          </a:xfrm>
        </p:grpSpPr>
        <p:sp>
          <p:nvSpPr>
            <p:cNvPr id="273" name="Google Shape;273;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74" name="Google Shape;274;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75" name="Google Shape;275;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76" name="Google Shape;276;p10"/>
          <p:cNvGrpSpPr/>
          <p:nvPr/>
        </p:nvGrpSpPr>
        <p:grpSpPr>
          <a:xfrm rot="-10393052">
            <a:off x="3969279" y="-2518050"/>
            <a:ext cx="4240893" cy="3176495"/>
            <a:chOff x="4085850" y="470300"/>
            <a:chExt cx="4240900" cy="3176500"/>
          </a:xfrm>
        </p:grpSpPr>
        <p:sp>
          <p:nvSpPr>
            <p:cNvPr id="277" name="Google Shape;277;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78" name="Google Shape;278;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79" name="Google Shape;279;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0" name="Google Shape;280;p10"/>
          <p:cNvGrpSpPr/>
          <p:nvPr/>
        </p:nvGrpSpPr>
        <p:grpSpPr>
          <a:xfrm rot="6700680">
            <a:off x="6912807" y="1693367"/>
            <a:ext cx="4241016" cy="3176587"/>
            <a:chOff x="4085850" y="470300"/>
            <a:chExt cx="4240900" cy="3176500"/>
          </a:xfrm>
        </p:grpSpPr>
        <p:sp>
          <p:nvSpPr>
            <p:cNvPr id="281" name="Google Shape;281;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82" name="Google Shape;282;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83" name="Google Shape;283;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4" name="Google Shape;284;p10"/>
          <p:cNvGrpSpPr/>
          <p:nvPr/>
        </p:nvGrpSpPr>
        <p:grpSpPr>
          <a:xfrm rot="-528350">
            <a:off x="1390051" y="3358081"/>
            <a:ext cx="4241274" cy="3176780"/>
            <a:chOff x="4085850" y="470300"/>
            <a:chExt cx="4240900" cy="3176500"/>
          </a:xfrm>
        </p:grpSpPr>
        <p:sp>
          <p:nvSpPr>
            <p:cNvPr id="285" name="Google Shape;285;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86" name="Google Shape;286;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87" name="Google Shape;287;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8" name="Google Shape;288;p10"/>
          <p:cNvGrpSpPr/>
          <p:nvPr/>
        </p:nvGrpSpPr>
        <p:grpSpPr>
          <a:xfrm rot="-6463698">
            <a:off x="-1980712" y="2067093"/>
            <a:ext cx="4240850" cy="3176463"/>
            <a:chOff x="4085850" y="470300"/>
            <a:chExt cx="4240900" cy="3176500"/>
          </a:xfrm>
        </p:grpSpPr>
        <p:sp>
          <p:nvSpPr>
            <p:cNvPr id="289" name="Google Shape;289;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0" name="Google Shape;290;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1" name="Google Shape;291;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92" name="Google Shape;292;p10"/>
          <p:cNvGrpSpPr/>
          <p:nvPr/>
        </p:nvGrpSpPr>
        <p:grpSpPr>
          <a:xfrm rot="3661699">
            <a:off x="-404847" y="-159446"/>
            <a:ext cx="4241098" cy="3176648"/>
            <a:chOff x="4085850" y="470300"/>
            <a:chExt cx="4240900" cy="3176500"/>
          </a:xfrm>
        </p:grpSpPr>
        <p:sp>
          <p:nvSpPr>
            <p:cNvPr id="293" name="Google Shape;293;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4" name="Google Shape;294;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5" name="Google Shape;295;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96" name="Google Shape;296;p10"/>
          <p:cNvGrpSpPr/>
          <p:nvPr/>
        </p:nvGrpSpPr>
        <p:grpSpPr>
          <a:xfrm rot="2064881">
            <a:off x="5076518" y="4635784"/>
            <a:ext cx="4241061" cy="3176621"/>
            <a:chOff x="4085850" y="470300"/>
            <a:chExt cx="4240900" cy="3176500"/>
          </a:xfrm>
        </p:grpSpPr>
        <p:sp>
          <p:nvSpPr>
            <p:cNvPr id="297" name="Google Shape;297;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8" name="Google Shape;298;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9" name="Google Shape;299;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34450" y="805875"/>
            <a:ext cx="6475200" cy="5937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1pPr>
            <a:lvl2pPr lvl="1"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2pPr>
            <a:lvl3pPr lvl="2"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3pPr>
            <a:lvl4pPr lvl="3"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4pPr>
            <a:lvl5pPr lvl="4"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5pPr>
            <a:lvl6pPr lvl="5"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6pPr>
            <a:lvl7pPr lvl="6"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7pPr>
            <a:lvl8pPr lvl="7"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8pPr>
            <a:lvl9pPr lvl="8"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1334450" y="1513149"/>
            <a:ext cx="6475200" cy="2833800"/>
          </a:xfrm>
          <a:prstGeom prst="rect">
            <a:avLst/>
          </a:prstGeom>
          <a:noFill/>
          <a:ln>
            <a:noFill/>
          </a:ln>
        </p:spPr>
        <p:txBody>
          <a:bodyPr spcFirstLastPara="1" wrap="square" lIns="0" tIns="0" rIns="0" bIns="0" anchor="t" anchorCtr="0">
            <a:noAutofit/>
          </a:bodyPr>
          <a:lstStyle>
            <a:lvl1pPr marL="457200" lvl="0" indent="-381000" rtl="0">
              <a:spcBef>
                <a:spcPts val="0"/>
              </a:spcBef>
              <a:spcAft>
                <a:spcPts val="0"/>
              </a:spcAft>
              <a:buClr>
                <a:schemeClr val="accent1"/>
              </a:buClr>
              <a:buSzPts val="2400"/>
              <a:buFont typeface="Saira Semi Condensed"/>
              <a:buChar char="⩥"/>
              <a:defRPr sz="2400">
                <a:solidFill>
                  <a:schemeClr val="dk1"/>
                </a:solidFill>
                <a:latin typeface="Saira Semi Condensed"/>
                <a:ea typeface="Saira Semi Condensed"/>
                <a:cs typeface="Saira Semi Condensed"/>
                <a:sym typeface="Saira Semi Condensed"/>
              </a:defRPr>
            </a:lvl1pPr>
            <a:lvl2pPr marL="914400" lvl="1" indent="-381000" rtl="0">
              <a:spcBef>
                <a:spcPts val="600"/>
              </a:spcBef>
              <a:spcAft>
                <a:spcPts val="0"/>
              </a:spcAft>
              <a:buClr>
                <a:schemeClr val="accent2"/>
              </a:buClr>
              <a:buSzPts val="2400"/>
              <a:buFont typeface="Saira Semi Condensed"/>
              <a:buChar char="⊳"/>
              <a:defRPr sz="2400">
                <a:solidFill>
                  <a:schemeClr val="dk1"/>
                </a:solidFill>
                <a:latin typeface="Saira Semi Condensed"/>
                <a:ea typeface="Saira Semi Condensed"/>
                <a:cs typeface="Saira Semi Condensed"/>
                <a:sym typeface="Saira Semi Condensed"/>
              </a:defRPr>
            </a:lvl2pPr>
            <a:lvl3pPr marL="1371600" lvl="2" indent="-381000" rtl="0">
              <a:spcBef>
                <a:spcPts val="600"/>
              </a:spcBef>
              <a:spcAft>
                <a:spcPts val="0"/>
              </a:spcAft>
              <a:buClr>
                <a:schemeClr val="accent2"/>
              </a:buClr>
              <a:buSzPts val="2400"/>
              <a:buFont typeface="Saira Semi Condensed"/>
              <a:buChar char="■"/>
              <a:defRPr sz="2400">
                <a:solidFill>
                  <a:schemeClr val="dk1"/>
                </a:solidFill>
                <a:latin typeface="Saira Semi Condensed"/>
                <a:ea typeface="Saira Semi Condensed"/>
                <a:cs typeface="Saira Semi Condensed"/>
                <a:sym typeface="Saira Semi Condensed"/>
              </a:defRPr>
            </a:lvl3pPr>
            <a:lvl4pPr marL="1828800" lvl="3" indent="-381000" rtl="0">
              <a:spcBef>
                <a:spcPts val="600"/>
              </a:spcBef>
              <a:spcAft>
                <a:spcPts val="0"/>
              </a:spcAft>
              <a:buClr>
                <a:schemeClr val="accent2"/>
              </a:buClr>
              <a:buSzPts val="2400"/>
              <a:buFont typeface="Saira Semi Condensed"/>
              <a:buChar char="●"/>
              <a:defRPr sz="2400">
                <a:solidFill>
                  <a:schemeClr val="dk1"/>
                </a:solidFill>
                <a:latin typeface="Saira Semi Condensed"/>
                <a:ea typeface="Saira Semi Condensed"/>
                <a:cs typeface="Saira Semi Condensed"/>
                <a:sym typeface="Saira Semi Condensed"/>
              </a:defRPr>
            </a:lvl4pPr>
            <a:lvl5pPr marL="2286000" lvl="4" indent="-381000" rtl="0">
              <a:spcBef>
                <a:spcPts val="600"/>
              </a:spcBef>
              <a:spcAft>
                <a:spcPts val="0"/>
              </a:spcAft>
              <a:buClr>
                <a:schemeClr val="accent2"/>
              </a:buClr>
              <a:buSzPts val="2400"/>
              <a:buFont typeface="Saira Semi Condensed"/>
              <a:buChar char="○"/>
              <a:defRPr sz="2400">
                <a:solidFill>
                  <a:schemeClr val="dk1"/>
                </a:solidFill>
                <a:latin typeface="Saira Semi Condensed"/>
                <a:ea typeface="Saira Semi Condensed"/>
                <a:cs typeface="Saira Semi Condensed"/>
                <a:sym typeface="Saira Semi Condensed"/>
              </a:defRPr>
            </a:lvl5pPr>
            <a:lvl6pPr marL="2743200" lvl="5" indent="-381000" rtl="0">
              <a:spcBef>
                <a:spcPts val="600"/>
              </a:spcBef>
              <a:spcAft>
                <a:spcPts val="0"/>
              </a:spcAft>
              <a:buClr>
                <a:schemeClr val="dk1"/>
              </a:buClr>
              <a:buSzPts val="2400"/>
              <a:buFont typeface="Saira Semi Condensed"/>
              <a:buChar char="■"/>
              <a:defRPr sz="2400">
                <a:solidFill>
                  <a:schemeClr val="dk1"/>
                </a:solidFill>
                <a:latin typeface="Saira Semi Condensed"/>
                <a:ea typeface="Saira Semi Condensed"/>
                <a:cs typeface="Saira Semi Condensed"/>
                <a:sym typeface="Saira Semi Condensed"/>
              </a:defRPr>
            </a:lvl6pPr>
            <a:lvl7pPr marL="3200400" lvl="6" indent="-381000" rtl="0">
              <a:spcBef>
                <a:spcPts val="600"/>
              </a:spcBef>
              <a:spcAft>
                <a:spcPts val="0"/>
              </a:spcAft>
              <a:buClr>
                <a:schemeClr val="dk1"/>
              </a:buClr>
              <a:buSzPts val="2400"/>
              <a:buFont typeface="Saira Semi Condensed"/>
              <a:buChar char="●"/>
              <a:defRPr sz="2400">
                <a:solidFill>
                  <a:schemeClr val="dk1"/>
                </a:solidFill>
                <a:latin typeface="Saira Semi Condensed"/>
                <a:ea typeface="Saira Semi Condensed"/>
                <a:cs typeface="Saira Semi Condensed"/>
                <a:sym typeface="Saira Semi Condensed"/>
              </a:defRPr>
            </a:lvl7pPr>
            <a:lvl8pPr marL="3657600" lvl="7" indent="-381000" rtl="0">
              <a:spcBef>
                <a:spcPts val="600"/>
              </a:spcBef>
              <a:spcAft>
                <a:spcPts val="0"/>
              </a:spcAft>
              <a:buClr>
                <a:schemeClr val="dk1"/>
              </a:buClr>
              <a:buSzPts val="2400"/>
              <a:buFont typeface="Saira Semi Condensed"/>
              <a:buChar char="○"/>
              <a:defRPr sz="2400">
                <a:solidFill>
                  <a:schemeClr val="dk1"/>
                </a:solidFill>
                <a:latin typeface="Saira Semi Condensed"/>
                <a:ea typeface="Saira Semi Condensed"/>
                <a:cs typeface="Saira Semi Condensed"/>
                <a:sym typeface="Saira Semi Condensed"/>
              </a:defRPr>
            </a:lvl8pPr>
            <a:lvl9pPr marL="4114800" lvl="8" indent="-381000" rtl="0">
              <a:spcBef>
                <a:spcPts val="600"/>
              </a:spcBef>
              <a:spcAft>
                <a:spcPts val="600"/>
              </a:spcAft>
              <a:buClr>
                <a:schemeClr val="dk1"/>
              </a:buClr>
              <a:buSzPts val="2400"/>
              <a:buFont typeface="Saira Semi Condensed"/>
              <a:buChar char="■"/>
              <a:defRPr sz="2400">
                <a:solidFill>
                  <a:schemeClr val="dk1"/>
                </a:solidFill>
                <a:latin typeface="Saira Semi Condensed"/>
                <a:ea typeface="Saira Semi Condensed"/>
                <a:cs typeface="Saira Semi Condensed"/>
                <a:sym typeface="Saira Semi Condensed"/>
              </a:defRPr>
            </a:lvl9pPr>
          </a:lstStyle>
          <a:p>
            <a:endParaRPr/>
          </a:p>
        </p:txBody>
      </p:sp>
      <p:sp>
        <p:nvSpPr>
          <p:cNvPr id="8" name="Google Shape;8;p1"/>
          <p:cNvSpPr txBox="1">
            <a:spLocks noGrp="1"/>
          </p:cNvSpPr>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Saira Semi Condensed"/>
                <a:ea typeface="Saira Semi Condensed"/>
                <a:cs typeface="Saira Semi Condensed"/>
                <a:sym typeface="Saira Semi Condensed"/>
              </a:defRPr>
            </a:lvl1pPr>
            <a:lvl2pPr lvl="1" algn="r" rtl="0">
              <a:buNone/>
              <a:defRPr sz="1300">
                <a:solidFill>
                  <a:schemeClr val="accent1"/>
                </a:solidFill>
                <a:latin typeface="Saira Semi Condensed"/>
                <a:ea typeface="Saira Semi Condensed"/>
                <a:cs typeface="Saira Semi Condensed"/>
                <a:sym typeface="Saira Semi Condensed"/>
              </a:defRPr>
            </a:lvl2pPr>
            <a:lvl3pPr lvl="2" algn="r" rtl="0">
              <a:buNone/>
              <a:defRPr sz="1300">
                <a:solidFill>
                  <a:schemeClr val="accent1"/>
                </a:solidFill>
                <a:latin typeface="Saira Semi Condensed"/>
                <a:ea typeface="Saira Semi Condensed"/>
                <a:cs typeface="Saira Semi Condensed"/>
                <a:sym typeface="Saira Semi Condensed"/>
              </a:defRPr>
            </a:lvl3pPr>
            <a:lvl4pPr lvl="3" algn="r" rtl="0">
              <a:buNone/>
              <a:defRPr sz="1300">
                <a:solidFill>
                  <a:schemeClr val="accent1"/>
                </a:solidFill>
                <a:latin typeface="Saira Semi Condensed"/>
                <a:ea typeface="Saira Semi Condensed"/>
                <a:cs typeface="Saira Semi Condensed"/>
                <a:sym typeface="Saira Semi Condensed"/>
              </a:defRPr>
            </a:lvl4pPr>
            <a:lvl5pPr lvl="4" algn="r" rtl="0">
              <a:buNone/>
              <a:defRPr sz="1300">
                <a:solidFill>
                  <a:schemeClr val="accent1"/>
                </a:solidFill>
                <a:latin typeface="Saira Semi Condensed"/>
                <a:ea typeface="Saira Semi Condensed"/>
                <a:cs typeface="Saira Semi Condensed"/>
                <a:sym typeface="Saira Semi Condensed"/>
              </a:defRPr>
            </a:lvl5pPr>
            <a:lvl6pPr lvl="5" algn="r" rtl="0">
              <a:buNone/>
              <a:defRPr sz="1300">
                <a:solidFill>
                  <a:schemeClr val="accent1"/>
                </a:solidFill>
                <a:latin typeface="Saira Semi Condensed"/>
                <a:ea typeface="Saira Semi Condensed"/>
                <a:cs typeface="Saira Semi Condensed"/>
                <a:sym typeface="Saira Semi Condensed"/>
              </a:defRPr>
            </a:lvl6pPr>
            <a:lvl7pPr lvl="6" algn="r" rtl="0">
              <a:buNone/>
              <a:defRPr sz="1300">
                <a:solidFill>
                  <a:schemeClr val="accent1"/>
                </a:solidFill>
                <a:latin typeface="Saira Semi Condensed"/>
                <a:ea typeface="Saira Semi Condensed"/>
                <a:cs typeface="Saira Semi Condensed"/>
                <a:sym typeface="Saira Semi Condensed"/>
              </a:defRPr>
            </a:lvl7pPr>
            <a:lvl8pPr lvl="7" algn="r" rtl="0">
              <a:buNone/>
              <a:defRPr sz="1300">
                <a:solidFill>
                  <a:schemeClr val="accent1"/>
                </a:solidFill>
                <a:latin typeface="Saira Semi Condensed"/>
                <a:ea typeface="Saira Semi Condensed"/>
                <a:cs typeface="Saira Semi Condensed"/>
                <a:sym typeface="Saira Semi Condensed"/>
              </a:defRPr>
            </a:lvl8pPr>
            <a:lvl9pPr lvl="8" algn="r" rtl="0">
              <a:buNone/>
              <a:defRPr sz="1300">
                <a:solidFill>
                  <a:schemeClr val="accent1"/>
                </a:solidFill>
                <a:latin typeface="Saira Semi Condensed"/>
                <a:ea typeface="Saira Semi Condensed"/>
                <a:cs typeface="Saira Semi Condensed"/>
                <a:sym typeface="Saira Semi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github.co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1C06-6DF0-06F5-3ADA-2EFFC5788DD6}"/>
              </a:ext>
            </a:extLst>
          </p:cNvPr>
          <p:cNvSpPr>
            <a:spLocks noGrp="1"/>
          </p:cNvSpPr>
          <p:nvPr>
            <p:ph type="ctrTitle"/>
          </p:nvPr>
        </p:nvSpPr>
        <p:spPr>
          <a:xfrm>
            <a:off x="133108" y="0"/>
            <a:ext cx="8877783" cy="2009759"/>
          </a:xfrm>
        </p:spPr>
        <p:txBody>
          <a:bodyPr/>
          <a:lstStyle/>
          <a:p>
            <a:pPr algn="ctr"/>
            <a:r>
              <a:rPr lang="en-GB" sz="6000" dirty="0"/>
              <a:t>AJAY BINAY INSTITUTE</a:t>
            </a:r>
            <a:br>
              <a:rPr lang="en-GB" sz="6000" dirty="0"/>
            </a:br>
            <a:r>
              <a:rPr lang="en-GB" sz="6000" dirty="0"/>
              <a:t>OF TECHNOLOGY</a:t>
            </a:r>
            <a:endParaRPr lang="en-IN" dirty="0"/>
          </a:p>
        </p:txBody>
      </p:sp>
      <p:sp>
        <p:nvSpPr>
          <p:cNvPr id="3" name="Subtitle 2">
            <a:extLst>
              <a:ext uri="{FF2B5EF4-FFF2-40B4-BE49-F238E27FC236}">
                <a16:creationId xmlns:a16="http://schemas.microsoft.com/office/drawing/2014/main" id="{29C1D409-AAC6-89CD-8310-DD033812D9CF}"/>
              </a:ext>
            </a:extLst>
          </p:cNvPr>
          <p:cNvSpPr>
            <a:spLocks noGrp="1"/>
          </p:cNvSpPr>
          <p:nvPr>
            <p:ph type="subTitle" idx="1"/>
          </p:nvPr>
        </p:nvSpPr>
        <p:spPr>
          <a:xfrm>
            <a:off x="2953220" y="3780814"/>
            <a:ext cx="3237557" cy="1146370"/>
          </a:xfrm>
        </p:spPr>
        <p:txBody>
          <a:bodyPr/>
          <a:lstStyle/>
          <a:p>
            <a:r>
              <a:rPr lang="en-IN" b="1" dirty="0"/>
              <a:t>Name</a:t>
            </a:r>
            <a:r>
              <a:rPr lang="en-IN" dirty="0"/>
              <a:t> : </a:t>
            </a:r>
            <a:r>
              <a:rPr lang="en-IN" b="1" dirty="0">
                <a:solidFill>
                  <a:schemeClr val="tx1"/>
                </a:solidFill>
              </a:rPr>
              <a:t>Abhishek Nayak</a:t>
            </a:r>
          </a:p>
          <a:p>
            <a:r>
              <a:rPr lang="en-IN" b="1" dirty="0"/>
              <a:t>Regd No. </a:t>
            </a:r>
            <a:r>
              <a:rPr lang="en-IN" dirty="0"/>
              <a:t>: </a:t>
            </a:r>
            <a:r>
              <a:rPr lang="en-IN" b="1" dirty="0">
                <a:solidFill>
                  <a:schemeClr val="tx1"/>
                </a:solidFill>
              </a:rPr>
              <a:t>1901206041</a:t>
            </a:r>
          </a:p>
          <a:p>
            <a:r>
              <a:rPr lang="en-IN" b="1" dirty="0"/>
              <a:t>Branch</a:t>
            </a:r>
            <a:r>
              <a:rPr lang="en-IN" dirty="0"/>
              <a:t> : </a:t>
            </a:r>
            <a:r>
              <a:rPr lang="en-IN" b="1" dirty="0">
                <a:solidFill>
                  <a:schemeClr val="tx1"/>
                </a:solidFill>
              </a:rPr>
              <a:t>CSE</a:t>
            </a:r>
          </a:p>
          <a:p>
            <a:endParaRPr lang="en-IN" dirty="0"/>
          </a:p>
        </p:txBody>
      </p:sp>
      <p:pic>
        <p:nvPicPr>
          <p:cNvPr id="4" name="Picture 20">
            <a:extLst>
              <a:ext uri="{FF2B5EF4-FFF2-40B4-BE49-F238E27FC236}">
                <a16:creationId xmlns:a16="http://schemas.microsoft.com/office/drawing/2014/main" id="{AB082BCA-5A0B-431E-FBE8-D8E22A620278}"/>
              </a:ext>
            </a:extLst>
          </p:cNvPr>
          <p:cNvPicPr>
            <a:picLocks noChangeAspect="1"/>
          </p:cNvPicPr>
          <p:nvPr/>
        </p:nvPicPr>
        <p:blipFill>
          <a:blip r:embed="rId2"/>
          <a:stretch>
            <a:fillRect/>
          </a:stretch>
        </p:blipFill>
        <p:spPr>
          <a:xfrm>
            <a:off x="3647008" y="2173684"/>
            <a:ext cx="1560615" cy="1354714"/>
          </a:xfrm>
          <a:prstGeom prst="rect">
            <a:avLst/>
          </a:prstGeom>
        </p:spPr>
      </p:pic>
    </p:spTree>
    <p:extLst>
      <p:ext uri="{BB962C8B-B14F-4D97-AF65-F5344CB8AC3E}">
        <p14:creationId xmlns:p14="http://schemas.microsoft.com/office/powerpoint/2010/main" val="1402090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8"/>
          <p:cNvSpPr txBox="1">
            <a:spLocks noGrp="1"/>
          </p:cNvSpPr>
          <p:nvPr>
            <p:ph type="title"/>
          </p:nvPr>
        </p:nvSpPr>
        <p:spPr>
          <a:xfrm>
            <a:off x="1334450" y="568960"/>
            <a:ext cx="6475200" cy="83061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6000" dirty="0">
                <a:solidFill>
                  <a:schemeClr val="accent1"/>
                </a:solidFill>
              </a:rPr>
              <a:t>Advantages</a:t>
            </a:r>
            <a:endParaRPr sz="6000" dirty="0">
              <a:solidFill>
                <a:schemeClr val="accent1"/>
              </a:solidFill>
            </a:endParaRPr>
          </a:p>
        </p:txBody>
      </p:sp>
      <p:sp>
        <p:nvSpPr>
          <p:cNvPr id="408" name="Google Shape;408;p18"/>
          <p:cNvSpPr txBox="1">
            <a:spLocks noGrp="1"/>
          </p:cNvSpPr>
          <p:nvPr>
            <p:ph type="body" idx="1"/>
          </p:nvPr>
        </p:nvSpPr>
        <p:spPr>
          <a:xfrm>
            <a:off x="1334450" y="1513148"/>
            <a:ext cx="6354130" cy="3005511"/>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US" sz="1600" dirty="0">
                <a:solidFill>
                  <a:schemeClr val="tx1"/>
                </a:solidFill>
                <a:latin typeface="Europa"/>
              </a:rPr>
              <a:t>GitHub</a:t>
            </a:r>
            <a:r>
              <a:rPr lang="en-US" sz="1600" i="0" dirty="0">
                <a:solidFill>
                  <a:schemeClr val="tx1"/>
                </a:solidFill>
                <a:effectLst/>
                <a:latin typeface="Europa"/>
              </a:rPr>
              <a:t> makes it easy to contribute to your open source projects and also available for free if we keep that repository in public.</a:t>
            </a:r>
          </a:p>
          <a:p>
            <a:pPr marL="76200" lvl="0" indent="0" algn="l" rtl="0">
              <a:spcBef>
                <a:spcPts val="0"/>
              </a:spcBef>
              <a:spcAft>
                <a:spcPts val="0"/>
              </a:spcAft>
              <a:buSzPts val="2400"/>
              <a:buNone/>
            </a:pPr>
            <a:endParaRPr lang="en-US" sz="1600" i="0" dirty="0">
              <a:solidFill>
                <a:schemeClr val="tx1"/>
              </a:solidFill>
              <a:effectLst/>
              <a:latin typeface="Europa"/>
            </a:endParaRPr>
          </a:p>
          <a:p>
            <a:pPr marL="457200" lvl="0" indent="-381000" algn="l" rtl="0">
              <a:spcBef>
                <a:spcPts val="0"/>
              </a:spcBef>
              <a:spcAft>
                <a:spcPts val="0"/>
              </a:spcAft>
              <a:buSzPts val="2400"/>
              <a:buChar char="⩥"/>
            </a:pPr>
            <a:r>
              <a:rPr lang="en-US" sz="1600" dirty="0">
                <a:solidFill>
                  <a:schemeClr val="tx1"/>
                </a:solidFill>
                <a:latin typeface="Europa"/>
              </a:rPr>
              <a:t>We can also add collaborators in GitHub so that many people can access that and can also do some changes and can also do code review and we also get a collaborator management page provided by GitHub.</a:t>
            </a:r>
          </a:p>
          <a:p>
            <a:pPr marL="457200" lvl="0" indent="-381000" algn="l" rtl="0">
              <a:spcBef>
                <a:spcPts val="0"/>
              </a:spcBef>
              <a:spcAft>
                <a:spcPts val="0"/>
              </a:spcAft>
              <a:buSzPts val="2400"/>
              <a:buChar char="⩥"/>
            </a:pPr>
            <a:endParaRPr lang="en-US" sz="1600" dirty="0">
              <a:solidFill>
                <a:schemeClr val="tx1"/>
              </a:solidFill>
              <a:latin typeface="Europa"/>
            </a:endParaRPr>
          </a:p>
          <a:p>
            <a:pPr marL="457200" lvl="0" indent="-381000" algn="l" rtl="0">
              <a:spcBef>
                <a:spcPts val="0"/>
              </a:spcBef>
              <a:spcAft>
                <a:spcPts val="0"/>
              </a:spcAft>
              <a:buSzPts val="2400"/>
              <a:buChar char="⩥"/>
            </a:pPr>
            <a:r>
              <a:rPr lang="en-US" sz="1600" dirty="0">
                <a:solidFill>
                  <a:schemeClr val="tx1"/>
                </a:solidFill>
                <a:latin typeface="Europa"/>
              </a:rPr>
              <a:t>We can replace the owner of the repository whenever needed so that smoothly the complete code can be transferred to the owner or any user.</a:t>
            </a:r>
          </a:p>
          <a:p>
            <a:pPr marL="457200" lvl="0" indent="-381000" algn="l" rtl="0">
              <a:spcBef>
                <a:spcPts val="0"/>
              </a:spcBef>
              <a:spcAft>
                <a:spcPts val="0"/>
              </a:spcAft>
              <a:buSzPts val="2400"/>
              <a:buChar char="⩥"/>
            </a:pPr>
            <a:endParaRPr lang="en-US" sz="1600" dirty="0">
              <a:solidFill>
                <a:schemeClr val="tx1"/>
              </a:solidFill>
              <a:latin typeface="Europa"/>
            </a:endParaRPr>
          </a:p>
          <a:p>
            <a:pPr marL="457200" lvl="0" indent="-381000" algn="l" rtl="0">
              <a:spcBef>
                <a:spcPts val="0"/>
              </a:spcBef>
              <a:spcAft>
                <a:spcPts val="0"/>
              </a:spcAft>
              <a:buSzPts val="2400"/>
              <a:buChar char="⩥"/>
            </a:pPr>
            <a:r>
              <a:rPr lang="en-US" sz="1600" dirty="0">
                <a:solidFill>
                  <a:schemeClr val="tx1"/>
                </a:solidFill>
                <a:latin typeface="Europa"/>
              </a:rPr>
              <a:t>We can also change the visibility of the repository to the outer world.</a:t>
            </a:r>
          </a:p>
          <a:p>
            <a:pPr marL="457200" lvl="0" indent="-381000" algn="l" rtl="0">
              <a:spcBef>
                <a:spcPts val="0"/>
              </a:spcBef>
              <a:spcAft>
                <a:spcPts val="0"/>
              </a:spcAft>
              <a:buSzPts val="2400"/>
              <a:buChar char="⩥"/>
            </a:pPr>
            <a:endParaRPr lang="en-IN" sz="1600" dirty="0">
              <a:solidFill>
                <a:schemeClr val="tx1"/>
              </a:solidFill>
            </a:endParaRPr>
          </a:p>
        </p:txBody>
      </p:sp>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D06C7D-A7AB-3BC3-5428-6C6F165405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Picture 4">
            <a:extLst>
              <a:ext uri="{FF2B5EF4-FFF2-40B4-BE49-F238E27FC236}">
                <a16:creationId xmlns:a16="http://schemas.microsoft.com/office/drawing/2014/main" id="{549B79CC-4AE6-ECF2-161F-171C269AFF46}"/>
              </a:ext>
            </a:extLst>
          </p:cNvPr>
          <p:cNvPicPr>
            <a:picLocks noChangeAspect="1"/>
          </p:cNvPicPr>
          <p:nvPr/>
        </p:nvPicPr>
        <p:blipFill>
          <a:blip r:embed="rId2"/>
          <a:stretch>
            <a:fillRect/>
          </a:stretch>
        </p:blipFill>
        <p:spPr>
          <a:xfrm>
            <a:off x="1593101" y="360432"/>
            <a:ext cx="5957797" cy="4422636"/>
          </a:xfrm>
          <a:prstGeom prst="rect">
            <a:avLst/>
          </a:prstGeom>
        </p:spPr>
      </p:pic>
    </p:spTree>
    <p:extLst>
      <p:ext uri="{BB962C8B-B14F-4D97-AF65-F5344CB8AC3E}">
        <p14:creationId xmlns:p14="http://schemas.microsoft.com/office/powerpoint/2010/main" val="1985484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C0D3DE-615C-8AE2-32B4-B72DCCC09A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6" name="Picture 5">
            <a:extLst>
              <a:ext uri="{FF2B5EF4-FFF2-40B4-BE49-F238E27FC236}">
                <a16:creationId xmlns:a16="http://schemas.microsoft.com/office/drawing/2014/main" id="{1E6E6F62-0BD4-D4E1-C3E0-07325F6DAC17}"/>
              </a:ext>
            </a:extLst>
          </p:cNvPr>
          <p:cNvPicPr>
            <a:picLocks noChangeAspect="1"/>
          </p:cNvPicPr>
          <p:nvPr/>
        </p:nvPicPr>
        <p:blipFill>
          <a:blip r:embed="rId2"/>
          <a:stretch>
            <a:fillRect/>
          </a:stretch>
        </p:blipFill>
        <p:spPr>
          <a:xfrm>
            <a:off x="431284" y="765810"/>
            <a:ext cx="8281432" cy="3611880"/>
          </a:xfrm>
          <a:prstGeom prst="rect">
            <a:avLst/>
          </a:prstGeom>
        </p:spPr>
      </p:pic>
    </p:spTree>
    <p:extLst>
      <p:ext uri="{BB962C8B-B14F-4D97-AF65-F5344CB8AC3E}">
        <p14:creationId xmlns:p14="http://schemas.microsoft.com/office/powerpoint/2010/main" val="1924285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8"/>
          <p:cNvSpPr txBox="1">
            <a:spLocks noGrp="1"/>
          </p:cNvSpPr>
          <p:nvPr>
            <p:ph type="title"/>
          </p:nvPr>
        </p:nvSpPr>
        <p:spPr>
          <a:xfrm>
            <a:off x="1334450" y="568960"/>
            <a:ext cx="6475200" cy="83061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6000" dirty="0">
                <a:solidFill>
                  <a:schemeClr val="accent1"/>
                </a:solidFill>
              </a:rPr>
              <a:t>Disadvantages</a:t>
            </a:r>
            <a:endParaRPr sz="6000" dirty="0">
              <a:solidFill>
                <a:schemeClr val="accent1"/>
              </a:solidFill>
            </a:endParaRPr>
          </a:p>
        </p:txBody>
      </p:sp>
      <p:sp>
        <p:nvSpPr>
          <p:cNvPr id="408" name="Google Shape;408;p18"/>
          <p:cNvSpPr txBox="1">
            <a:spLocks noGrp="1"/>
          </p:cNvSpPr>
          <p:nvPr>
            <p:ph type="body" idx="1"/>
          </p:nvPr>
        </p:nvSpPr>
        <p:spPr>
          <a:xfrm>
            <a:off x="1334450" y="1513149"/>
            <a:ext cx="6346510" cy="2833800"/>
          </a:xfrm>
          <a:prstGeom prst="rect">
            <a:avLst/>
          </a:prstGeom>
        </p:spPr>
        <p:txBody>
          <a:bodyPr spcFirstLastPara="1" wrap="square" lIns="0" tIns="0" rIns="0" bIns="0" anchor="t" anchorCtr="0">
            <a:noAutofit/>
          </a:bodyPr>
          <a:lstStyle/>
          <a:p>
            <a:pPr marL="457200" lvl="0" indent="-381000" algn="l" rtl="0">
              <a:spcBef>
                <a:spcPts val="600"/>
              </a:spcBef>
              <a:spcAft>
                <a:spcPts val="0"/>
              </a:spcAft>
              <a:buSzPts val="2400"/>
              <a:buChar char="⩥"/>
            </a:pPr>
            <a:r>
              <a:rPr lang="en-US" sz="1600" b="0" i="0" dirty="0">
                <a:solidFill>
                  <a:schemeClr val="tx1"/>
                </a:solidFill>
                <a:effectLst/>
              </a:rPr>
              <a:t>GitHub is a very powerful tool so it is hard to remember all the things as a beginner. New users can find many different options and ways of doing things in GitHub which is confusing. In particular, many people struggle with Git because of many unintuitive commands and the inconsistency between commands and arguments in the software.</a:t>
            </a:r>
          </a:p>
          <a:p>
            <a:pPr marL="457200" lvl="0" indent="-381000" algn="l" rtl="0">
              <a:spcBef>
                <a:spcPts val="600"/>
              </a:spcBef>
              <a:spcAft>
                <a:spcPts val="0"/>
              </a:spcAft>
              <a:buSzPts val="2400"/>
              <a:buChar char="⩥"/>
            </a:pPr>
            <a:endParaRPr lang="en-US" sz="1600" dirty="0">
              <a:solidFill>
                <a:schemeClr val="tx1"/>
              </a:solidFill>
            </a:endParaRPr>
          </a:p>
          <a:p>
            <a:pPr marL="457200" lvl="0" indent="-381000" algn="l" rtl="0">
              <a:spcBef>
                <a:spcPts val="600"/>
              </a:spcBef>
              <a:spcAft>
                <a:spcPts val="0"/>
              </a:spcAft>
              <a:buSzPts val="2400"/>
              <a:buChar char="⩥"/>
            </a:pPr>
            <a:r>
              <a:rPr lang="en-US" sz="1600" b="0" i="0" dirty="0">
                <a:solidFill>
                  <a:schemeClr val="tx1"/>
                </a:solidFill>
                <a:effectLst/>
              </a:rPr>
              <a:t>Whenever we keep the repository private at that time many features are there in GitHub which we cannot use.</a:t>
            </a:r>
          </a:p>
        </p:txBody>
      </p:sp>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2792945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8"/>
          <p:cNvSpPr txBox="1">
            <a:spLocks noGrp="1"/>
          </p:cNvSpPr>
          <p:nvPr>
            <p:ph type="title"/>
          </p:nvPr>
        </p:nvSpPr>
        <p:spPr>
          <a:xfrm>
            <a:off x="1540140" y="724218"/>
            <a:ext cx="6475200" cy="83061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6000" dirty="0">
                <a:solidFill>
                  <a:schemeClr val="accent1"/>
                </a:solidFill>
              </a:rPr>
              <a:t>Future Scope</a:t>
            </a:r>
            <a:endParaRPr sz="6000" dirty="0">
              <a:solidFill>
                <a:schemeClr val="accent1"/>
              </a:solidFill>
            </a:endParaRPr>
          </a:p>
        </p:txBody>
      </p:sp>
      <p:sp>
        <p:nvSpPr>
          <p:cNvPr id="408" name="Google Shape;408;p18"/>
          <p:cNvSpPr txBox="1">
            <a:spLocks noGrp="1"/>
          </p:cNvSpPr>
          <p:nvPr>
            <p:ph type="body" idx="1"/>
          </p:nvPr>
        </p:nvSpPr>
        <p:spPr>
          <a:xfrm>
            <a:off x="1540140" y="1554833"/>
            <a:ext cx="5571860" cy="2931441"/>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US" sz="1600" dirty="0"/>
              <a:t>Now a days most of the software companies and individuals are using this software for developing there application because they can easily track their software and can also see previous code if needed.</a:t>
            </a:r>
          </a:p>
          <a:p>
            <a:pPr marL="457200" lvl="0" indent="-381000" algn="l" rtl="0">
              <a:spcBef>
                <a:spcPts val="0"/>
              </a:spcBef>
              <a:spcAft>
                <a:spcPts val="0"/>
              </a:spcAft>
              <a:buSzPts val="2400"/>
              <a:buChar char="⩥"/>
            </a:pPr>
            <a:endParaRPr lang="en-US" sz="1600" dirty="0"/>
          </a:p>
          <a:p>
            <a:pPr marL="457200" lvl="0" indent="-381000" algn="l" rtl="0">
              <a:spcBef>
                <a:spcPts val="0"/>
              </a:spcBef>
              <a:spcAft>
                <a:spcPts val="0"/>
              </a:spcAft>
              <a:buSzPts val="2400"/>
              <a:buChar char="⩥"/>
            </a:pPr>
            <a:r>
              <a:rPr lang="en-IN" sz="1600" b="0" i="0" dirty="0">
                <a:solidFill>
                  <a:schemeClr val="tx1"/>
                </a:solidFill>
                <a:effectLst/>
              </a:rPr>
              <a:t>GitHub Copilot is a cloud-based artificial intelligence tool developed by GitHub and OpenAI to assist users of Visual Studio Code, Visual Studio, JetBrains integrated development environments by autocompleting code.</a:t>
            </a:r>
            <a:endParaRPr lang="en-US" sz="1600" dirty="0">
              <a:solidFill>
                <a:schemeClr val="tx1"/>
              </a:solidFill>
            </a:endParaRPr>
          </a:p>
        </p:txBody>
      </p:sp>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973128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8"/>
          <p:cNvSpPr txBox="1">
            <a:spLocks noGrp="1"/>
          </p:cNvSpPr>
          <p:nvPr>
            <p:ph type="title"/>
          </p:nvPr>
        </p:nvSpPr>
        <p:spPr>
          <a:xfrm>
            <a:off x="1403030" y="927100"/>
            <a:ext cx="6475200" cy="83061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6000" dirty="0">
                <a:solidFill>
                  <a:schemeClr val="accent1"/>
                </a:solidFill>
              </a:rPr>
              <a:t>Conclusion</a:t>
            </a:r>
            <a:endParaRPr sz="6000" dirty="0">
              <a:solidFill>
                <a:schemeClr val="accent1"/>
              </a:solidFill>
            </a:endParaRPr>
          </a:p>
        </p:txBody>
      </p:sp>
      <p:sp>
        <p:nvSpPr>
          <p:cNvPr id="408" name="Google Shape;408;p18"/>
          <p:cNvSpPr txBox="1">
            <a:spLocks noGrp="1"/>
          </p:cNvSpPr>
          <p:nvPr>
            <p:ph type="body" idx="1"/>
          </p:nvPr>
        </p:nvSpPr>
        <p:spPr>
          <a:xfrm>
            <a:off x="1403030" y="1813942"/>
            <a:ext cx="5378770" cy="1933497"/>
          </a:xfrm>
          <a:prstGeom prst="rect">
            <a:avLst/>
          </a:prstGeom>
        </p:spPr>
        <p:txBody>
          <a:bodyPr spcFirstLastPara="1" wrap="square" lIns="0" tIns="0" rIns="0" bIns="0" anchor="t" anchorCtr="0">
            <a:noAutofit/>
          </a:bodyPr>
          <a:lstStyle/>
          <a:p>
            <a:r>
              <a:rPr lang="en" dirty="0"/>
              <a:t>So here I conclude that</a:t>
            </a:r>
            <a:r>
              <a:rPr lang="en-US" dirty="0"/>
              <a:t> in future a lot of upcoming companies and startups will be using Git and GitHub for their development work of application.</a:t>
            </a:r>
          </a:p>
        </p:txBody>
      </p:sp>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2374531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8"/>
          <p:cNvSpPr txBox="1">
            <a:spLocks noGrp="1"/>
          </p:cNvSpPr>
          <p:nvPr>
            <p:ph type="title"/>
          </p:nvPr>
        </p:nvSpPr>
        <p:spPr>
          <a:xfrm>
            <a:off x="1334450" y="568960"/>
            <a:ext cx="6475200" cy="83061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6000" dirty="0">
                <a:solidFill>
                  <a:schemeClr val="accent1"/>
                </a:solidFill>
              </a:rPr>
              <a:t>References</a:t>
            </a:r>
            <a:endParaRPr sz="6000" dirty="0">
              <a:solidFill>
                <a:schemeClr val="accent1"/>
              </a:solidFill>
            </a:endParaRPr>
          </a:p>
        </p:txBody>
      </p:sp>
      <p:sp>
        <p:nvSpPr>
          <p:cNvPr id="408" name="Google Shape;408;p18"/>
          <p:cNvSpPr txBox="1">
            <a:spLocks noGrp="1"/>
          </p:cNvSpPr>
          <p:nvPr>
            <p:ph type="body" idx="1"/>
          </p:nvPr>
        </p:nvSpPr>
        <p:spPr>
          <a:xfrm>
            <a:off x="1334400" y="1475049"/>
            <a:ext cx="6475200" cy="1839651"/>
          </a:xfrm>
          <a:prstGeom prst="rect">
            <a:avLst/>
          </a:prstGeom>
        </p:spPr>
        <p:txBody>
          <a:bodyPr spcFirstLastPara="1" wrap="square" lIns="0" tIns="0" rIns="0" bIns="0" anchor="t" anchorCtr="0">
            <a:noAutofit/>
          </a:bodyPr>
          <a:lstStyle/>
          <a:p>
            <a:pPr lvl="0"/>
            <a:r>
              <a:rPr lang="en-IN" dirty="0">
                <a:hlinkClick r:id="rId3"/>
              </a:rPr>
              <a:t>https://git-scm.com/</a:t>
            </a:r>
            <a:r>
              <a:rPr lang="en-IN" dirty="0"/>
              <a:t> [ Git Link ]</a:t>
            </a:r>
            <a:endParaRPr dirty="0"/>
          </a:p>
          <a:p>
            <a:pPr lvl="0">
              <a:spcBef>
                <a:spcPts val="600"/>
              </a:spcBef>
            </a:pPr>
            <a:r>
              <a:rPr lang="en-IN" dirty="0">
                <a:hlinkClick r:id="rId4"/>
              </a:rPr>
              <a:t>https://github.com/</a:t>
            </a:r>
            <a:r>
              <a:rPr lang="en-IN" dirty="0"/>
              <a:t>  [ GitHub Link ]</a:t>
            </a:r>
          </a:p>
        </p:txBody>
      </p:sp>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4243938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28" name="Google Shape;428;p19"/>
          <p:cNvSpPr txBox="1">
            <a:spLocks noGrp="1"/>
          </p:cNvSpPr>
          <p:nvPr>
            <p:ph type="ctrTitle" idx="4294967295"/>
          </p:nvPr>
        </p:nvSpPr>
        <p:spPr>
          <a:xfrm>
            <a:off x="1735617" y="1949083"/>
            <a:ext cx="5672766" cy="1245334"/>
          </a:xfrm>
          <a:prstGeom prst="rect">
            <a:avLst/>
          </a:prstGeom>
          <a:effectLst>
            <a:outerShdw blurRad="242888" algn="bl" rotWithShape="0">
              <a:schemeClr val="lt1">
                <a:alpha val="73000"/>
              </a:schemeClr>
            </a:outerShdw>
          </a:effectLst>
        </p:spPr>
        <p:txBody>
          <a:bodyPr spcFirstLastPara="1" wrap="square" lIns="0" tIns="0" rIns="0" bIns="0" anchor="b" anchorCtr="0">
            <a:noAutofit/>
          </a:bodyPr>
          <a:lstStyle/>
          <a:p>
            <a:pPr marL="0" lvl="0" indent="0" algn="ctr" rtl="0">
              <a:lnSpc>
                <a:spcPct val="70000"/>
              </a:lnSpc>
              <a:spcBef>
                <a:spcPts val="0"/>
              </a:spcBef>
              <a:spcAft>
                <a:spcPts val="0"/>
              </a:spcAft>
              <a:buNone/>
            </a:pPr>
            <a:r>
              <a:rPr lang="en" sz="9600" dirty="0"/>
              <a:t>Thank You!</a:t>
            </a:r>
            <a:endParaRPr sz="9600" dirty="0"/>
          </a:p>
        </p:txBody>
      </p:sp>
      <p:sp>
        <p:nvSpPr>
          <p:cNvPr id="429" name="Google Shape;429;p19"/>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13"/>
          <p:cNvSpPr txBox="1">
            <a:spLocks noGrp="1"/>
          </p:cNvSpPr>
          <p:nvPr>
            <p:ph type="ctrTitle"/>
          </p:nvPr>
        </p:nvSpPr>
        <p:spPr>
          <a:xfrm>
            <a:off x="1482213" y="656303"/>
            <a:ext cx="6158107" cy="3905537"/>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9600" dirty="0"/>
              <a:t>Git </a:t>
            </a:r>
            <a:r>
              <a:rPr lang="en" sz="9600" dirty="0">
                <a:solidFill>
                  <a:schemeClr val="accent1"/>
                </a:solidFill>
              </a:rPr>
              <a:t>and</a:t>
            </a:r>
            <a:r>
              <a:rPr lang="en" sz="9600" dirty="0"/>
              <a:t> </a:t>
            </a:r>
            <a:r>
              <a:rPr lang="en" sz="9600" dirty="0">
                <a:solidFill>
                  <a:schemeClr val="tx1"/>
                </a:solidFill>
              </a:rPr>
              <a:t>Github</a:t>
            </a:r>
            <a:endParaRPr sz="96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0"/>
          <p:cNvSpPr txBox="1">
            <a:spLocks noGrp="1"/>
          </p:cNvSpPr>
          <p:nvPr>
            <p:ph type="title"/>
          </p:nvPr>
        </p:nvSpPr>
        <p:spPr>
          <a:xfrm>
            <a:off x="1397478" y="589550"/>
            <a:ext cx="64752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Content</a:t>
            </a:r>
            <a:endParaRPr dirty="0"/>
          </a:p>
        </p:txBody>
      </p:sp>
      <p:sp>
        <p:nvSpPr>
          <p:cNvPr id="730" name="Google Shape;730;p40"/>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731" name="Google Shape;731;p40"/>
          <p:cNvSpPr/>
          <p:nvPr/>
        </p:nvSpPr>
        <p:spPr>
          <a:xfrm>
            <a:off x="0" y="2523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2" name="Google Shape;732;p40"/>
          <p:cNvSpPr/>
          <p:nvPr/>
        </p:nvSpPr>
        <p:spPr>
          <a:xfrm>
            <a:off x="0" y="2523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dk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733" name="Google Shape;733;p40"/>
          <p:cNvGrpSpPr/>
          <p:nvPr/>
        </p:nvGrpSpPr>
        <p:grpSpPr>
          <a:xfrm>
            <a:off x="464745" y="2921486"/>
            <a:ext cx="473400" cy="473400"/>
            <a:chOff x="1786339" y="1703401"/>
            <a:chExt cx="473400" cy="473400"/>
          </a:xfrm>
        </p:grpSpPr>
        <p:sp>
          <p:nvSpPr>
            <p:cNvPr id="734" name="Google Shape;734;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735" name="Google Shape;735;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aira Semi Condensed"/>
                  <a:ea typeface="Saira Semi Condensed"/>
                  <a:cs typeface="Saira Semi Condensed"/>
                  <a:sym typeface="Saira Semi Condensed"/>
                </a:rPr>
                <a:t>1</a:t>
              </a:r>
              <a:endParaRPr sz="600">
                <a:solidFill>
                  <a:schemeClr val="dk2"/>
                </a:solidFill>
                <a:latin typeface="Saira Semi Condensed"/>
                <a:ea typeface="Saira Semi Condensed"/>
                <a:cs typeface="Saira Semi Condensed"/>
                <a:sym typeface="Saira Semi Condensed"/>
              </a:endParaRPr>
            </a:p>
          </p:txBody>
        </p:sp>
      </p:grpSp>
      <p:grpSp>
        <p:nvGrpSpPr>
          <p:cNvPr id="736" name="Google Shape;736;p40"/>
          <p:cNvGrpSpPr/>
          <p:nvPr/>
        </p:nvGrpSpPr>
        <p:grpSpPr>
          <a:xfrm>
            <a:off x="3783705" y="1855801"/>
            <a:ext cx="473400" cy="473400"/>
            <a:chOff x="3814414" y="1703401"/>
            <a:chExt cx="473400" cy="473400"/>
          </a:xfrm>
        </p:grpSpPr>
        <p:sp>
          <p:nvSpPr>
            <p:cNvPr id="737" name="Google Shape;737;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738" name="Google Shape;738;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Saira Semi Condensed"/>
                  <a:ea typeface="Saira Semi Condensed"/>
                  <a:cs typeface="Saira Semi Condensed"/>
                  <a:sym typeface="Saira Semi Condensed"/>
                </a:rPr>
                <a:t>4</a:t>
              </a:r>
              <a:endParaRPr sz="600" dirty="0">
                <a:solidFill>
                  <a:schemeClr val="dk2"/>
                </a:solidFill>
                <a:latin typeface="Saira Semi Condensed"/>
                <a:ea typeface="Saira Semi Condensed"/>
                <a:cs typeface="Saira Semi Condensed"/>
                <a:sym typeface="Saira Semi Condensed"/>
              </a:endParaRPr>
            </a:p>
          </p:txBody>
        </p:sp>
      </p:grpSp>
      <p:grpSp>
        <p:nvGrpSpPr>
          <p:cNvPr id="739" name="Google Shape;739;p40"/>
          <p:cNvGrpSpPr/>
          <p:nvPr/>
        </p:nvGrpSpPr>
        <p:grpSpPr>
          <a:xfrm>
            <a:off x="5842489" y="1855801"/>
            <a:ext cx="473400" cy="473400"/>
            <a:chOff x="5842489" y="1703401"/>
            <a:chExt cx="473400" cy="473400"/>
          </a:xfrm>
        </p:grpSpPr>
        <p:sp>
          <p:nvSpPr>
            <p:cNvPr id="740" name="Google Shape;740;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741" name="Google Shape;741;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Saira Semi Condensed"/>
                  <a:ea typeface="Saira Semi Condensed"/>
                  <a:cs typeface="Saira Semi Condensed"/>
                  <a:sym typeface="Saira Semi Condensed"/>
                </a:rPr>
                <a:t>6</a:t>
              </a:r>
              <a:endParaRPr sz="600" dirty="0">
                <a:solidFill>
                  <a:schemeClr val="dk2"/>
                </a:solidFill>
                <a:latin typeface="Saira Semi Condensed"/>
                <a:ea typeface="Saira Semi Condensed"/>
                <a:cs typeface="Saira Semi Condensed"/>
                <a:sym typeface="Saira Semi Condensed"/>
              </a:endParaRPr>
            </a:p>
          </p:txBody>
        </p:sp>
      </p:grpSp>
      <p:grpSp>
        <p:nvGrpSpPr>
          <p:cNvPr id="745" name="Google Shape;745;p40"/>
          <p:cNvGrpSpPr/>
          <p:nvPr/>
        </p:nvGrpSpPr>
        <p:grpSpPr>
          <a:xfrm>
            <a:off x="4852739" y="3728700"/>
            <a:ext cx="473400" cy="473400"/>
            <a:chOff x="4852739" y="3576300"/>
            <a:chExt cx="473400" cy="473400"/>
          </a:xfrm>
        </p:grpSpPr>
        <p:sp>
          <p:nvSpPr>
            <p:cNvPr id="746" name="Google Shape;746;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747" name="Google Shape;747;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Saira Semi Condensed"/>
                  <a:ea typeface="Saira Semi Condensed"/>
                  <a:cs typeface="Saira Semi Condensed"/>
                  <a:sym typeface="Saira Semi Condensed"/>
                </a:rPr>
                <a:t>5</a:t>
              </a:r>
              <a:endParaRPr sz="600" dirty="0">
                <a:solidFill>
                  <a:schemeClr val="dk2"/>
                </a:solidFill>
                <a:latin typeface="Saira Semi Condensed"/>
                <a:ea typeface="Saira Semi Condensed"/>
                <a:cs typeface="Saira Semi Condensed"/>
                <a:sym typeface="Saira Semi Condensed"/>
              </a:endParaRPr>
            </a:p>
          </p:txBody>
        </p:sp>
      </p:grpSp>
      <p:grpSp>
        <p:nvGrpSpPr>
          <p:cNvPr id="748" name="Google Shape;748;p40"/>
          <p:cNvGrpSpPr/>
          <p:nvPr/>
        </p:nvGrpSpPr>
        <p:grpSpPr>
          <a:xfrm>
            <a:off x="2824675" y="3728700"/>
            <a:ext cx="473400" cy="473400"/>
            <a:chOff x="2824664" y="3576300"/>
            <a:chExt cx="473400" cy="473400"/>
          </a:xfrm>
        </p:grpSpPr>
        <p:sp>
          <p:nvSpPr>
            <p:cNvPr id="749" name="Google Shape;749;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750" name="Google Shape;750;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Saira Semi Condensed"/>
                  <a:ea typeface="Saira Semi Condensed"/>
                  <a:cs typeface="Saira Semi Condensed"/>
                  <a:sym typeface="Saira Semi Condensed"/>
                </a:rPr>
                <a:t>3</a:t>
              </a:r>
              <a:endParaRPr sz="600" dirty="0">
                <a:solidFill>
                  <a:schemeClr val="dk2"/>
                </a:solidFill>
                <a:latin typeface="Saira Semi Condensed"/>
                <a:ea typeface="Saira Semi Condensed"/>
                <a:cs typeface="Saira Semi Condensed"/>
                <a:sym typeface="Saira Semi Condensed"/>
              </a:endParaRPr>
            </a:p>
          </p:txBody>
        </p:sp>
      </p:grpSp>
      <p:sp>
        <p:nvSpPr>
          <p:cNvPr id="751" name="Google Shape;751;p40"/>
          <p:cNvSpPr txBox="1"/>
          <p:nvPr/>
        </p:nvSpPr>
        <p:spPr>
          <a:xfrm>
            <a:off x="58245" y="2753955"/>
            <a:ext cx="1286400" cy="233515"/>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N" b="1" dirty="0">
                <a:solidFill>
                  <a:schemeClr val="tx1"/>
                </a:solidFill>
                <a:latin typeface="Saira Semi Condensed"/>
                <a:ea typeface="Saira Semi Condensed"/>
                <a:cs typeface="Saira Semi Condensed"/>
                <a:sym typeface="Saira Semi Condensed"/>
              </a:rPr>
              <a:t>Introduction </a:t>
            </a:r>
            <a:endParaRPr b="1" dirty="0">
              <a:solidFill>
                <a:schemeClr val="tx1"/>
              </a:solidFill>
              <a:latin typeface="Saira Semi Condensed"/>
              <a:ea typeface="Saira Semi Condensed"/>
              <a:cs typeface="Saira Semi Condensed"/>
              <a:sym typeface="Saira Semi Condensed"/>
            </a:endParaRPr>
          </a:p>
        </p:txBody>
      </p:sp>
      <p:grpSp>
        <p:nvGrpSpPr>
          <p:cNvPr id="36" name="Google Shape;745;p40">
            <a:extLst>
              <a:ext uri="{FF2B5EF4-FFF2-40B4-BE49-F238E27FC236}">
                <a16:creationId xmlns:a16="http://schemas.microsoft.com/office/drawing/2014/main" id="{CB01CE54-FBC1-48AB-94E4-4ABC3475CDE1}"/>
              </a:ext>
            </a:extLst>
          </p:cNvPr>
          <p:cNvGrpSpPr/>
          <p:nvPr/>
        </p:nvGrpSpPr>
        <p:grpSpPr>
          <a:xfrm>
            <a:off x="6880835" y="3728700"/>
            <a:ext cx="473400" cy="473400"/>
            <a:chOff x="4852739" y="3576300"/>
            <a:chExt cx="473400" cy="473400"/>
          </a:xfrm>
        </p:grpSpPr>
        <p:sp>
          <p:nvSpPr>
            <p:cNvPr id="37" name="Google Shape;746;p40">
              <a:extLst>
                <a:ext uri="{FF2B5EF4-FFF2-40B4-BE49-F238E27FC236}">
                  <a16:creationId xmlns:a16="http://schemas.microsoft.com/office/drawing/2014/main" id="{D1B99A51-3EE1-4BF3-BBBB-01169E5172A7}"/>
                </a:ext>
              </a:extLst>
            </p:cNvPr>
            <p:cNvSpPr/>
            <p:nvPr/>
          </p:nvSpPr>
          <p:spPr>
            <a:xfrm rot="-2700000">
              <a:off x="4922067" y="3645628"/>
              <a:ext cx="334744" cy="334744"/>
            </a:xfrm>
            <a:prstGeom prst="teardrop">
              <a:avLst>
                <a:gd name="adj" fmla="val 100000"/>
              </a:avLst>
            </a:pr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38" name="Google Shape;747;p40">
              <a:extLst>
                <a:ext uri="{FF2B5EF4-FFF2-40B4-BE49-F238E27FC236}">
                  <a16:creationId xmlns:a16="http://schemas.microsoft.com/office/drawing/2014/main" id="{31B33175-EFBA-45A3-A630-53C22E7E1BA0}"/>
                </a:ext>
              </a:extLst>
            </p:cNvPr>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Saira Semi Condensed"/>
                  <a:ea typeface="Saira Semi Condensed"/>
                  <a:cs typeface="Saira Semi Condensed"/>
                  <a:sym typeface="Saira Semi Condensed"/>
                </a:rPr>
                <a:t>7</a:t>
              </a:r>
              <a:endParaRPr sz="600" dirty="0">
                <a:solidFill>
                  <a:schemeClr val="dk2"/>
                </a:solidFill>
                <a:latin typeface="Saira Semi Condensed"/>
                <a:ea typeface="Saira Semi Condensed"/>
                <a:cs typeface="Saira Semi Condensed"/>
                <a:sym typeface="Saira Semi Condensed"/>
              </a:endParaRPr>
            </a:p>
          </p:txBody>
        </p:sp>
      </p:grpSp>
      <p:grpSp>
        <p:nvGrpSpPr>
          <p:cNvPr id="43" name="Google Shape;736;p40">
            <a:extLst>
              <a:ext uri="{FF2B5EF4-FFF2-40B4-BE49-F238E27FC236}">
                <a16:creationId xmlns:a16="http://schemas.microsoft.com/office/drawing/2014/main" id="{3CBF4A07-D5D2-4B51-B801-4527AB9B65F9}"/>
              </a:ext>
            </a:extLst>
          </p:cNvPr>
          <p:cNvGrpSpPr/>
          <p:nvPr/>
        </p:nvGrpSpPr>
        <p:grpSpPr>
          <a:xfrm>
            <a:off x="1842986" y="1855801"/>
            <a:ext cx="473400" cy="473400"/>
            <a:chOff x="3814414" y="1703401"/>
            <a:chExt cx="473400" cy="473400"/>
          </a:xfrm>
        </p:grpSpPr>
        <p:sp>
          <p:nvSpPr>
            <p:cNvPr id="44" name="Google Shape;737;p40">
              <a:extLst>
                <a:ext uri="{FF2B5EF4-FFF2-40B4-BE49-F238E27FC236}">
                  <a16:creationId xmlns:a16="http://schemas.microsoft.com/office/drawing/2014/main" id="{03111E24-C7E2-40AA-937E-89F0CE32185E}"/>
                </a:ext>
              </a:extLst>
            </p:cNvPr>
            <p:cNvSpPr/>
            <p:nvPr/>
          </p:nvSpPr>
          <p:spPr>
            <a:xfrm rot="8100000">
              <a:off x="3883742" y="1772729"/>
              <a:ext cx="334744" cy="334744"/>
            </a:xfrm>
            <a:prstGeom prst="teardrop">
              <a:avLst>
                <a:gd name="adj" fmla="val 100000"/>
              </a:avLst>
            </a:pr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45" name="Google Shape;738;p40">
              <a:extLst>
                <a:ext uri="{FF2B5EF4-FFF2-40B4-BE49-F238E27FC236}">
                  <a16:creationId xmlns:a16="http://schemas.microsoft.com/office/drawing/2014/main" id="{B62A5FCF-F1DE-45D1-B812-3C819D026007}"/>
                </a:ext>
              </a:extLst>
            </p:cNvPr>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Saira Semi Condensed"/>
                  <a:ea typeface="Saira Semi Condensed"/>
                  <a:cs typeface="Saira Semi Condensed"/>
                  <a:sym typeface="Saira Semi Condensed"/>
                </a:rPr>
                <a:t>2</a:t>
              </a:r>
              <a:endParaRPr sz="600" dirty="0">
                <a:solidFill>
                  <a:schemeClr val="dk2"/>
                </a:solidFill>
                <a:latin typeface="Saira Semi Condensed"/>
                <a:ea typeface="Saira Semi Condensed"/>
                <a:cs typeface="Saira Semi Condensed"/>
                <a:sym typeface="Saira Semi Condensed"/>
              </a:endParaRPr>
            </a:p>
          </p:txBody>
        </p:sp>
      </p:grpSp>
      <p:grpSp>
        <p:nvGrpSpPr>
          <p:cNvPr id="46" name="Google Shape;736;p40">
            <a:extLst>
              <a:ext uri="{FF2B5EF4-FFF2-40B4-BE49-F238E27FC236}">
                <a16:creationId xmlns:a16="http://schemas.microsoft.com/office/drawing/2014/main" id="{074440F9-543B-4E38-B933-5EF87FA08A7E}"/>
              </a:ext>
            </a:extLst>
          </p:cNvPr>
          <p:cNvGrpSpPr/>
          <p:nvPr/>
        </p:nvGrpSpPr>
        <p:grpSpPr>
          <a:xfrm>
            <a:off x="7830063" y="1925129"/>
            <a:ext cx="334744" cy="334744"/>
            <a:chOff x="3883742" y="1772729"/>
            <a:chExt cx="334744" cy="334744"/>
          </a:xfrm>
        </p:grpSpPr>
        <p:sp>
          <p:nvSpPr>
            <p:cNvPr id="47" name="Google Shape;737;p40">
              <a:extLst>
                <a:ext uri="{FF2B5EF4-FFF2-40B4-BE49-F238E27FC236}">
                  <a16:creationId xmlns:a16="http://schemas.microsoft.com/office/drawing/2014/main" id="{28B440DA-A16F-4FA5-BFA5-84737B7D169F}"/>
                </a:ext>
              </a:extLst>
            </p:cNvPr>
            <p:cNvSpPr/>
            <p:nvPr/>
          </p:nvSpPr>
          <p:spPr>
            <a:xfrm rot="8100000">
              <a:off x="3883742" y="1772729"/>
              <a:ext cx="334744" cy="334744"/>
            </a:xfrm>
            <a:prstGeom prst="teardrop">
              <a:avLst>
                <a:gd name="adj" fmla="val 100000"/>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aira Semi Condensed"/>
                <a:ea typeface="Saira Semi Condensed"/>
                <a:cs typeface="Saira Semi Condensed"/>
                <a:sym typeface="Saira Semi Condensed"/>
              </a:endParaRPr>
            </a:p>
          </p:txBody>
        </p:sp>
        <p:sp>
          <p:nvSpPr>
            <p:cNvPr id="48" name="Google Shape;738;p40">
              <a:extLst>
                <a:ext uri="{FF2B5EF4-FFF2-40B4-BE49-F238E27FC236}">
                  <a16:creationId xmlns:a16="http://schemas.microsoft.com/office/drawing/2014/main" id="{FAC2EB9E-AAE3-4801-941A-3209423C8FF4}"/>
                </a:ext>
              </a:extLst>
            </p:cNvPr>
            <p:cNvSpPr/>
            <p:nvPr/>
          </p:nvSpPr>
          <p:spPr>
            <a:xfrm>
              <a:off x="3997947" y="1892275"/>
              <a:ext cx="106334" cy="95651"/>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Saira Semi Condensed"/>
                  <a:ea typeface="Saira Semi Condensed"/>
                  <a:cs typeface="Saira Semi Condensed"/>
                  <a:sym typeface="Saira Semi Condensed"/>
                </a:rPr>
                <a:t>8</a:t>
              </a:r>
              <a:endParaRPr sz="600" dirty="0">
                <a:solidFill>
                  <a:schemeClr val="dk2"/>
                </a:solidFill>
                <a:latin typeface="Saira Semi Condensed"/>
                <a:ea typeface="Saira Semi Condensed"/>
                <a:cs typeface="Saira Semi Condensed"/>
                <a:sym typeface="Saira Semi Condensed"/>
              </a:endParaRPr>
            </a:p>
          </p:txBody>
        </p:sp>
      </p:grpSp>
      <p:sp>
        <p:nvSpPr>
          <p:cNvPr id="49" name="Google Shape;751;p40">
            <a:extLst>
              <a:ext uri="{FF2B5EF4-FFF2-40B4-BE49-F238E27FC236}">
                <a16:creationId xmlns:a16="http://schemas.microsoft.com/office/drawing/2014/main" id="{2D2FC3E2-5ADA-4DC4-9338-8FA69186D99C}"/>
              </a:ext>
            </a:extLst>
          </p:cNvPr>
          <p:cNvSpPr txBox="1"/>
          <p:nvPr/>
        </p:nvSpPr>
        <p:spPr>
          <a:xfrm>
            <a:off x="1397853" y="1455426"/>
            <a:ext cx="1427197" cy="423189"/>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N" b="1" dirty="0">
                <a:solidFill>
                  <a:schemeClr val="tx1"/>
                </a:solidFill>
                <a:latin typeface="Saira Semi Condensed"/>
                <a:ea typeface="Saira Semi Condensed"/>
                <a:cs typeface="Saira Semi Condensed"/>
                <a:sym typeface="Saira Semi Condensed"/>
              </a:rPr>
              <a:t>Steps to Create a Repo and Upload Your Files  </a:t>
            </a:r>
            <a:endParaRPr b="1" dirty="0">
              <a:solidFill>
                <a:schemeClr val="tx1"/>
              </a:solidFill>
              <a:latin typeface="Saira Semi Condensed"/>
              <a:ea typeface="Saira Semi Condensed"/>
              <a:cs typeface="Saira Semi Condensed"/>
              <a:sym typeface="Saira Semi Condensed"/>
            </a:endParaRPr>
          </a:p>
        </p:txBody>
      </p:sp>
      <p:sp>
        <p:nvSpPr>
          <p:cNvPr id="53" name="Google Shape;751;p40">
            <a:extLst>
              <a:ext uri="{FF2B5EF4-FFF2-40B4-BE49-F238E27FC236}">
                <a16:creationId xmlns:a16="http://schemas.microsoft.com/office/drawing/2014/main" id="{AC5847EF-ABBC-414E-8010-072ECC4DDE08}"/>
              </a:ext>
            </a:extLst>
          </p:cNvPr>
          <p:cNvSpPr txBox="1"/>
          <p:nvPr/>
        </p:nvSpPr>
        <p:spPr>
          <a:xfrm>
            <a:off x="2418175" y="4215204"/>
            <a:ext cx="1286400" cy="192793"/>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N" b="1" dirty="0">
                <a:solidFill>
                  <a:schemeClr val="tx1"/>
                </a:solidFill>
                <a:latin typeface="Saira Semi Condensed"/>
                <a:ea typeface="Saira Semi Condensed"/>
                <a:cs typeface="Saira Semi Condensed"/>
                <a:sym typeface="Saira Semi Condensed"/>
              </a:rPr>
              <a:t>Advantages </a:t>
            </a:r>
            <a:endParaRPr b="1" dirty="0">
              <a:solidFill>
                <a:schemeClr val="tx1"/>
              </a:solidFill>
              <a:latin typeface="Saira Semi Condensed"/>
              <a:ea typeface="Saira Semi Condensed"/>
              <a:cs typeface="Saira Semi Condensed"/>
              <a:sym typeface="Saira Semi Condensed"/>
            </a:endParaRPr>
          </a:p>
        </p:txBody>
      </p:sp>
      <p:sp>
        <p:nvSpPr>
          <p:cNvPr id="54" name="Google Shape;751;p40">
            <a:extLst>
              <a:ext uri="{FF2B5EF4-FFF2-40B4-BE49-F238E27FC236}">
                <a16:creationId xmlns:a16="http://schemas.microsoft.com/office/drawing/2014/main" id="{E8EF6288-AFE7-45B8-9C93-337B86FB2123}"/>
              </a:ext>
            </a:extLst>
          </p:cNvPr>
          <p:cNvSpPr txBox="1"/>
          <p:nvPr/>
        </p:nvSpPr>
        <p:spPr>
          <a:xfrm>
            <a:off x="4446239" y="4204880"/>
            <a:ext cx="1286400" cy="192793"/>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N" b="1" dirty="0">
                <a:solidFill>
                  <a:schemeClr val="tx1"/>
                </a:solidFill>
                <a:latin typeface="Saira Semi Condensed"/>
                <a:ea typeface="Saira Semi Condensed"/>
                <a:cs typeface="Saira Semi Condensed"/>
                <a:sym typeface="Saira Semi Condensed"/>
              </a:rPr>
              <a:t>Future Scope </a:t>
            </a:r>
            <a:endParaRPr b="1" dirty="0">
              <a:solidFill>
                <a:schemeClr val="tx1"/>
              </a:solidFill>
              <a:latin typeface="Saira Semi Condensed"/>
              <a:ea typeface="Saira Semi Condensed"/>
              <a:cs typeface="Saira Semi Condensed"/>
              <a:sym typeface="Saira Semi Condensed"/>
            </a:endParaRPr>
          </a:p>
        </p:txBody>
      </p:sp>
      <p:sp>
        <p:nvSpPr>
          <p:cNvPr id="55" name="Google Shape;751;p40">
            <a:extLst>
              <a:ext uri="{FF2B5EF4-FFF2-40B4-BE49-F238E27FC236}">
                <a16:creationId xmlns:a16="http://schemas.microsoft.com/office/drawing/2014/main" id="{C64321D3-C41E-455A-9598-C132722F420A}"/>
              </a:ext>
            </a:extLst>
          </p:cNvPr>
          <p:cNvSpPr txBox="1"/>
          <p:nvPr/>
        </p:nvSpPr>
        <p:spPr>
          <a:xfrm>
            <a:off x="6407285" y="4241228"/>
            <a:ext cx="1286400" cy="192793"/>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N" b="1" dirty="0">
                <a:solidFill>
                  <a:schemeClr val="tx1"/>
                </a:solidFill>
                <a:latin typeface="Saira Semi Condensed"/>
                <a:ea typeface="Saira Semi Condensed"/>
                <a:cs typeface="Saira Semi Condensed"/>
                <a:sym typeface="Saira Semi Condensed"/>
              </a:rPr>
              <a:t>References </a:t>
            </a:r>
            <a:endParaRPr b="1" dirty="0">
              <a:solidFill>
                <a:schemeClr val="tx1"/>
              </a:solidFill>
              <a:latin typeface="Saira Semi Condensed"/>
              <a:ea typeface="Saira Semi Condensed"/>
              <a:cs typeface="Saira Semi Condensed"/>
              <a:sym typeface="Saira Semi Condensed"/>
            </a:endParaRPr>
          </a:p>
        </p:txBody>
      </p:sp>
      <p:sp>
        <p:nvSpPr>
          <p:cNvPr id="56" name="Google Shape;751;p40">
            <a:extLst>
              <a:ext uri="{FF2B5EF4-FFF2-40B4-BE49-F238E27FC236}">
                <a16:creationId xmlns:a16="http://schemas.microsoft.com/office/drawing/2014/main" id="{30AD4561-0574-4BEC-BF03-5B9321A4D737}"/>
              </a:ext>
            </a:extLst>
          </p:cNvPr>
          <p:cNvSpPr txBox="1"/>
          <p:nvPr/>
        </p:nvSpPr>
        <p:spPr>
          <a:xfrm>
            <a:off x="5435989" y="1717510"/>
            <a:ext cx="1286400" cy="192793"/>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N" b="1" dirty="0">
                <a:solidFill>
                  <a:schemeClr val="tx1"/>
                </a:solidFill>
                <a:latin typeface="Saira Semi Condensed"/>
                <a:ea typeface="Saira Semi Condensed"/>
                <a:cs typeface="Saira Semi Condensed"/>
                <a:sym typeface="Saira Semi Condensed"/>
              </a:rPr>
              <a:t>Conclusion </a:t>
            </a:r>
            <a:endParaRPr b="1" dirty="0">
              <a:solidFill>
                <a:schemeClr val="tx1"/>
              </a:solidFill>
              <a:latin typeface="Saira Semi Condensed"/>
              <a:ea typeface="Saira Semi Condensed"/>
              <a:cs typeface="Saira Semi Condensed"/>
              <a:sym typeface="Saira Semi Condensed"/>
            </a:endParaRPr>
          </a:p>
        </p:txBody>
      </p:sp>
      <p:sp>
        <p:nvSpPr>
          <p:cNvPr id="57" name="Google Shape;751;p40">
            <a:extLst>
              <a:ext uri="{FF2B5EF4-FFF2-40B4-BE49-F238E27FC236}">
                <a16:creationId xmlns:a16="http://schemas.microsoft.com/office/drawing/2014/main" id="{1AE6855D-80F8-467B-A686-836E4944BB03}"/>
              </a:ext>
            </a:extLst>
          </p:cNvPr>
          <p:cNvSpPr txBox="1"/>
          <p:nvPr/>
        </p:nvSpPr>
        <p:spPr>
          <a:xfrm>
            <a:off x="3414492" y="1702294"/>
            <a:ext cx="1286400" cy="192793"/>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N" b="1" dirty="0">
                <a:solidFill>
                  <a:schemeClr val="tx1"/>
                </a:solidFill>
                <a:latin typeface="Saira Semi Condensed"/>
                <a:ea typeface="Saira Semi Condensed"/>
                <a:cs typeface="Saira Semi Condensed"/>
                <a:sym typeface="Saira Semi Condensed"/>
              </a:rPr>
              <a:t>Disadvantages </a:t>
            </a:r>
            <a:endParaRPr b="1" dirty="0">
              <a:solidFill>
                <a:schemeClr val="tx1"/>
              </a:solidFill>
              <a:latin typeface="Saira Semi Condensed"/>
              <a:ea typeface="Saira Semi Condensed"/>
              <a:cs typeface="Saira Semi Condensed"/>
              <a:sym typeface="Saira Semi Condensed"/>
            </a:endParaRPr>
          </a:p>
        </p:txBody>
      </p:sp>
      <p:sp>
        <p:nvSpPr>
          <p:cNvPr id="58" name="Google Shape;751;p40">
            <a:extLst>
              <a:ext uri="{FF2B5EF4-FFF2-40B4-BE49-F238E27FC236}">
                <a16:creationId xmlns:a16="http://schemas.microsoft.com/office/drawing/2014/main" id="{7B8800D3-3151-4329-B49D-53B1ECB590F0}"/>
              </a:ext>
            </a:extLst>
          </p:cNvPr>
          <p:cNvSpPr txBox="1"/>
          <p:nvPr/>
        </p:nvSpPr>
        <p:spPr>
          <a:xfrm>
            <a:off x="7354235" y="1692169"/>
            <a:ext cx="1286400" cy="192793"/>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N" b="1" dirty="0">
                <a:solidFill>
                  <a:schemeClr val="tx1"/>
                </a:solidFill>
                <a:latin typeface="Saira Semi Condensed"/>
                <a:ea typeface="Saira Semi Condensed"/>
                <a:cs typeface="Saira Semi Condensed"/>
                <a:sym typeface="Saira Semi Condensed"/>
              </a:rPr>
              <a:t>End</a:t>
            </a:r>
            <a:endParaRPr b="1" dirty="0">
              <a:solidFill>
                <a:schemeClr val="tx1"/>
              </a:solidFill>
              <a:latin typeface="Saira Semi Condensed"/>
              <a:ea typeface="Saira Semi Condensed"/>
              <a:cs typeface="Saira Semi Condensed"/>
              <a:sym typeface="Saira Semi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16"/>
          <p:cNvSpPr txBox="1">
            <a:spLocks noGrp="1"/>
          </p:cNvSpPr>
          <p:nvPr>
            <p:ph type="ctrTitle"/>
          </p:nvPr>
        </p:nvSpPr>
        <p:spPr>
          <a:xfrm>
            <a:off x="1334400" y="591820"/>
            <a:ext cx="6475200" cy="798900"/>
          </a:xfrm>
          <a:prstGeom prst="rect">
            <a:avLst/>
          </a:prstGeom>
        </p:spPr>
        <p:txBody>
          <a:bodyPr spcFirstLastPara="1" wrap="square" lIns="0" tIns="0" rIns="0" bIns="0" anchor="b" anchorCtr="0">
            <a:noAutofit/>
          </a:bodyPr>
          <a:lstStyle/>
          <a:p>
            <a:pPr lvl="0"/>
            <a:r>
              <a:rPr lang="en" dirty="0">
                <a:solidFill>
                  <a:schemeClr val="accent1"/>
                </a:solidFill>
              </a:rPr>
              <a:t>Introduction </a:t>
            </a:r>
            <a:endParaRPr dirty="0">
              <a:solidFill>
                <a:schemeClr val="accent1"/>
              </a:solidFill>
            </a:endParaRPr>
          </a:p>
        </p:txBody>
      </p:sp>
      <p:sp>
        <p:nvSpPr>
          <p:cNvPr id="396" name="Google Shape;396;p16"/>
          <p:cNvSpPr txBox="1">
            <a:spLocks noGrp="1"/>
          </p:cNvSpPr>
          <p:nvPr>
            <p:ph type="subTitle" idx="1"/>
          </p:nvPr>
        </p:nvSpPr>
        <p:spPr>
          <a:xfrm>
            <a:off x="1135092" y="1539248"/>
            <a:ext cx="7037791" cy="3012432"/>
          </a:xfrm>
          <a:prstGeom prst="rect">
            <a:avLst/>
          </a:prstGeom>
        </p:spPr>
        <p:txBody>
          <a:bodyPr spcFirstLastPara="1" wrap="square" lIns="0" tIns="0" rIns="0" bIns="0" anchor="t" anchorCtr="0">
            <a:noAutofit/>
          </a:bodyPr>
          <a:lstStyle/>
          <a:p>
            <a:pPr>
              <a:buFont typeface="Saira Semi Condensed"/>
              <a:buChar char="⩥"/>
            </a:pPr>
            <a:r>
              <a:rPr lang="en-US" sz="1800" b="1" dirty="0"/>
              <a:t>Git</a:t>
            </a:r>
            <a:r>
              <a:rPr lang="en-US" sz="1600" b="1" dirty="0"/>
              <a:t> </a:t>
            </a:r>
            <a:r>
              <a:rPr lang="en-US" sz="1800" dirty="0">
                <a:solidFill>
                  <a:schemeClr val="tx1"/>
                </a:solidFill>
              </a:rPr>
              <a:t>is a </a:t>
            </a:r>
            <a:r>
              <a:rPr lang="en-US" sz="1800" b="0" i="0" dirty="0">
                <a:solidFill>
                  <a:schemeClr val="tx1"/>
                </a:solidFill>
                <a:effectLst/>
              </a:rPr>
              <a:t>distributed version control system: tracking changes in any set of files, usually used for coordinating work among programmers collaboratively developing source code during software development. Its goals include speed, data integrity, and support for distributed, non-linear workflows.</a:t>
            </a:r>
          </a:p>
          <a:p>
            <a:pPr marL="76200" indent="0"/>
            <a:endParaRPr lang="en-US" sz="1600" b="0" i="0" dirty="0">
              <a:solidFill>
                <a:schemeClr val="tx1"/>
              </a:solidFill>
              <a:effectLst/>
              <a:latin typeface="arial" panose="020B0604020202020204" pitchFamily="34" charset="0"/>
            </a:endParaRPr>
          </a:p>
          <a:p>
            <a:pPr>
              <a:buFont typeface="Saira Semi Condensed"/>
              <a:buChar char="⩥"/>
            </a:pPr>
            <a:r>
              <a:rPr lang="en-US" sz="1800" b="1" dirty="0"/>
              <a:t>GitHub </a:t>
            </a:r>
            <a:r>
              <a:rPr lang="en-US" sz="1800" b="0" i="0" dirty="0">
                <a:solidFill>
                  <a:schemeClr val="tx1"/>
                </a:solidFill>
                <a:effectLst/>
                <a:cs typeface="Times New Roman" panose="02020603050405020304" pitchFamily="18" charset="0"/>
              </a:rPr>
              <a:t>is </a:t>
            </a:r>
            <a:r>
              <a:rPr lang="en-US" sz="1800" i="0" dirty="0">
                <a:solidFill>
                  <a:schemeClr val="tx1"/>
                </a:solidFill>
                <a:effectLst/>
                <a:cs typeface="Times New Roman" panose="02020603050405020304" pitchFamily="18" charset="0"/>
              </a:rPr>
              <a:t>a</a:t>
            </a:r>
            <a:r>
              <a:rPr lang="en-US" sz="1800" b="1" i="0" dirty="0">
                <a:solidFill>
                  <a:schemeClr val="tx1"/>
                </a:solidFill>
                <a:effectLst/>
                <a:cs typeface="Times New Roman" panose="02020603050405020304" pitchFamily="18" charset="0"/>
              </a:rPr>
              <a:t> </a:t>
            </a:r>
            <a:r>
              <a:rPr lang="en-US" sz="1800" i="0" dirty="0">
                <a:solidFill>
                  <a:schemeClr val="tx1"/>
                </a:solidFill>
                <a:effectLst/>
                <a:cs typeface="Times New Roman" panose="02020603050405020304" pitchFamily="18" charset="0"/>
              </a:rPr>
              <a:t>code </a:t>
            </a:r>
            <a:r>
              <a:rPr lang="en-US" sz="1800" b="0" i="0" dirty="0">
                <a:solidFill>
                  <a:schemeClr val="tx1"/>
                </a:solidFill>
                <a:effectLst/>
              </a:rPr>
              <a:t>hosting service for software development and version control using Git. It provides the distributed version control of Git plus access control, bug tracking, software feature requests, task management, continuous integration</a:t>
            </a:r>
            <a:r>
              <a:rPr lang="en-US" sz="1800" dirty="0">
                <a:solidFill>
                  <a:schemeClr val="tx1"/>
                </a:solidFill>
              </a:rPr>
              <a:t> </a:t>
            </a:r>
            <a:r>
              <a:rPr lang="en-US" sz="1800" b="0" i="0" dirty="0">
                <a:solidFill>
                  <a:schemeClr val="tx1"/>
                </a:solidFill>
                <a:effectLst/>
              </a:rPr>
              <a:t>for every project.</a:t>
            </a:r>
            <a:endParaRPr lang="en-IN" sz="1800" dirty="0">
              <a:solidFill>
                <a:schemeClr val="tx1"/>
              </a:solidFill>
            </a:endParaRPr>
          </a:p>
          <a:p>
            <a:pPr marL="0" lvl="0" indent="0">
              <a:spcAft>
                <a:spcPts val="600"/>
              </a:spcAft>
            </a:pPr>
            <a:endParaRPr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44"/>
          <p:cNvSpPr txBox="1">
            <a:spLocks noGrp="1"/>
          </p:cNvSpPr>
          <p:nvPr>
            <p:ph type="title"/>
          </p:nvPr>
        </p:nvSpPr>
        <p:spPr>
          <a:xfrm>
            <a:off x="922810" y="561946"/>
            <a:ext cx="7629567"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Step</a:t>
            </a:r>
            <a:r>
              <a:rPr lang="en-IN" dirty="0"/>
              <a:t>s to </a:t>
            </a:r>
            <a:r>
              <a:rPr lang="en-IN" dirty="0">
                <a:solidFill>
                  <a:schemeClr val="accent1"/>
                </a:solidFill>
              </a:rPr>
              <a:t>Create</a:t>
            </a:r>
            <a:r>
              <a:rPr lang="en-IN" dirty="0"/>
              <a:t> a </a:t>
            </a:r>
            <a:r>
              <a:rPr lang="en-IN" dirty="0">
                <a:solidFill>
                  <a:schemeClr val="accent1"/>
                </a:solidFill>
              </a:rPr>
              <a:t>Repo and upload Files</a:t>
            </a:r>
            <a:endParaRPr dirty="0">
              <a:solidFill>
                <a:schemeClr val="accent1"/>
              </a:solidFill>
            </a:endParaRPr>
          </a:p>
        </p:txBody>
      </p:sp>
      <p:sp>
        <p:nvSpPr>
          <p:cNvPr id="827" name="Google Shape;827;p4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828" name="Google Shape;828;p44"/>
          <p:cNvGrpSpPr/>
          <p:nvPr/>
        </p:nvGrpSpPr>
        <p:grpSpPr>
          <a:xfrm>
            <a:off x="1312492" y="1413043"/>
            <a:ext cx="3608215" cy="3242716"/>
            <a:chOff x="1312492" y="1413043"/>
            <a:chExt cx="3608215" cy="3242716"/>
          </a:xfrm>
        </p:grpSpPr>
        <p:sp>
          <p:nvSpPr>
            <p:cNvPr id="829" name="Google Shape;829;p44"/>
            <p:cNvSpPr/>
            <p:nvPr/>
          </p:nvSpPr>
          <p:spPr>
            <a:xfrm>
              <a:off x="2205747" y="3626620"/>
              <a:ext cx="1827373" cy="554243"/>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a:solidFill>
                    <a:schemeClr val="dk1"/>
                  </a:solidFill>
                  <a:latin typeface="Saira Semi Condensed"/>
                  <a:ea typeface="Saira Semi Condensed"/>
                  <a:cs typeface="Saira Semi Condensed"/>
                  <a:sym typeface="Saira Semi Condensed"/>
                </a:rPr>
                <a:t>ADD REMOTE </a:t>
              </a:r>
              <a:endParaRPr sz="1200" b="1" i="0" u="none" strike="noStrike" cap="none" dirty="0">
                <a:solidFill>
                  <a:schemeClr val="dk1"/>
                </a:solidFill>
                <a:latin typeface="Saira Semi Condensed"/>
                <a:ea typeface="Saira Semi Condensed"/>
                <a:cs typeface="Saira Semi Condensed"/>
                <a:sym typeface="Saira Semi Condensed"/>
              </a:endParaRPr>
            </a:p>
          </p:txBody>
        </p:sp>
        <p:sp>
          <p:nvSpPr>
            <p:cNvPr id="830" name="Google Shape;830;p44"/>
            <p:cNvSpPr/>
            <p:nvPr/>
          </p:nvSpPr>
          <p:spPr>
            <a:xfrm>
              <a:off x="2420112" y="4101515"/>
              <a:ext cx="1389414" cy="554244"/>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rgbClr val="741B47"/>
            </a:solidFill>
            <a:ln>
              <a:noFill/>
            </a:ln>
          </p:spPr>
          <p:txBody>
            <a:bodyPr spcFirstLastPara="1" wrap="square" lIns="68575" tIns="34275" rIns="68575" bIns="34275" anchor="ctr" anchorCtr="0">
              <a:noAutofit/>
            </a:bodyPr>
            <a:lstStyle/>
            <a:p>
              <a:pPr algn="ctr">
                <a:buClr>
                  <a:schemeClr val="dk1"/>
                </a:buClr>
                <a:buSzPts val="1400"/>
              </a:pPr>
              <a:endParaRPr lang="en-IN" sz="1200" b="1" dirty="0">
                <a:solidFill>
                  <a:schemeClr val="dk1"/>
                </a:solidFill>
                <a:latin typeface="Saira Semi Condensed"/>
                <a:ea typeface="Saira Semi Condensed"/>
                <a:cs typeface="Saira Semi Condensed"/>
                <a:sym typeface="Saira Semi Condensed"/>
              </a:endParaRPr>
            </a:p>
            <a:p>
              <a:pPr algn="ctr">
                <a:buClr>
                  <a:schemeClr val="dk1"/>
                </a:buClr>
                <a:buSzPts val="1400"/>
              </a:pPr>
              <a:r>
                <a:rPr lang="en-IN" sz="1200" b="1" dirty="0">
                  <a:solidFill>
                    <a:schemeClr val="dk1"/>
                  </a:solidFill>
                  <a:latin typeface="Saira Semi Condensed"/>
                  <a:ea typeface="Saira Semi Condensed"/>
                  <a:cs typeface="Saira Semi Condensed"/>
                  <a:sym typeface="Saira Semi Condensed"/>
                </a:rPr>
                <a:t>PUSH</a:t>
              </a:r>
              <a:endParaRPr lang="en-IN" sz="1200" b="1" i="0" u="none" strike="noStrike" cap="none" dirty="0">
                <a:solidFill>
                  <a:schemeClr val="dk1"/>
                </a:solidFill>
                <a:latin typeface="Saira Semi Condensed"/>
                <a:ea typeface="Saira Semi Condensed"/>
                <a:cs typeface="Saira Semi Condensed"/>
                <a:sym typeface="Saira Semi Condensed"/>
              </a:endParaRPr>
            </a:p>
          </p:txBody>
        </p:sp>
        <p:sp>
          <p:nvSpPr>
            <p:cNvPr id="831" name="Google Shape;831;p44"/>
            <p:cNvSpPr/>
            <p:nvPr/>
          </p:nvSpPr>
          <p:spPr>
            <a:xfrm>
              <a:off x="1320433" y="1705597"/>
              <a:ext cx="3600274" cy="576911"/>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a:solidFill>
                    <a:schemeClr val="dk1"/>
                  </a:solidFill>
                  <a:latin typeface="Saira Semi Condensed"/>
                  <a:ea typeface="Saira Semi Condensed"/>
                  <a:cs typeface="Saira Semi Condensed"/>
                  <a:sym typeface="Saira Semi Condensed"/>
                </a:rPr>
                <a:t>CREATE  A REPO IN GITHUB</a:t>
              </a:r>
              <a:endParaRPr sz="1200" b="1" i="0" u="none" strike="noStrike" cap="none" dirty="0">
                <a:solidFill>
                  <a:schemeClr val="dk1"/>
                </a:solidFill>
                <a:latin typeface="Saira Semi Condensed"/>
                <a:ea typeface="Saira Semi Condensed"/>
                <a:cs typeface="Saira Semi Condensed"/>
                <a:sym typeface="Saira Semi Condensed"/>
              </a:endParaRPr>
            </a:p>
          </p:txBody>
        </p:sp>
        <p:sp>
          <p:nvSpPr>
            <p:cNvPr id="832" name="Google Shape;832;p44"/>
            <p:cNvSpPr/>
            <p:nvPr/>
          </p:nvSpPr>
          <p:spPr>
            <a:xfrm>
              <a:off x="1763091" y="2667750"/>
              <a:ext cx="2714957" cy="564446"/>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IN" sz="1200" b="1" i="0" u="none" strike="noStrike" cap="none" dirty="0">
                  <a:solidFill>
                    <a:schemeClr val="dk1"/>
                  </a:solidFill>
                  <a:latin typeface="Saira Semi Condensed"/>
                  <a:ea typeface="Saira Semi Condensed"/>
                  <a:cs typeface="Saira Semi Condensed"/>
                  <a:sym typeface="Saira Semi Condensed"/>
                </a:rPr>
                <a:t>ADDING THE FILE</a:t>
              </a:r>
              <a:endParaRPr sz="1200" b="1" i="0" u="none" strike="noStrike" cap="none" dirty="0">
                <a:solidFill>
                  <a:schemeClr val="dk1"/>
                </a:solidFill>
                <a:latin typeface="Saira Semi Condensed"/>
                <a:ea typeface="Saira Semi Condensed"/>
                <a:cs typeface="Saira Semi Condensed"/>
                <a:sym typeface="Saira Semi Condensed"/>
              </a:endParaRPr>
            </a:p>
          </p:txBody>
        </p:sp>
        <p:sp>
          <p:nvSpPr>
            <p:cNvPr id="833" name="Google Shape;833;p44"/>
            <p:cNvSpPr/>
            <p:nvPr/>
          </p:nvSpPr>
          <p:spPr>
            <a:xfrm>
              <a:off x="1544035" y="2186037"/>
              <a:ext cx="3154201" cy="573631"/>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a:solidFill>
                    <a:schemeClr val="dk1"/>
                  </a:solidFill>
                  <a:latin typeface="Saira Semi Condensed"/>
                  <a:ea typeface="Saira Semi Condensed"/>
                  <a:cs typeface="Saira Semi Condensed"/>
                  <a:sym typeface="Saira Semi Condensed"/>
                </a:rPr>
                <a:t>INITIALISATION</a:t>
              </a:r>
              <a:endParaRPr sz="1200" b="1" i="0" u="none" strike="noStrike" cap="none" dirty="0">
                <a:solidFill>
                  <a:schemeClr val="dk1"/>
                </a:solidFill>
                <a:latin typeface="Saira Semi Condensed"/>
                <a:ea typeface="Saira Semi Condensed"/>
                <a:cs typeface="Saira Semi Condensed"/>
                <a:sym typeface="Saira Semi Condensed"/>
              </a:endParaRPr>
            </a:p>
          </p:txBody>
        </p:sp>
        <p:sp>
          <p:nvSpPr>
            <p:cNvPr id="834" name="Google Shape;834;p44"/>
            <p:cNvSpPr/>
            <p:nvPr/>
          </p:nvSpPr>
          <p:spPr>
            <a:xfrm>
              <a:off x="1983285" y="3144914"/>
              <a:ext cx="2272296" cy="562177"/>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a:solidFill>
                    <a:schemeClr val="dk1"/>
                  </a:solidFill>
                  <a:latin typeface="Saira Semi Condensed"/>
                  <a:ea typeface="Saira Semi Condensed"/>
                  <a:cs typeface="Saira Semi Condensed"/>
                  <a:sym typeface="Saira Semi Condensed"/>
                </a:rPr>
                <a:t>COMMITING THE UPDATES </a:t>
              </a:r>
              <a:endParaRPr sz="1200" b="1" i="0" u="none" strike="noStrike" cap="none" dirty="0">
                <a:solidFill>
                  <a:schemeClr val="dk1"/>
                </a:solidFill>
                <a:latin typeface="Saira Semi Condensed"/>
                <a:ea typeface="Saira Semi Condensed"/>
                <a:cs typeface="Saira Semi Condensed"/>
                <a:sym typeface="Saira Semi Condensed"/>
              </a:endParaRPr>
            </a:p>
          </p:txBody>
        </p:sp>
        <p:sp>
          <p:nvSpPr>
            <p:cNvPr id="835" name="Google Shape;835;p44"/>
            <p:cNvSpPr/>
            <p:nvPr/>
          </p:nvSpPr>
          <p:spPr>
            <a:xfrm>
              <a:off x="1312492" y="1413043"/>
              <a:ext cx="3602907" cy="396816"/>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dk1"/>
                </a:solidFill>
                <a:latin typeface="Saira Semi Condensed"/>
                <a:ea typeface="Saira Semi Condensed"/>
                <a:cs typeface="Saira Semi Condensed"/>
                <a:sym typeface="Saira Semi Condensed"/>
              </a:endParaRPr>
            </a:p>
          </p:txBody>
        </p:sp>
      </p:grpSp>
      <p:cxnSp>
        <p:nvCxnSpPr>
          <p:cNvPr id="836" name="Google Shape;836;p44"/>
          <p:cNvCxnSpPr/>
          <p:nvPr/>
        </p:nvCxnSpPr>
        <p:spPr>
          <a:xfrm>
            <a:off x="4876968" y="1949906"/>
            <a:ext cx="1056900" cy="0"/>
          </a:xfrm>
          <a:prstGeom prst="straightConnector1">
            <a:avLst/>
          </a:prstGeom>
          <a:noFill/>
          <a:ln w="9525" cap="flat" cmpd="sng">
            <a:solidFill>
              <a:schemeClr val="accent1"/>
            </a:solidFill>
            <a:prstDash val="solid"/>
            <a:round/>
            <a:headEnd type="oval" w="med" len="med"/>
            <a:tailEnd type="oval" w="med" len="med"/>
          </a:ln>
        </p:spPr>
      </p:cxnSp>
      <p:sp>
        <p:nvSpPr>
          <p:cNvPr id="837" name="Google Shape;837;p44"/>
          <p:cNvSpPr txBox="1"/>
          <p:nvPr/>
        </p:nvSpPr>
        <p:spPr>
          <a:xfrm>
            <a:off x="5993607" y="1757567"/>
            <a:ext cx="2773775" cy="379050"/>
          </a:xfrm>
          <a:prstGeom prst="rect">
            <a:avLst/>
          </a:prstGeom>
          <a:noFill/>
          <a:ln>
            <a:noFill/>
          </a:ln>
        </p:spPr>
        <p:txBody>
          <a:bodyPr spcFirstLastPara="1" wrap="square" lIns="0" tIns="0" rIns="0" bIns="0" anchor="ctr" anchorCtr="0">
            <a:noAutofit/>
          </a:bodyPr>
          <a:lstStyle/>
          <a:p>
            <a:pPr lvl="0"/>
            <a:r>
              <a:rPr lang="en-IN" sz="1000" dirty="0">
                <a:solidFill>
                  <a:schemeClr val="dk2"/>
                </a:solidFill>
                <a:latin typeface="Saira Semi Condensed"/>
                <a:ea typeface="Saira Semi Condensed"/>
                <a:cs typeface="Saira Semi Condensed"/>
                <a:sym typeface="Saira Semi Condensed"/>
              </a:rPr>
              <a:t>Create a repository in GitHub and copy the remote from the given data.</a:t>
            </a:r>
            <a:endParaRPr sz="1000" dirty="0">
              <a:solidFill>
                <a:schemeClr val="dk2"/>
              </a:solidFill>
              <a:latin typeface="Saira Semi Condensed"/>
              <a:ea typeface="Saira Semi Condensed"/>
              <a:cs typeface="Saira Semi Condensed"/>
              <a:sym typeface="Saira Semi Condensed"/>
            </a:endParaRPr>
          </a:p>
        </p:txBody>
      </p:sp>
      <p:cxnSp>
        <p:nvCxnSpPr>
          <p:cNvPr id="838" name="Google Shape;838;p44"/>
          <p:cNvCxnSpPr/>
          <p:nvPr/>
        </p:nvCxnSpPr>
        <p:spPr>
          <a:xfrm>
            <a:off x="468507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839" name="Google Shape;839;p44"/>
          <p:cNvSpPr txBox="1"/>
          <p:nvPr/>
        </p:nvSpPr>
        <p:spPr>
          <a:xfrm>
            <a:off x="5973538" y="2259640"/>
            <a:ext cx="2786700" cy="344100"/>
          </a:xfrm>
          <a:prstGeom prst="rect">
            <a:avLst/>
          </a:prstGeom>
          <a:noFill/>
          <a:ln>
            <a:noFill/>
          </a:ln>
        </p:spPr>
        <p:txBody>
          <a:bodyPr spcFirstLastPara="1" wrap="square" lIns="0" tIns="0" rIns="0" bIns="0" anchor="ctr" anchorCtr="0">
            <a:noAutofit/>
          </a:bodyPr>
          <a:lstStyle/>
          <a:p>
            <a:pPr lvl="0"/>
            <a:r>
              <a:rPr lang="en" sz="1000" dirty="0">
                <a:solidFill>
                  <a:schemeClr val="dk2"/>
                </a:solidFill>
                <a:latin typeface="Saira Semi Condensed"/>
                <a:ea typeface="Saira Semi Condensed"/>
                <a:cs typeface="Saira Semi Condensed"/>
                <a:sym typeface="Saira Semi Condensed"/>
              </a:rPr>
              <a:t>Then we need to initialise the location where we are having all our files by using command (Git init).</a:t>
            </a:r>
            <a:endParaRPr sz="1000" dirty="0">
              <a:solidFill>
                <a:schemeClr val="dk2"/>
              </a:solidFill>
              <a:latin typeface="Saira Semi Condensed"/>
              <a:ea typeface="Saira Semi Condensed"/>
              <a:cs typeface="Saira Semi Condensed"/>
              <a:sym typeface="Saira Semi Condensed"/>
            </a:endParaRPr>
          </a:p>
        </p:txBody>
      </p:sp>
      <p:cxnSp>
        <p:nvCxnSpPr>
          <p:cNvPr id="840" name="Google Shape;840;p44"/>
          <p:cNvCxnSpPr/>
          <p:nvPr/>
        </p:nvCxnSpPr>
        <p:spPr>
          <a:xfrm>
            <a:off x="446385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841" name="Google Shape;841;p44"/>
          <p:cNvSpPr txBox="1"/>
          <p:nvPr/>
        </p:nvSpPr>
        <p:spPr>
          <a:xfrm>
            <a:off x="5973221" y="2704389"/>
            <a:ext cx="2786700" cy="403637"/>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IN" sz="1000" dirty="0">
                <a:solidFill>
                  <a:schemeClr val="dk2"/>
                </a:solidFill>
                <a:latin typeface="Saira Semi Condensed"/>
                <a:ea typeface="Saira Semi Condensed"/>
                <a:cs typeface="Saira Semi Condensed"/>
                <a:sym typeface="Saira Semi Condensed"/>
              </a:rPr>
              <a:t>Then we need to add the files by using command (Git add .) that means all the files inside that location will be added.</a:t>
            </a:r>
            <a:endParaRPr sz="1000" dirty="0">
              <a:solidFill>
                <a:schemeClr val="dk2"/>
              </a:solidFill>
              <a:latin typeface="Saira Semi Condensed"/>
              <a:ea typeface="Saira Semi Condensed"/>
              <a:cs typeface="Saira Semi Condensed"/>
              <a:sym typeface="Saira Semi Condensed"/>
            </a:endParaRPr>
          </a:p>
        </p:txBody>
      </p:sp>
      <p:cxnSp>
        <p:nvCxnSpPr>
          <p:cNvPr id="842" name="Google Shape;842;p44"/>
          <p:cNvCxnSpPr/>
          <p:nvPr/>
        </p:nvCxnSpPr>
        <p:spPr>
          <a:xfrm>
            <a:off x="427540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843" name="Google Shape;843;p44"/>
          <p:cNvSpPr txBox="1"/>
          <p:nvPr/>
        </p:nvSpPr>
        <p:spPr>
          <a:xfrm>
            <a:off x="5980682" y="322287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2"/>
                </a:solidFill>
                <a:latin typeface="Saira Semi Condensed"/>
                <a:ea typeface="Saira Semi Condensed"/>
                <a:cs typeface="Saira Semi Condensed"/>
                <a:sym typeface="Saira Semi Condensed"/>
              </a:rPr>
              <a:t>If a particular task is done then we need to commit that by leaving some message by using command (Git commit –m  “initial commit”). </a:t>
            </a:r>
            <a:endParaRPr sz="1000" dirty="0">
              <a:solidFill>
                <a:schemeClr val="dk2"/>
              </a:solidFill>
              <a:latin typeface="Saira Semi Condensed"/>
              <a:ea typeface="Saira Semi Condensed"/>
              <a:cs typeface="Saira Semi Condensed"/>
              <a:sym typeface="Saira Semi Condensed"/>
            </a:endParaRPr>
          </a:p>
        </p:txBody>
      </p:sp>
      <p:cxnSp>
        <p:nvCxnSpPr>
          <p:cNvPr id="844" name="Google Shape;844;p44"/>
          <p:cNvCxnSpPr/>
          <p:nvPr/>
        </p:nvCxnSpPr>
        <p:spPr>
          <a:xfrm>
            <a:off x="407055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845" name="Google Shape;845;p44"/>
          <p:cNvSpPr txBox="1"/>
          <p:nvPr/>
        </p:nvSpPr>
        <p:spPr>
          <a:xfrm>
            <a:off x="5973221" y="3718788"/>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IN" sz="1000" dirty="0">
                <a:solidFill>
                  <a:schemeClr val="dk2"/>
                </a:solidFill>
                <a:latin typeface="Saira Semi Condensed"/>
                <a:ea typeface="Saira Semi Condensed"/>
                <a:cs typeface="Saira Semi Condensed"/>
                <a:sym typeface="Saira Semi Condensed"/>
              </a:rPr>
              <a:t>Then we need to add that remote URL which we have copied from GitHub to create a pipeline connection between Git and GitHub.</a:t>
            </a:r>
            <a:endParaRPr sz="1000" dirty="0">
              <a:solidFill>
                <a:schemeClr val="dk2"/>
              </a:solidFill>
              <a:latin typeface="Saira Semi Condensed"/>
              <a:ea typeface="Saira Semi Condensed"/>
              <a:cs typeface="Saira Semi Condensed"/>
              <a:sym typeface="Saira Semi Condensed"/>
            </a:endParaRPr>
          </a:p>
        </p:txBody>
      </p:sp>
      <p:cxnSp>
        <p:nvCxnSpPr>
          <p:cNvPr id="846" name="Google Shape;846;p44"/>
          <p:cNvCxnSpPr/>
          <p:nvPr/>
        </p:nvCxnSpPr>
        <p:spPr>
          <a:xfrm>
            <a:off x="3857525" y="4358150"/>
            <a:ext cx="2031600" cy="0"/>
          </a:xfrm>
          <a:prstGeom prst="straightConnector1">
            <a:avLst/>
          </a:prstGeom>
          <a:noFill/>
          <a:ln w="9525" cap="flat" cmpd="sng">
            <a:solidFill>
              <a:srgbClr val="741B47"/>
            </a:solidFill>
            <a:prstDash val="solid"/>
            <a:round/>
            <a:headEnd type="oval" w="med" len="med"/>
            <a:tailEnd type="oval" w="med" len="med"/>
          </a:ln>
        </p:spPr>
      </p:cxnSp>
      <p:sp>
        <p:nvSpPr>
          <p:cNvPr id="847" name="Google Shape;847;p44"/>
          <p:cNvSpPr txBox="1"/>
          <p:nvPr/>
        </p:nvSpPr>
        <p:spPr>
          <a:xfrm>
            <a:off x="5959250" y="418610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2"/>
                </a:solidFill>
                <a:latin typeface="Saira Semi Condensed"/>
                <a:ea typeface="Saira Semi Condensed"/>
                <a:cs typeface="Saira Semi Condensed"/>
                <a:sym typeface="Saira Semi Condensed"/>
              </a:rPr>
              <a:t>When all the above steps are done we can push it by using command (Git Push origin master). Then we can see our files there in Github.</a:t>
            </a:r>
            <a:endParaRPr sz="1000" dirty="0">
              <a:solidFill>
                <a:schemeClr val="dk2"/>
              </a:solidFill>
              <a:latin typeface="Saira Semi Condensed"/>
              <a:ea typeface="Saira Semi Condensed"/>
              <a:cs typeface="Saira Semi Condensed"/>
              <a:sym typeface="Saira Semi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4" name="Google Shape;504;p26"/>
          <p:cNvSpPr txBox="1">
            <a:spLocks noGrp="1"/>
          </p:cNvSpPr>
          <p:nvPr>
            <p:ph type="title" idx="4294967295"/>
          </p:nvPr>
        </p:nvSpPr>
        <p:spPr>
          <a:xfrm>
            <a:off x="1047644" y="424875"/>
            <a:ext cx="6762006"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3600" dirty="0"/>
              <a:t>Git and GitHub Integration</a:t>
            </a:r>
            <a:endParaRPr sz="3600" dirty="0"/>
          </a:p>
        </p:txBody>
      </p:sp>
      <p:sp>
        <p:nvSpPr>
          <p:cNvPr id="506" name="Google Shape;506;p26"/>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3" name="Picture 2">
            <a:extLst>
              <a:ext uri="{FF2B5EF4-FFF2-40B4-BE49-F238E27FC236}">
                <a16:creationId xmlns:a16="http://schemas.microsoft.com/office/drawing/2014/main" id="{D848611F-5545-30E7-7940-C89E231A1F73}"/>
              </a:ext>
            </a:extLst>
          </p:cNvPr>
          <p:cNvPicPr>
            <a:picLocks noChangeAspect="1"/>
          </p:cNvPicPr>
          <p:nvPr/>
        </p:nvPicPr>
        <p:blipFill>
          <a:blip r:embed="rId3"/>
          <a:stretch>
            <a:fillRect/>
          </a:stretch>
        </p:blipFill>
        <p:spPr>
          <a:xfrm>
            <a:off x="1047644" y="1134127"/>
            <a:ext cx="3524356" cy="3484845"/>
          </a:xfrm>
          <a:prstGeom prst="rect">
            <a:avLst/>
          </a:prstGeom>
        </p:spPr>
      </p:pic>
      <p:pic>
        <p:nvPicPr>
          <p:cNvPr id="5" name="Picture 4">
            <a:extLst>
              <a:ext uri="{FF2B5EF4-FFF2-40B4-BE49-F238E27FC236}">
                <a16:creationId xmlns:a16="http://schemas.microsoft.com/office/drawing/2014/main" id="{CF0C9D70-E923-781C-20C0-EA9999B6791B}"/>
              </a:ext>
            </a:extLst>
          </p:cNvPr>
          <p:cNvPicPr>
            <a:picLocks noChangeAspect="1"/>
          </p:cNvPicPr>
          <p:nvPr/>
        </p:nvPicPr>
        <p:blipFill>
          <a:blip r:embed="rId4"/>
          <a:stretch>
            <a:fillRect/>
          </a:stretch>
        </p:blipFill>
        <p:spPr>
          <a:xfrm>
            <a:off x="5097465" y="1371599"/>
            <a:ext cx="3558739" cy="3009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47F870-2C41-FABE-92C4-843AFFBB6D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4" name="Picture 3">
            <a:extLst>
              <a:ext uri="{FF2B5EF4-FFF2-40B4-BE49-F238E27FC236}">
                <a16:creationId xmlns:a16="http://schemas.microsoft.com/office/drawing/2014/main" id="{FCE0E568-474A-8713-0DC6-1B783A6A4886}"/>
              </a:ext>
            </a:extLst>
          </p:cNvPr>
          <p:cNvPicPr>
            <a:picLocks noChangeAspect="1"/>
          </p:cNvPicPr>
          <p:nvPr/>
        </p:nvPicPr>
        <p:blipFill>
          <a:blip r:embed="rId2"/>
          <a:stretch>
            <a:fillRect/>
          </a:stretch>
        </p:blipFill>
        <p:spPr>
          <a:xfrm>
            <a:off x="641985" y="409736"/>
            <a:ext cx="7860030" cy="4324027"/>
          </a:xfrm>
          <a:prstGeom prst="rect">
            <a:avLst/>
          </a:prstGeom>
        </p:spPr>
      </p:pic>
    </p:spTree>
    <p:extLst>
      <p:ext uri="{BB962C8B-B14F-4D97-AF65-F5344CB8AC3E}">
        <p14:creationId xmlns:p14="http://schemas.microsoft.com/office/powerpoint/2010/main" val="2788606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7247FC-FD4C-DF58-8F7D-63E07ABEBF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4" name="Picture 3">
            <a:extLst>
              <a:ext uri="{FF2B5EF4-FFF2-40B4-BE49-F238E27FC236}">
                <a16:creationId xmlns:a16="http://schemas.microsoft.com/office/drawing/2014/main" id="{D8C71589-A4E0-DAB7-BEB4-CA5F5006FFE6}"/>
              </a:ext>
            </a:extLst>
          </p:cNvPr>
          <p:cNvPicPr>
            <a:picLocks noChangeAspect="1"/>
          </p:cNvPicPr>
          <p:nvPr/>
        </p:nvPicPr>
        <p:blipFill>
          <a:blip r:embed="rId2"/>
          <a:stretch>
            <a:fillRect/>
          </a:stretch>
        </p:blipFill>
        <p:spPr>
          <a:xfrm>
            <a:off x="708821" y="757374"/>
            <a:ext cx="7726357" cy="3628752"/>
          </a:xfrm>
          <a:prstGeom prst="rect">
            <a:avLst/>
          </a:prstGeom>
        </p:spPr>
      </p:pic>
    </p:spTree>
    <p:extLst>
      <p:ext uri="{BB962C8B-B14F-4D97-AF65-F5344CB8AC3E}">
        <p14:creationId xmlns:p14="http://schemas.microsoft.com/office/powerpoint/2010/main" val="3921430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B135AD-5D47-78B6-EDA4-DFC3992FB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4" name="Picture 3">
            <a:extLst>
              <a:ext uri="{FF2B5EF4-FFF2-40B4-BE49-F238E27FC236}">
                <a16:creationId xmlns:a16="http://schemas.microsoft.com/office/drawing/2014/main" id="{815A4F80-0671-5CE8-806B-50C5F850B2F5}"/>
              </a:ext>
            </a:extLst>
          </p:cNvPr>
          <p:cNvPicPr>
            <a:picLocks noChangeAspect="1"/>
          </p:cNvPicPr>
          <p:nvPr/>
        </p:nvPicPr>
        <p:blipFill>
          <a:blip r:embed="rId2"/>
          <a:stretch>
            <a:fillRect/>
          </a:stretch>
        </p:blipFill>
        <p:spPr>
          <a:xfrm>
            <a:off x="529751" y="383917"/>
            <a:ext cx="8084497" cy="4375665"/>
          </a:xfrm>
          <a:prstGeom prst="rect">
            <a:avLst/>
          </a:prstGeom>
        </p:spPr>
      </p:pic>
    </p:spTree>
    <p:extLst>
      <p:ext uri="{BB962C8B-B14F-4D97-AF65-F5344CB8AC3E}">
        <p14:creationId xmlns:p14="http://schemas.microsoft.com/office/powerpoint/2010/main" val="166547941"/>
      </p:ext>
    </p:extLst>
  </p:cSld>
  <p:clrMapOvr>
    <a:masterClrMapping/>
  </p:clrMapOvr>
</p:sld>
</file>

<file path=ppt/theme/theme1.xml><?xml version="1.0" encoding="utf-8"?>
<a:theme xmlns:a="http://schemas.openxmlformats.org/drawingml/2006/main" name="Dardanius template">
  <a:themeElements>
    <a:clrScheme name="Custom 347">
      <a:dk1>
        <a:srgbClr val="FFFFFF"/>
      </a:dk1>
      <a:lt1>
        <a:srgbClr val="1D0216"/>
      </a:lt1>
      <a:dk2>
        <a:srgbClr val="A58CA2"/>
      </a:dk2>
      <a:lt2>
        <a:srgbClr val="5C2C4F"/>
      </a:lt2>
      <a:accent1>
        <a:srgbClr val="B64B7F"/>
      </a:accent1>
      <a:accent2>
        <a:srgbClr val="881882"/>
      </a:accent2>
      <a:accent3>
        <a:srgbClr val="705FA0"/>
      </a:accent3>
      <a:accent4>
        <a:srgbClr val="E6AE39"/>
      </a:accent4>
      <a:accent5>
        <a:srgbClr val="591341"/>
      </a:accent5>
      <a:accent6>
        <a:srgbClr val="1D0216"/>
      </a:accent6>
      <a:hlink>
        <a:srgbClr val="F8BEF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628</Words>
  <Application>Microsoft Office PowerPoint</Application>
  <PresentationFormat>On-screen Show (16:9)</PresentationFormat>
  <Paragraphs>77</Paragraphs>
  <Slides>17</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vt:lpstr>
      <vt:lpstr>Bebas Neue</vt:lpstr>
      <vt:lpstr>Calibri</vt:lpstr>
      <vt:lpstr>Europa</vt:lpstr>
      <vt:lpstr>Saira Semi Condensed</vt:lpstr>
      <vt:lpstr>Dardanius template</vt:lpstr>
      <vt:lpstr>AJAY BINAY INSTITUTE OF TECHNOLOGY</vt:lpstr>
      <vt:lpstr>Git and Github</vt:lpstr>
      <vt:lpstr>Content</vt:lpstr>
      <vt:lpstr>Introduction </vt:lpstr>
      <vt:lpstr>Steps to Create a Repo and upload Files</vt:lpstr>
      <vt:lpstr>Git and GitHub Integration</vt:lpstr>
      <vt:lpstr>PowerPoint Presentation</vt:lpstr>
      <vt:lpstr>PowerPoint Presentation</vt:lpstr>
      <vt:lpstr>PowerPoint Presentation</vt:lpstr>
      <vt:lpstr>Advantages</vt:lpstr>
      <vt:lpstr>PowerPoint Presentation</vt:lpstr>
      <vt:lpstr>PowerPoint Presentation</vt:lpstr>
      <vt:lpstr>Disadvantages</vt:lpstr>
      <vt:lpstr>Future Scope</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Reverse Geocoding </dc:title>
  <cp:lastModifiedBy>Abhishek Nayak</cp:lastModifiedBy>
  <cp:revision>51</cp:revision>
  <dcterms:modified xsi:type="dcterms:W3CDTF">2022-11-28T00:00:11Z</dcterms:modified>
</cp:coreProperties>
</file>