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00"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793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ECE9"/>
          </a:solidFill>
        </a:fill>
      </a:tcStyle>
    </a:wholeTbl>
    <a:band2H>
      <a:tcTxStyle/>
      <a:tcStyle>
        <a:tcBdr/>
        <a:fill>
          <a:solidFill>
            <a:srgbClr val="E6F5F4"/>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D4E9"/>
          </a:solidFill>
        </a:fill>
      </a:tcStyle>
    </a:wholeTbl>
    <a:band2H>
      <a:tcTxStyle/>
      <a:tcStyle>
        <a:tcBdr/>
        <a:fill>
          <a:solidFill>
            <a:srgbClr val="E6EBF4"/>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DCFF2"/>
          </a:solidFill>
        </a:fill>
      </a:tcStyle>
    </a:wholeTbl>
    <a:band2H>
      <a:tcTxStyle/>
      <a:tcStyle>
        <a:tcBdr/>
        <a:fill>
          <a:solidFill>
            <a:srgbClr val="E8E8F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6"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4" name="Shape 94"/>
          <p:cNvSpPr>
            <a:spLocks noGrp="1" noRot="1" noChangeAspect="1"/>
          </p:cNvSpPr>
          <p:nvPr>
            <p:ph type="sldImg"/>
          </p:nvPr>
        </p:nvSpPr>
        <p:spPr>
          <a:xfrm>
            <a:off x="1143000" y="685800"/>
            <a:ext cx="4572000" cy="3429000"/>
          </a:xfrm>
          <a:prstGeom prst="rect">
            <a:avLst/>
          </a:prstGeom>
        </p:spPr>
        <p:txBody>
          <a:bodyPr/>
          <a:lstStyle/>
          <a:p>
            <a:endParaRPr/>
          </a:p>
        </p:txBody>
      </p:sp>
      <p:sp>
        <p:nvSpPr>
          <p:cNvPr id="95" name="Shape 95"/>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200">
        <a:latin typeface="+mn-lt"/>
        <a:ea typeface="+mn-ea"/>
        <a:cs typeface="+mn-cs"/>
        <a:sym typeface="Palatino Linotype"/>
      </a:defRPr>
    </a:lvl1pPr>
    <a:lvl2pPr indent="228600" latinLnBrk="0">
      <a:defRPr sz="1200">
        <a:latin typeface="+mn-lt"/>
        <a:ea typeface="+mn-ea"/>
        <a:cs typeface="+mn-cs"/>
        <a:sym typeface="Palatino Linotype"/>
      </a:defRPr>
    </a:lvl2pPr>
    <a:lvl3pPr indent="457200" latinLnBrk="0">
      <a:defRPr sz="1200">
        <a:latin typeface="+mn-lt"/>
        <a:ea typeface="+mn-ea"/>
        <a:cs typeface="+mn-cs"/>
        <a:sym typeface="Palatino Linotype"/>
      </a:defRPr>
    </a:lvl3pPr>
    <a:lvl4pPr indent="685800" latinLnBrk="0">
      <a:defRPr sz="1200">
        <a:latin typeface="+mn-lt"/>
        <a:ea typeface="+mn-ea"/>
        <a:cs typeface="+mn-cs"/>
        <a:sym typeface="Palatino Linotype"/>
      </a:defRPr>
    </a:lvl4pPr>
    <a:lvl5pPr indent="914400" latinLnBrk="0">
      <a:defRPr sz="1200">
        <a:latin typeface="+mn-lt"/>
        <a:ea typeface="+mn-ea"/>
        <a:cs typeface="+mn-cs"/>
        <a:sym typeface="Palatino Linotype"/>
      </a:defRPr>
    </a:lvl5pPr>
    <a:lvl6pPr indent="1143000" latinLnBrk="0">
      <a:defRPr sz="1200">
        <a:latin typeface="+mn-lt"/>
        <a:ea typeface="+mn-ea"/>
        <a:cs typeface="+mn-cs"/>
        <a:sym typeface="Palatino Linotype"/>
      </a:defRPr>
    </a:lvl6pPr>
    <a:lvl7pPr indent="1371600" latinLnBrk="0">
      <a:defRPr sz="1200">
        <a:latin typeface="+mn-lt"/>
        <a:ea typeface="+mn-ea"/>
        <a:cs typeface="+mn-cs"/>
        <a:sym typeface="Palatino Linotype"/>
      </a:defRPr>
    </a:lvl7pPr>
    <a:lvl8pPr indent="1600200" latinLnBrk="0">
      <a:defRPr sz="1200">
        <a:latin typeface="+mn-lt"/>
        <a:ea typeface="+mn-ea"/>
        <a:cs typeface="+mn-cs"/>
        <a:sym typeface="Palatino Linotype"/>
      </a:defRPr>
    </a:lvl8pPr>
    <a:lvl9pPr indent="1828800" latinLnBrk="0">
      <a:defRPr sz="1200">
        <a:latin typeface="+mn-lt"/>
        <a:ea typeface="+mn-ea"/>
        <a:cs typeface="+mn-cs"/>
        <a:sym typeface="Palatino Linotyp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3499" y="685800"/>
            <a:ext cx="7992666" cy="2971801"/>
          </a:xfrm>
        </p:spPr>
        <p:txBody>
          <a:bodyPr anchor="b">
            <a:normAutofit/>
          </a:bodyPr>
          <a:lstStyle>
            <a:lvl1pPr algn="l">
              <a:defRPr sz="4795">
                <a:effectLst/>
              </a:defRPr>
            </a:lvl1pPr>
          </a:lstStyle>
          <a:p>
            <a:r>
              <a:rPr lang="en-US"/>
              <a:t>Click to edit Master title style</a:t>
            </a:r>
            <a:endParaRPr lang="en-US" dirty="0"/>
          </a:p>
        </p:txBody>
      </p:sp>
      <p:sp>
        <p:nvSpPr>
          <p:cNvPr id="3" name="Subtitle 2"/>
          <p:cNvSpPr>
            <a:spLocks noGrp="1"/>
          </p:cNvSpPr>
          <p:nvPr>
            <p:ph type="subTitle" idx="1"/>
          </p:nvPr>
        </p:nvSpPr>
        <p:spPr>
          <a:xfrm>
            <a:off x="683499" y="3843868"/>
            <a:ext cx="6394133" cy="1947333"/>
          </a:xfrm>
        </p:spPr>
        <p:txBody>
          <a:bodyPr anchor="t">
            <a:normAutofit/>
          </a:bodyPr>
          <a:lstStyle>
            <a:lvl1pPr marL="0" indent="0" algn="l">
              <a:buNone/>
              <a:defRPr sz="2098">
                <a:solidFill>
                  <a:schemeClr val="bg2">
                    <a:lumMod val="50000"/>
                  </a:schemeClr>
                </a:solidFill>
              </a:defRPr>
            </a:lvl1pPr>
            <a:lvl2pPr marL="456743" indent="0" algn="ctr">
              <a:buNone/>
              <a:defRPr>
                <a:solidFill>
                  <a:schemeClr val="tx1">
                    <a:tint val="75000"/>
                  </a:schemeClr>
                </a:solidFill>
              </a:defRPr>
            </a:lvl2pPr>
            <a:lvl3pPr marL="913486" indent="0" algn="ctr">
              <a:buNone/>
              <a:defRPr>
                <a:solidFill>
                  <a:schemeClr val="tx1">
                    <a:tint val="75000"/>
                  </a:schemeClr>
                </a:solidFill>
              </a:defRPr>
            </a:lvl3pPr>
            <a:lvl4pPr marL="1370228" indent="0" algn="ctr">
              <a:buNone/>
              <a:defRPr>
                <a:solidFill>
                  <a:schemeClr val="tx1">
                    <a:tint val="75000"/>
                  </a:schemeClr>
                </a:solidFill>
              </a:defRPr>
            </a:lvl4pPr>
            <a:lvl5pPr marL="1826971" indent="0" algn="ctr">
              <a:buNone/>
              <a:defRPr>
                <a:solidFill>
                  <a:schemeClr val="tx1">
                    <a:tint val="75000"/>
                  </a:schemeClr>
                </a:solidFill>
              </a:defRPr>
            </a:lvl5pPr>
            <a:lvl6pPr marL="2283714" indent="0" algn="ctr">
              <a:buNone/>
              <a:defRPr>
                <a:solidFill>
                  <a:schemeClr val="tx1">
                    <a:tint val="75000"/>
                  </a:schemeClr>
                </a:solidFill>
              </a:defRPr>
            </a:lvl6pPr>
            <a:lvl7pPr marL="2740457" indent="0" algn="ctr">
              <a:buNone/>
              <a:defRPr>
                <a:solidFill>
                  <a:schemeClr val="tx1">
                    <a:tint val="75000"/>
                  </a:schemeClr>
                </a:solidFill>
              </a:defRPr>
            </a:lvl7pPr>
            <a:lvl8pPr marL="3197200" indent="0" algn="ctr">
              <a:buNone/>
              <a:defRPr>
                <a:solidFill>
                  <a:schemeClr val="tx1">
                    <a:tint val="75000"/>
                  </a:schemeClr>
                </a:solidFill>
              </a:defRPr>
            </a:lvl8pPr>
            <a:lvl9pPr marL="3653942"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smtClean="0"/>
              <a:t>8/15/2023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6CB4B4D-7CA3-9044-876B-883B54F8677D}" type="slidenum">
              <a:rPr lang="en-IN" smtClean="0"/>
              <a:t>‹#›</a:t>
            </a:fld>
            <a:endParaRPr lang="en-IN"/>
          </a:p>
        </p:txBody>
      </p:sp>
      <p:cxnSp>
        <p:nvCxnSpPr>
          <p:cNvPr id="16" name="Straight Connector 15"/>
          <p:cNvCxnSpPr/>
          <p:nvPr/>
        </p:nvCxnSpPr>
        <p:spPr>
          <a:xfrm flipH="1">
            <a:off x="8219441" y="8467"/>
            <a:ext cx="3806031"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1808" y="91546"/>
            <a:ext cx="6074321"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28287" y="228600"/>
            <a:ext cx="4947841"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28196" y="32279"/>
            <a:ext cx="4847934"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37254" y="609602"/>
            <a:ext cx="4338875"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951931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086" y="533400"/>
            <a:ext cx="1080754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598"/>
            </a:lvl1pPr>
            <a:lvl2pPr marL="456743" indent="0">
              <a:buNone/>
              <a:defRPr sz="1598"/>
            </a:lvl2pPr>
            <a:lvl3pPr marL="913486" indent="0">
              <a:buNone/>
              <a:defRPr sz="1598"/>
            </a:lvl3pPr>
            <a:lvl4pPr marL="1370228" indent="0">
              <a:buNone/>
              <a:defRPr sz="1598"/>
            </a:lvl4pPr>
            <a:lvl5pPr marL="1826971" indent="0">
              <a:buNone/>
              <a:defRPr sz="1598"/>
            </a:lvl5pPr>
            <a:lvl6pPr marL="2283714" indent="0">
              <a:buNone/>
              <a:defRPr sz="1598"/>
            </a:lvl6pPr>
            <a:lvl7pPr marL="2740457" indent="0">
              <a:buNone/>
              <a:defRPr sz="1598"/>
            </a:lvl7pPr>
            <a:lvl8pPr marL="3197200" indent="0">
              <a:buNone/>
              <a:defRPr sz="1598"/>
            </a:lvl8pPr>
            <a:lvl9pPr marL="3653942" indent="0">
              <a:buNone/>
              <a:defRPr sz="1598"/>
            </a:lvl9pPr>
          </a:lstStyle>
          <a:p>
            <a:r>
              <a:rPr lang="en-US"/>
              <a:t>Click icon to add picture</a:t>
            </a:r>
            <a:endParaRPr lang="en-US" dirty="0"/>
          </a:p>
        </p:txBody>
      </p:sp>
      <p:sp>
        <p:nvSpPr>
          <p:cNvPr id="16" name="Text Placeholder 9"/>
          <p:cNvSpPr>
            <a:spLocks noGrp="1"/>
          </p:cNvSpPr>
          <p:nvPr>
            <p:ph type="body" sz="quarter" idx="14"/>
          </p:nvPr>
        </p:nvSpPr>
        <p:spPr>
          <a:xfrm>
            <a:off x="913449" y="3843867"/>
            <a:ext cx="8295560" cy="457200"/>
          </a:xfrm>
        </p:spPr>
        <p:txBody>
          <a:bodyPr anchor="t">
            <a:normAutofit/>
          </a:bodyPr>
          <a:lstStyle>
            <a:lvl1pPr marL="0" indent="0">
              <a:buFontTx/>
              <a:buNone/>
              <a:defRPr sz="1598"/>
            </a:lvl1pPr>
            <a:lvl2pPr marL="456743" indent="0">
              <a:buFontTx/>
              <a:buNone/>
              <a:defRPr/>
            </a:lvl2pPr>
            <a:lvl3pPr marL="913486" indent="0">
              <a:buFontTx/>
              <a:buNone/>
              <a:defRPr/>
            </a:lvl3pPr>
            <a:lvl4pPr marL="1370228" indent="0">
              <a:buFontTx/>
              <a:buNone/>
              <a:defRPr/>
            </a:lvl4pPr>
            <a:lvl5pPr marL="1826971"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4AAD347D-5ACD-4C99-B74B-A9C85AD731AF}" type="datetimeFigureOut">
              <a:rPr lang="en-US" smtClean="0"/>
              <a:t>8/15/2023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6CB4B4D-7CA3-9044-876B-883B54F8677D}" type="slidenum">
              <a:rPr lang="en-IN" smtClean="0"/>
              <a:t>‹#›</a:t>
            </a:fld>
            <a:endParaRPr lang="en-IN"/>
          </a:p>
        </p:txBody>
      </p:sp>
    </p:spTree>
    <p:extLst>
      <p:ext uri="{BB962C8B-B14F-4D97-AF65-F5344CB8AC3E}">
        <p14:creationId xmlns:p14="http://schemas.microsoft.com/office/powerpoint/2010/main" val="17619745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3500" y="685800"/>
            <a:ext cx="10047923" cy="2743200"/>
          </a:xfrm>
        </p:spPr>
        <p:txBody>
          <a:bodyPr anchor="ctr">
            <a:normAutofit/>
          </a:bodyPr>
          <a:lstStyle>
            <a:lvl1pPr algn="l">
              <a:defRPr sz="3197" b="0" cap="all"/>
            </a:lvl1pPr>
          </a:lstStyle>
          <a:p>
            <a:r>
              <a:rPr lang="en-US"/>
              <a:t>Click to edit Master title style</a:t>
            </a:r>
            <a:endParaRPr lang="en-US" dirty="0"/>
          </a:p>
        </p:txBody>
      </p:sp>
      <p:sp>
        <p:nvSpPr>
          <p:cNvPr id="3" name="Text Placeholder 2"/>
          <p:cNvSpPr>
            <a:spLocks noGrp="1"/>
          </p:cNvSpPr>
          <p:nvPr>
            <p:ph type="body" idx="1"/>
          </p:nvPr>
        </p:nvSpPr>
        <p:spPr>
          <a:xfrm>
            <a:off x="683499" y="4114800"/>
            <a:ext cx="8527096" cy="1879600"/>
          </a:xfrm>
        </p:spPr>
        <p:txBody>
          <a:bodyPr anchor="ctr">
            <a:normAutofit/>
          </a:bodyPr>
          <a:lstStyle>
            <a:lvl1pPr marL="0" indent="0" algn="l">
              <a:buNone/>
              <a:defRPr sz="1998">
                <a:solidFill>
                  <a:schemeClr val="bg2">
                    <a:lumMod val="50000"/>
                  </a:schemeClr>
                </a:solidFill>
              </a:defRPr>
            </a:lvl1pPr>
            <a:lvl2pPr marL="456743" indent="0">
              <a:buNone/>
              <a:defRPr sz="1798">
                <a:solidFill>
                  <a:schemeClr val="tx1">
                    <a:tint val="75000"/>
                  </a:schemeClr>
                </a:solidFill>
              </a:defRPr>
            </a:lvl2pPr>
            <a:lvl3pPr marL="913486" indent="0">
              <a:buNone/>
              <a:defRPr sz="1598">
                <a:solidFill>
                  <a:schemeClr val="tx1">
                    <a:tint val="75000"/>
                  </a:schemeClr>
                </a:solidFill>
              </a:defRPr>
            </a:lvl3pPr>
            <a:lvl4pPr marL="1370228" indent="0">
              <a:buNone/>
              <a:defRPr sz="1399">
                <a:solidFill>
                  <a:schemeClr val="tx1">
                    <a:tint val="75000"/>
                  </a:schemeClr>
                </a:solidFill>
              </a:defRPr>
            </a:lvl4pPr>
            <a:lvl5pPr marL="1826971" indent="0">
              <a:buNone/>
              <a:defRPr sz="1399">
                <a:solidFill>
                  <a:schemeClr val="tx1">
                    <a:tint val="75000"/>
                  </a:schemeClr>
                </a:solidFill>
              </a:defRPr>
            </a:lvl5pPr>
            <a:lvl6pPr marL="2283714" indent="0">
              <a:buNone/>
              <a:defRPr sz="1399">
                <a:solidFill>
                  <a:schemeClr val="tx1">
                    <a:tint val="75000"/>
                  </a:schemeClr>
                </a:solidFill>
              </a:defRPr>
            </a:lvl6pPr>
            <a:lvl7pPr marL="2740457" indent="0">
              <a:buNone/>
              <a:defRPr sz="1399">
                <a:solidFill>
                  <a:schemeClr val="tx1">
                    <a:tint val="75000"/>
                  </a:schemeClr>
                </a:solidFill>
              </a:defRPr>
            </a:lvl7pPr>
            <a:lvl8pPr marL="3197200" indent="0">
              <a:buNone/>
              <a:defRPr sz="1399">
                <a:solidFill>
                  <a:schemeClr val="tx1">
                    <a:tint val="75000"/>
                  </a:schemeClr>
                </a:solidFill>
              </a:defRPr>
            </a:lvl8pPr>
            <a:lvl9pPr marL="3653942" indent="0">
              <a:buNone/>
              <a:defRPr sz="1399">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AAD347D-5ACD-4C99-B74B-A9C85AD731AF}" type="datetimeFigureOut">
              <a:rPr lang="en-US" smtClean="0"/>
              <a:t>8/15/2023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6CB4B4D-7CA3-9044-876B-883B54F8677D}" type="slidenum">
              <a:rPr lang="en-IN" smtClean="0"/>
              <a:t>‹#›</a:t>
            </a:fld>
            <a:endParaRPr lang="en-IN"/>
          </a:p>
        </p:txBody>
      </p:sp>
    </p:spTree>
    <p:extLst>
      <p:ext uri="{BB962C8B-B14F-4D97-AF65-F5344CB8AC3E}">
        <p14:creationId xmlns:p14="http://schemas.microsoft.com/office/powerpoint/2010/main" val="19623341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0223" y="685800"/>
            <a:ext cx="9134476" cy="2743200"/>
          </a:xfrm>
        </p:spPr>
        <p:txBody>
          <a:bodyPr anchor="ctr">
            <a:normAutofit/>
          </a:bodyPr>
          <a:lstStyle>
            <a:lvl1pPr algn="l">
              <a:defRPr sz="3197"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4706" y="3429000"/>
            <a:ext cx="8525510" cy="381000"/>
          </a:xfrm>
        </p:spPr>
        <p:txBody>
          <a:bodyPr anchor="ctr"/>
          <a:lstStyle>
            <a:lvl1pPr marL="0" indent="0">
              <a:buFontTx/>
              <a:buNone/>
              <a:defRPr/>
            </a:lvl1pPr>
            <a:lvl2pPr marL="456743" indent="0">
              <a:buFontTx/>
              <a:buNone/>
              <a:defRPr/>
            </a:lvl2pPr>
            <a:lvl3pPr marL="913486" indent="0">
              <a:buFontTx/>
              <a:buNone/>
              <a:defRPr/>
            </a:lvl3pPr>
            <a:lvl4pPr marL="1370228" indent="0">
              <a:buFontTx/>
              <a:buNone/>
              <a:defRPr/>
            </a:lvl4pPr>
            <a:lvl5pPr marL="1826971" indent="0">
              <a:buFontTx/>
              <a:buNone/>
              <a:defRPr/>
            </a:lvl5pPr>
          </a:lstStyle>
          <a:p>
            <a:pPr lvl="0"/>
            <a:r>
              <a:rPr lang="en-US"/>
              <a:t>Click to edit Master text styles</a:t>
            </a:r>
          </a:p>
        </p:txBody>
      </p:sp>
      <p:sp>
        <p:nvSpPr>
          <p:cNvPr id="3" name="Text Placeholder 2"/>
          <p:cNvSpPr>
            <a:spLocks noGrp="1"/>
          </p:cNvSpPr>
          <p:nvPr>
            <p:ph type="body" idx="1"/>
          </p:nvPr>
        </p:nvSpPr>
        <p:spPr>
          <a:xfrm>
            <a:off x="683500" y="4301068"/>
            <a:ext cx="8525510" cy="1684865"/>
          </a:xfrm>
        </p:spPr>
        <p:txBody>
          <a:bodyPr anchor="ctr">
            <a:normAutofit/>
          </a:bodyPr>
          <a:lstStyle>
            <a:lvl1pPr marL="0" indent="0" algn="l">
              <a:buNone/>
              <a:defRPr sz="1998">
                <a:solidFill>
                  <a:schemeClr val="bg2">
                    <a:lumMod val="50000"/>
                  </a:schemeClr>
                </a:solidFill>
              </a:defRPr>
            </a:lvl1pPr>
            <a:lvl2pPr marL="456743" indent="0">
              <a:buNone/>
              <a:defRPr sz="1798">
                <a:solidFill>
                  <a:schemeClr val="tx1">
                    <a:tint val="75000"/>
                  </a:schemeClr>
                </a:solidFill>
              </a:defRPr>
            </a:lvl2pPr>
            <a:lvl3pPr marL="913486" indent="0">
              <a:buNone/>
              <a:defRPr sz="1598">
                <a:solidFill>
                  <a:schemeClr val="tx1">
                    <a:tint val="75000"/>
                  </a:schemeClr>
                </a:solidFill>
              </a:defRPr>
            </a:lvl3pPr>
            <a:lvl4pPr marL="1370228" indent="0">
              <a:buNone/>
              <a:defRPr sz="1399">
                <a:solidFill>
                  <a:schemeClr val="tx1">
                    <a:tint val="75000"/>
                  </a:schemeClr>
                </a:solidFill>
              </a:defRPr>
            </a:lvl4pPr>
            <a:lvl5pPr marL="1826971" indent="0">
              <a:buNone/>
              <a:defRPr sz="1399">
                <a:solidFill>
                  <a:schemeClr val="tx1">
                    <a:tint val="75000"/>
                  </a:schemeClr>
                </a:solidFill>
              </a:defRPr>
            </a:lvl5pPr>
            <a:lvl6pPr marL="2283714" indent="0">
              <a:buNone/>
              <a:defRPr sz="1399">
                <a:solidFill>
                  <a:schemeClr val="tx1">
                    <a:tint val="75000"/>
                  </a:schemeClr>
                </a:solidFill>
              </a:defRPr>
            </a:lvl6pPr>
            <a:lvl7pPr marL="2740457" indent="0">
              <a:buNone/>
              <a:defRPr sz="1399">
                <a:solidFill>
                  <a:schemeClr val="tx1">
                    <a:tint val="75000"/>
                  </a:schemeClr>
                </a:solidFill>
              </a:defRPr>
            </a:lvl7pPr>
            <a:lvl8pPr marL="3197200" indent="0">
              <a:buNone/>
              <a:defRPr sz="1399">
                <a:solidFill>
                  <a:schemeClr val="tx1">
                    <a:tint val="75000"/>
                  </a:schemeClr>
                </a:solidFill>
              </a:defRPr>
            </a:lvl8pPr>
            <a:lvl9pPr marL="3653942" indent="0">
              <a:buNone/>
              <a:defRPr sz="1399">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AAD347D-5ACD-4C99-B74B-A9C85AD731AF}" type="datetimeFigureOut">
              <a:rPr lang="en-US" smtClean="0"/>
              <a:t>8/15/2023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6CB4B4D-7CA3-9044-876B-883B54F8677D}" type="slidenum">
              <a:rPr lang="en-IN" smtClean="0"/>
              <a:t>‹#›</a:t>
            </a:fld>
            <a:endParaRPr lang="en-IN"/>
          </a:p>
        </p:txBody>
      </p:sp>
      <p:sp>
        <p:nvSpPr>
          <p:cNvPr id="14" name="TextBox 13"/>
          <p:cNvSpPr txBox="1"/>
          <p:nvPr/>
        </p:nvSpPr>
        <p:spPr>
          <a:xfrm>
            <a:off x="531258" y="812222"/>
            <a:ext cx="608965" cy="584776"/>
          </a:xfrm>
          <a:prstGeom prst="rect">
            <a:avLst/>
          </a:prstGeom>
        </p:spPr>
        <p:txBody>
          <a:bodyPr vert="horz" lIns="91345" tIns="45672" rIns="91345" bIns="45672" rtlCol="0" anchor="ctr">
            <a:noAutofit/>
          </a:bodyPr>
          <a:lstStyle/>
          <a:p>
            <a:pPr lvl="0"/>
            <a:r>
              <a:rPr lang="en-US" sz="7992" dirty="0">
                <a:solidFill>
                  <a:schemeClr val="tx1"/>
                </a:solidFill>
                <a:effectLst/>
              </a:rPr>
              <a:t>“</a:t>
            </a:r>
          </a:p>
        </p:txBody>
      </p:sp>
      <p:sp>
        <p:nvSpPr>
          <p:cNvPr id="15" name="TextBox 14"/>
          <p:cNvSpPr txBox="1"/>
          <p:nvPr/>
        </p:nvSpPr>
        <p:spPr>
          <a:xfrm>
            <a:off x="10274698" y="2768601"/>
            <a:ext cx="608965" cy="584776"/>
          </a:xfrm>
          <a:prstGeom prst="rect">
            <a:avLst/>
          </a:prstGeom>
        </p:spPr>
        <p:txBody>
          <a:bodyPr vert="horz" lIns="91345" tIns="45672" rIns="91345" bIns="45672" rtlCol="0" anchor="ctr">
            <a:noAutofit/>
          </a:bodyPr>
          <a:lstStyle/>
          <a:p>
            <a:pPr lvl="0" algn="r"/>
            <a:r>
              <a:rPr lang="en-US" sz="7992" dirty="0">
                <a:solidFill>
                  <a:schemeClr val="tx1"/>
                </a:solidFill>
                <a:effectLst/>
              </a:rPr>
              <a:t>”</a:t>
            </a:r>
          </a:p>
        </p:txBody>
      </p:sp>
    </p:spTree>
    <p:extLst>
      <p:ext uri="{BB962C8B-B14F-4D97-AF65-F5344CB8AC3E}">
        <p14:creationId xmlns:p14="http://schemas.microsoft.com/office/powerpoint/2010/main" val="15115234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3499" y="3429000"/>
            <a:ext cx="8525510" cy="1697400"/>
          </a:xfrm>
        </p:spPr>
        <p:txBody>
          <a:bodyPr anchor="b">
            <a:normAutofit/>
          </a:bodyPr>
          <a:lstStyle>
            <a:lvl1pPr algn="l">
              <a:defRPr sz="3197" b="0" cap="all"/>
            </a:lvl1pPr>
          </a:lstStyle>
          <a:p>
            <a:r>
              <a:rPr lang="en-US"/>
              <a:t>Click to edit Master title style</a:t>
            </a:r>
            <a:endParaRPr lang="en-US" dirty="0"/>
          </a:p>
        </p:txBody>
      </p:sp>
      <p:sp>
        <p:nvSpPr>
          <p:cNvPr id="3" name="Text Placeholder 2"/>
          <p:cNvSpPr>
            <a:spLocks noGrp="1"/>
          </p:cNvSpPr>
          <p:nvPr>
            <p:ph type="body" idx="1"/>
          </p:nvPr>
        </p:nvSpPr>
        <p:spPr>
          <a:xfrm>
            <a:off x="683498" y="5132981"/>
            <a:ext cx="8527098" cy="860400"/>
          </a:xfrm>
        </p:spPr>
        <p:txBody>
          <a:bodyPr anchor="t">
            <a:normAutofit/>
          </a:bodyPr>
          <a:lstStyle>
            <a:lvl1pPr marL="0" indent="0" algn="l">
              <a:buNone/>
              <a:defRPr sz="1998">
                <a:solidFill>
                  <a:schemeClr val="bg2">
                    <a:lumMod val="50000"/>
                  </a:schemeClr>
                </a:solidFill>
              </a:defRPr>
            </a:lvl1pPr>
            <a:lvl2pPr marL="456743" indent="0">
              <a:buNone/>
              <a:defRPr sz="1798">
                <a:solidFill>
                  <a:schemeClr val="tx1">
                    <a:tint val="75000"/>
                  </a:schemeClr>
                </a:solidFill>
              </a:defRPr>
            </a:lvl2pPr>
            <a:lvl3pPr marL="913486" indent="0">
              <a:buNone/>
              <a:defRPr sz="1598">
                <a:solidFill>
                  <a:schemeClr val="tx1">
                    <a:tint val="75000"/>
                  </a:schemeClr>
                </a:solidFill>
              </a:defRPr>
            </a:lvl3pPr>
            <a:lvl4pPr marL="1370228" indent="0">
              <a:buNone/>
              <a:defRPr sz="1399">
                <a:solidFill>
                  <a:schemeClr val="tx1">
                    <a:tint val="75000"/>
                  </a:schemeClr>
                </a:solidFill>
              </a:defRPr>
            </a:lvl4pPr>
            <a:lvl5pPr marL="1826971" indent="0">
              <a:buNone/>
              <a:defRPr sz="1399">
                <a:solidFill>
                  <a:schemeClr val="tx1">
                    <a:tint val="75000"/>
                  </a:schemeClr>
                </a:solidFill>
              </a:defRPr>
            </a:lvl5pPr>
            <a:lvl6pPr marL="2283714" indent="0">
              <a:buNone/>
              <a:defRPr sz="1399">
                <a:solidFill>
                  <a:schemeClr val="tx1">
                    <a:tint val="75000"/>
                  </a:schemeClr>
                </a:solidFill>
              </a:defRPr>
            </a:lvl6pPr>
            <a:lvl7pPr marL="2740457" indent="0">
              <a:buNone/>
              <a:defRPr sz="1399">
                <a:solidFill>
                  <a:schemeClr val="tx1">
                    <a:tint val="75000"/>
                  </a:schemeClr>
                </a:solidFill>
              </a:defRPr>
            </a:lvl7pPr>
            <a:lvl8pPr marL="3197200" indent="0">
              <a:buNone/>
              <a:defRPr sz="1399">
                <a:solidFill>
                  <a:schemeClr val="tx1">
                    <a:tint val="75000"/>
                  </a:schemeClr>
                </a:solidFill>
              </a:defRPr>
            </a:lvl8pPr>
            <a:lvl9pPr marL="3653942" indent="0">
              <a:buNone/>
              <a:defRPr sz="1399">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smtClean="0"/>
              <a:t>8/15/2023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6CB4B4D-7CA3-9044-876B-883B54F8677D}" type="slidenum">
              <a:rPr lang="en-IN" smtClean="0"/>
              <a:t>‹#›</a:t>
            </a:fld>
            <a:endParaRPr lang="en-IN"/>
          </a:p>
        </p:txBody>
      </p:sp>
    </p:spTree>
    <p:extLst>
      <p:ext uri="{BB962C8B-B14F-4D97-AF65-F5344CB8AC3E}">
        <p14:creationId xmlns:p14="http://schemas.microsoft.com/office/powerpoint/2010/main" val="12827754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0224" y="685800"/>
            <a:ext cx="9134475" cy="2743200"/>
          </a:xfrm>
        </p:spPr>
        <p:txBody>
          <a:bodyPr anchor="ctr">
            <a:normAutofit/>
          </a:bodyPr>
          <a:lstStyle>
            <a:lvl1pPr algn="l">
              <a:defRPr sz="3197"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3500" y="3928534"/>
            <a:ext cx="8525511" cy="1049866"/>
          </a:xfrm>
        </p:spPr>
        <p:txBody>
          <a:bodyPr vert="horz" lIns="91440" tIns="45720" rIns="91440" bIns="45720" rtlCol="0" anchor="b">
            <a:normAutofit/>
          </a:bodyPr>
          <a:lstStyle>
            <a:lvl1pPr>
              <a:buNone/>
              <a:defRPr lang="en-US" sz="2398"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3499" y="4978400"/>
            <a:ext cx="8525511" cy="1016000"/>
          </a:xfrm>
        </p:spPr>
        <p:txBody>
          <a:bodyPr anchor="t">
            <a:normAutofit/>
          </a:bodyPr>
          <a:lstStyle>
            <a:lvl1pPr marL="0" indent="0" algn="l">
              <a:buNone/>
              <a:defRPr sz="1798">
                <a:solidFill>
                  <a:schemeClr val="bg2">
                    <a:lumMod val="50000"/>
                  </a:schemeClr>
                </a:solidFill>
              </a:defRPr>
            </a:lvl1pPr>
            <a:lvl2pPr marL="456743" indent="0">
              <a:buNone/>
              <a:defRPr sz="1798">
                <a:solidFill>
                  <a:schemeClr val="tx1">
                    <a:tint val="75000"/>
                  </a:schemeClr>
                </a:solidFill>
              </a:defRPr>
            </a:lvl2pPr>
            <a:lvl3pPr marL="913486" indent="0">
              <a:buNone/>
              <a:defRPr sz="1598">
                <a:solidFill>
                  <a:schemeClr val="tx1">
                    <a:tint val="75000"/>
                  </a:schemeClr>
                </a:solidFill>
              </a:defRPr>
            </a:lvl3pPr>
            <a:lvl4pPr marL="1370228" indent="0">
              <a:buNone/>
              <a:defRPr sz="1399">
                <a:solidFill>
                  <a:schemeClr val="tx1">
                    <a:tint val="75000"/>
                  </a:schemeClr>
                </a:solidFill>
              </a:defRPr>
            </a:lvl4pPr>
            <a:lvl5pPr marL="1826971" indent="0">
              <a:buNone/>
              <a:defRPr sz="1399">
                <a:solidFill>
                  <a:schemeClr val="tx1">
                    <a:tint val="75000"/>
                  </a:schemeClr>
                </a:solidFill>
              </a:defRPr>
            </a:lvl5pPr>
            <a:lvl6pPr marL="2283714" indent="0">
              <a:buNone/>
              <a:defRPr sz="1399">
                <a:solidFill>
                  <a:schemeClr val="tx1">
                    <a:tint val="75000"/>
                  </a:schemeClr>
                </a:solidFill>
              </a:defRPr>
            </a:lvl6pPr>
            <a:lvl7pPr marL="2740457" indent="0">
              <a:buNone/>
              <a:defRPr sz="1399">
                <a:solidFill>
                  <a:schemeClr val="tx1">
                    <a:tint val="75000"/>
                  </a:schemeClr>
                </a:solidFill>
              </a:defRPr>
            </a:lvl7pPr>
            <a:lvl8pPr marL="3197200" indent="0">
              <a:buNone/>
              <a:defRPr sz="1399">
                <a:solidFill>
                  <a:schemeClr val="tx1">
                    <a:tint val="75000"/>
                  </a:schemeClr>
                </a:solidFill>
              </a:defRPr>
            </a:lvl8pPr>
            <a:lvl9pPr marL="3653942" indent="0">
              <a:buNone/>
              <a:defRPr sz="1399">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AAD347D-5ACD-4C99-B74B-A9C85AD731AF}" type="datetimeFigureOut">
              <a:rPr lang="en-US" smtClean="0"/>
              <a:t>8/15/2023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6CB4B4D-7CA3-9044-876B-883B54F8677D}" type="slidenum">
              <a:rPr lang="en-IN" smtClean="0"/>
              <a:t>‹#›</a:t>
            </a:fld>
            <a:endParaRPr lang="en-IN"/>
          </a:p>
        </p:txBody>
      </p:sp>
      <p:sp>
        <p:nvSpPr>
          <p:cNvPr id="11" name="TextBox 10"/>
          <p:cNvSpPr txBox="1"/>
          <p:nvPr/>
        </p:nvSpPr>
        <p:spPr>
          <a:xfrm>
            <a:off x="531258" y="812222"/>
            <a:ext cx="608965" cy="584776"/>
          </a:xfrm>
          <a:prstGeom prst="rect">
            <a:avLst/>
          </a:prstGeom>
        </p:spPr>
        <p:txBody>
          <a:bodyPr vert="horz" lIns="91345" tIns="45672" rIns="91345" bIns="45672" rtlCol="0" anchor="ctr">
            <a:noAutofit/>
          </a:bodyPr>
          <a:lstStyle/>
          <a:p>
            <a:pPr lvl="0"/>
            <a:r>
              <a:rPr lang="en-US" sz="7992" dirty="0">
                <a:solidFill>
                  <a:schemeClr val="tx1"/>
                </a:solidFill>
                <a:effectLst/>
              </a:rPr>
              <a:t>“</a:t>
            </a:r>
          </a:p>
        </p:txBody>
      </p:sp>
      <p:sp>
        <p:nvSpPr>
          <p:cNvPr id="12" name="TextBox 11"/>
          <p:cNvSpPr txBox="1"/>
          <p:nvPr/>
        </p:nvSpPr>
        <p:spPr>
          <a:xfrm>
            <a:off x="10274698" y="2768601"/>
            <a:ext cx="608965" cy="584776"/>
          </a:xfrm>
          <a:prstGeom prst="rect">
            <a:avLst/>
          </a:prstGeom>
        </p:spPr>
        <p:txBody>
          <a:bodyPr vert="horz" lIns="91345" tIns="45672" rIns="91345" bIns="45672" rtlCol="0" anchor="ctr">
            <a:noAutofit/>
          </a:bodyPr>
          <a:lstStyle/>
          <a:p>
            <a:pPr lvl="0" algn="r"/>
            <a:r>
              <a:rPr lang="en-US" sz="7992" dirty="0">
                <a:solidFill>
                  <a:schemeClr val="tx1"/>
                </a:solidFill>
                <a:effectLst/>
              </a:rPr>
              <a:t>”</a:t>
            </a:r>
          </a:p>
        </p:txBody>
      </p:sp>
    </p:spTree>
    <p:extLst>
      <p:ext uri="{BB962C8B-B14F-4D97-AF65-F5344CB8AC3E}">
        <p14:creationId xmlns:p14="http://schemas.microsoft.com/office/powerpoint/2010/main" val="125729968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3500" y="685800"/>
            <a:ext cx="10047923"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3499" y="3928534"/>
            <a:ext cx="8525510" cy="838200"/>
          </a:xfrm>
        </p:spPr>
        <p:txBody>
          <a:bodyPr vert="horz" lIns="91440" tIns="45720" rIns="91440" bIns="45720" rtlCol="0" anchor="b">
            <a:normAutofit/>
          </a:bodyPr>
          <a:lstStyle>
            <a:lvl1pPr>
              <a:buNone/>
              <a:defRPr lang="en-US" sz="2398"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3499" y="4766733"/>
            <a:ext cx="8525511" cy="1227667"/>
          </a:xfrm>
        </p:spPr>
        <p:txBody>
          <a:bodyPr anchor="t">
            <a:normAutofit/>
          </a:bodyPr>
          <a:lstStyle>
            <a:lvl1pPr marL="0" indent="0" algn="l">
              <a:buNone/>
              <a:defRPr sz="1798">
                <a:solidFill>
                  <a:schemeClr val="bg2">
                    <a:lumMod val="50000"/>
                  </a:schemeClr>
                </a:solidFill>
              </a:defRPr>
            </a:lvl1pPr>
            <a:lvl2pPr marL="456743" indent="0">
              <a:buNone/>
              <a:defRPr sz="1798">
                <a:solidFill>
                  <a:schemeClr val="tx1">
                    <a:tint val="75000"/>
                  </a:schemeClr>
                </a:solidFill>
              </a:defRPr>
            </a:lvl2pPr>
            <a:lvl3pPr marL="913486" indent="0">
              <a:buNone/>
              <a:defRPr sz="1598">
                <a:solidFill>
                  <a:schemeClr val="tx1">
                    <a:tint val="75000"/>
                  </a:schemeClr>
                </a:solidFill>
              </a:defRPr>
            </a:lvl3pPr>
            <a:lvl4pPr marL="1370228" indent="0">
              <a:buNone/>
              <a:defRPr sz="1399">
                <a:solidFill>
                  <a:schemeClr val="tx1">
                    <a:tint val="75000"/>
                  </a:schemeClr>
                </a:solidFill>
              </a:defRPr>
            </a:lvl4pPr>
            <a:lvl5pPr marL="1826971" indent="0">
              <a:buNone/>
              <a:defRPr sz="1399">
                <a:solidFill>
                  <a:schemeClr val="tx1">
                    <a:tint val="75000"/>
                  </a:schemeClr>
                </a:solidFill>
              </a:defRPr>
            </a:lvl5pPr>
            <a:lvl6pPr marL="2283714" indent="0">
              <a:buNone/>
              <a:defRPr sz="1399">
                <a:solidFill>
                  <a:schemeClr val="tx1">
                    <a:tint val="75000"/>
                  </a:schemeClr>
                </a:solidFill>
              </a:defRPr>
            </a:lvl6pPr>
            <a:lvl7pPr marL="2740457" indent="0">
              <a:buNone/>
              <a:defRPr sz="1399">
                <a:solidFill>
                  <a:schemeClr val="tx1">
                    <a:tint val="75000"/>
                  </a:schemeClr>
                </a:solidFill>
              </a:defRPr>
            </a:lvl7pPr>
            <a:lvl8pPr marL="3197200" indent="0">
              <a:buNone/>
              <a:defRPr sz="1399">
                <a:solidFill>
                  <a:schemeClr val="tx1">
                    <a:tint val="75000"/>
                  </a:schemeClr>
                </a:solidFill>
              </a:defRPr>
            </a:lvl8pPr>
            <a:lvl9pPr marL="3653942" indent="0">
              <a:buNone/>
              <a:defRPr sz="1399">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AAD347D-5ACD-4C99-B74B-A9C85AD731AF}" type="datetimeFigureOut">
              <a:rPr lang="en-US" smtClean="0"/>
              <a:t>8/15/2023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6CB4B4D-7CA3-9044-876B-883B54F8677D}" type="slidenum">
              <a:rPr lang="en-IN" smtClean="0"/>
              <a:t>‹#›</a:t>
            </a:fld>
            <a:endParaRPr lang="en-IN"/>
          </a:p>
        </p:txBody>
      </p:sp>
    </p:spTree>
    <p:extLst>
      <p:ext uri="{BB962C8B-B14F-4D97-AF65-F5344CB8AC3E}">
        <p14:creationId xmlns:p14="http://schemas.microsoft.com/office/powerpoint/2010/main" val="35711181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8/15/2023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6CB4B4D-7CA3-9044-876B-883B54F8677D}" type="slidenum">
              <a:rPr lang="en-IN" smtClean="0"/>
              <a:t>‹#›</a:t>
            </a:fld>
            <a:endParaRPr lang="en-IN"/>
          </a:p>
        </p:txBody>
      </p:sp>
    </p:spTree>
    <p:extLst>
      <p:ext uri="{BB962C8B-B14F-4D97-AF65-F5344CB8AC3E}">
        <p14:creationId xmlns:p14="http://schemas.microsoft.com/office/powerpoint/2010/main" val="6073537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76165" y="685800"/>
            <a:ext cx="2055257"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086" y="685800"/>
            <a:ext cx="7815051"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8/15/2023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6CB4B4D-7CA3-9044-876B-883B54F8677D}" type="slidenum">
              <a:rPr lang="en-IN" smtClean="0"/>
              <a:t>‹#›</a:t>
            </a:fld>
            <a:endParaRPr lang="en-IN"/>
          </a:p>
        </p:txBody>
      </p:sp>
    </p:spTree>
    <p:extLst>
      <p:ext uri="{BB962C8B-B14F-4D97-AF65-F5344CB8AC3E}">
        <p14:creationId xmlns:p14="http://schemas.microsoft.com/office/powerpoint/2010/main" val="58883074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x">
  <p:cSld name="1_Picture with Caption">
    <p:spTree>
      <p:nvGrpSpPr>
        <p:cNvPr id="1" name=""/>
        <p:cNvGrpSpPr/>
        <p:nvPr/>
      </p:nvGrpSpPr>
      <p:grpSpPr>
        <a:xfrm>
          <a:off x="0" y="0"/>
          <a:ext cx="0" cy="0"/>
          <a:chOff x="0" y="0"/>
          <a:chExt cx="0" cy="0"/>
        </a:xfrm>
      </p:grpSpPr>
      <p:sp>
        <p:nvSpPr>
          <p:cNvPr id="85" name="Title Text"/>
          <p:cNvSpPr txBox="1">
            <a:spLocks noGrp="1"/>
          </p:cNvSpPr>
          <p:nvPr>
            <p:ph type="title"/>
          </p:nvPr>
        </p:nvSpPr>
        <p:spPr>
          <a:xfrm>
            <a:off x="1065212" y="2590800"/>
            <a:ext cx="3276599" cy="1924050"/>
          </a:xfrm>
          <a:prstGeom prst="rect">
            <a:avLst/>
          </a:prstGeom>
        </p:spPr>
        <p:txBody>
          <a:bodyPr/>
          <a:lstStyle/>
          <a:p>
            <a:r>
              <a:t>Title Text</a:t>
            </a:r>
          </a:p>
        </p:txBody>
      </p:sp>
      <p:sp>
        <p:nvSpPr>
          <p:cNvPr id="86" name="Picture Placeholder 2"/>
          <p:cNvSpPr>
            <a:spLocks noGrp="1"/>
          </p:cNvSpPr>
          <p:nvPr>
            <p:ph type="pic" sz="half" idx="21"/>
          </p:nvPr>
        </p:nvSpPr>
        <p:spPr>
          <a:xfrm>
            <a:off x="4799012" y="836609"/>
            <a:ext cx="5867404" cy="5183191"/>
          </a:xfrm>
          <a:prstGeom prst="rect">
            <a:avLst/>
          </a:prstGeom>
        </p:spPr>
        <p:txBody>
          <a:bodyPr lIns="91439" tIns="45719" rIns="91439" bIns="45719">
            <a:noAutofit/>
          </a:bodyPr>
          <a:lstStyle/>
          <a:p>
            <a:endParaRPr/>
          </a:p>
        </p:txBody>
      </p:sp>
      <p:sp>
        <p:nvSpPr>
          <p:cNvPr id="87" name="Body Level One…"/>
          <p:cNvSpPr txBox="1">
            <a:spLocks noGrp="1"/>
          </p:cNvSpPr>
          <p:nvPr>
            <p:ph type="body" sz="quarter" idx="1"/>
          </p:nvPr>
        </p:nvSpPr>
        <p:spPr>
          <a:xfrm>
            <a:off x="1065212" y="4648200"/>
            <a:ext cx="3276599" cy="1371600"/>
          </a:xfrm>
          <a:prstGeom prst="rect">
            <a:avLst/>
          </a:prstGeom>
        </p:spPr>
        <p:txBody>
          <a:bodyPr/>
          <a:lstStyle>
            <a:lvl1pPr marL="0" indent="0">
              <a:spcBef>
                <a:spcPts val="600"/>
              </a:spcBef>
              <a:buSzTx/>
              <a:buFontTx/>
              <a:buNone/>
              <a:defRPr sz="1600"/>
            </a:lvl1pPr>
            <a:lvl2pPr marL="0" indent="0">
              <a:spcBef>
                <a:spcPts val="600"/>
              </a:spcBef>
              <a:buSzTx/>
              <a:buFontTx/>
              <a:buNone/>
              <a:defRPr sz="1600"/>
            </a:lvl2pPr>
            <a:lvl3pPr marL="0" indent="0">
              <a:spcBef>
                <a:spcPts val="600"/>
              </a:spcBef>
              <a:buSzTx/>
              <a:buFontTx/>
              <a:buNone/>
              <a:defRPr sz="1600"/>
            </a:lvl3pPr>
            <a:lvl4pPr marL="0" indent="0">
              <a:spcBef>
                <a:spcPts val="600"/>
              </a:spcBef>
              <a:buSzTx/>
              <a:buFontTx/>
              <a:buNone/>
              <a:defRPr sz="1600"/>
            </a:lvl4pPr>
            <a:lvl5pPr marL="0" indent="0">
              <a:spcBef>
                <a:spcPts val="600"/>
              </a:spcBef>
              <a:buSzTx/>
              <a:buFontTx/>
              <a:buNone/>
              <a:defRPr sz="1600"/>
            </a:lvl5pPr>
          </a:lstStyle>
          <a:p>
            <a:r>
              <a:t>Body Level One</a:t>
            </a:r>
          </a:p>
          <a:p>
            <a:pPr lvl="1"/>
            <a:r>
              <a:t>Body Level Two</a:t>
            </a:r>
          </a:p>
          <a:p>
            <a:pPr lvl="2"/>
            <a:r>
              <a:t>Body Level Three</a:t>
            </a:r>
          </a:p>
          <a:p>
            <a:pPr lvl="3"/>
            <a:r>
              <a:t>Body Level Four</a:t>
            </a:r>
          </a:p>
          <a:p>
            <a:pPr lvl="4"/>
            <a:r>
              <a:t>Body Level Five</a:t>
            </a:r>
          </a:p>
        </p:txBody>
      </p:sp>
      <p:sp>
        <p:nvSpPr>
          <p:cNvPr id="8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3534443218"/>
      </p:ext>
    </p:extLst>
  </p:cSld>
  <p:clrMapOvr>
    <a:masterClrMapping/>
  </p:clrMapOvr>
  <p:transition spd="med"/>
</p:sldLayout>
</file>

<file path=ppt/slideLayouts/slideLayout19.xml><?xml version="1.0" encoding="utf-8"?>
<p:sldLayout xmlns:a="http://schemas.openxmlformats.org/drawingml/2006/main" xmlns:r="http://schemas.openxmlformats.org/officeDocument/2006/relationships" xmlns:p="http://schemas.openxmlformats.org/presentationml/2006/main" type="tx">
  <p:cSld name="1_Two Content">
    <p:spTree>
      <p:nvGrpSpPr>
        <p:cNvPr id="1" name=""/>
        <p:cNvGrpSpPr/>
        <p:nvPr/>
      </p:nvGrpSpPr>
      <p:grpSpPr>
        <a:xfrm>
          <a:off x="0" y="0"/>
          <a:ext cx="0" cy="0"/>
          <a:chOff x="0" y="0"/>
          <a:chExt cx="0" cy="0"/>
        </a:xfrm>
      </p:grpSpPr>
      <p:sp>
        <p:nvSpPr>
          <p:cNvPr id="41" name="Title Text"/>
          <p:cNvSpPr txBox="1">
            <a:spLocks noGrp="1"/>
          </p:cNvSpPr>
          <p:nvPr>
            <p:ph type="title"/>
          </p:nvPr>
        </p:nvSpPr>
        <p:spPr>
          <a:prstGeom prst="rect">
            <a:avLst/>
          </a:prstGeom>
        </p:spPr>
        <p:txBody>
          <a:bodyPr/>
          <a:lstStyle/>
          <a:p>
            <a:r>
              <a:t>Title Text</a:t>
            </a:r>
          </a:p>
        </p:txBody>
      </p:sp>
      <p:sp>
        <p:nvSpPr>
          <p:cNvPr id="42" name="Body Level One…"/>
          <p:cNvSpPr txBox="1">
            <a:spLocks noGrp="1"/>
          </p:cNvSpPr>
          <p:nvPr>
            <p:ph type="body" sz="half" idx="1"/>
          </p:nvPr>
        </p:nvSpPr>
        <p:spPr>
          <a:xfrm>
            <a:off x="1065212" y="1828800"/>
            <a:ext cx="4645153" cy="4191000"/>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4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1750135547"/>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8/15/2023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6CB4B4D-7CA3-9044-876B-883B54F8677D}" type="slidenum">
              <a:rPr lang="en-IN" smtClean="0"/>
              <a:t>‹#›</a:t>
            </a:fld>
            <a:endParaRPr lang="en-IN"/>
          </a:p>
        </p:txBody>
      </p:sp>
    </p:spTree>
    <p:extLst>
      <p:ext uri="{BB962C8B-B14F-4D97-AF65-F5344CB8AC3E}">
        <p14:creationId xmlns:p14="http://schemas.microsoft.com/office/powerpoint/2010/main" val="422365812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x">
  <p:cSld name="1_Content with Caption">
    <p:spTree>
      <p:nvGrpSpPr>
        <p:cNvPr id="1" name=""/>
        <p:cNvGrpSpPr/>
        <p:nvPr/>
      </p:nvGrpSpPr>
      <p:grpSpPr>
        <a:xfrm>
          <a:off x="0" y="0"/>
          <a:ext cx="0" cy="0"/>
          <a:chOff x="0" y="0"/>
          <a:chExt cx="0" cy="0"/>
        </a:xfrm>
      </p:grpSpPr>
      <p:sp>
        <p:nvSpPr>
          <p:cNvPr id="75" name="Title Text"/>
          <p:cNvSpPr txBox="1">
            <a:spLocks noGrp="1"/>
          </p:cNvSpPr>
          <p:nvPr>
            <p:ph type="title"/>
          </p:nvPr>
        </p:nvSpPr>
        <p:spPr>
          <a:xfrm>
            <a:off x="1065212" y="2590800"/>
            <a:ext cx="3276599" cy="1924050"/>
          </a:xfrm>
          <a:prstGeom prst="rect">
            <a:avLst/>
          </a:prstGeom>
        </p:spPr>
        <p:txBody>
          <a:bodyPr/>
          <a:lstStyle/>
          <a:p>
            <a:r>
              <a:t>Title Text</a:t>
            </a:r>
          </a:p>
        </p:txBody>
      </p:sp>
      <p:sp>
        <p:nvSpPr>
          <p:cNvPr id="76" name="Body Level One…"/>
          <p:cNvSpPr txBox="1">
            <a:spLocks noGrp="1"/>
          </p:cNvSpPr>
          <p:nvPr>
            <p:ph type="body" sz="half" idx="1"/>
          </p:nvPr>
        </p:nvSpPr>
        <p:spPr>
          <a:xfrm>
            <a:off x="4646610" y="838200"/>
            <a:ext cx="6172205" cy="5181600"/>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77" name="Text Placeholder 3"/>
          <p:cNvSpPr>
            <a:spLocks noGrp="1"/>
          </p:cNvSpPr>
          <p:nvPr>
            <p:ph type="body" sz="quarter" idx="21"/>
          </p:nvPr>
        </p:nvSpPr>
        <p:spPr>
          <a:xfrm>
            <a:off x="1065210" y="4648200"/>
            <a:ext cx="3276603" cy="1371600"/>
          </a:xfrm>
          <a:prstGeom prst="rect">
            <a:avLst/>
          </a:prstGeom>
        </p:spPr>
        <p:txBody>
          <a:bodyPr/>
          <a:lstStyle/>
          <a:p>
            <a:endParaRPr/>
          </a:p>
        </p:txBody>
      </p:sp>
      <p:sp>
        <p:nvSpPr>
          <p:cNvPr id="7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660751743"/>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3499" y="2006600"/>
            <a:ext cx="8525511" cy="2281600"/>
          </a:xfrm>
        </p:spPr>
        <p:txBody>
          <a:bodyPr anchor="b">
            <a:normAutofit/>
          </a:bodyPr>
          <a:lstStyle>
            <a:lvl1pPr algn="l">
              <a:defRPr sz="3596" b="0" cap="all"/>
            </a:lvl1pPr>
          </a:lstStyle>
          <a:p>
            <a:r>
              <a:rPr lang="en-US"/>
              <a:t>Click to edit Master title style</a:t>
            </a:r>
            <a:endParaRPr lang="en-US" dirty="0"/>
          </a:p>
        </p:txBody>
      </p:sp>
      <p:sp>
        <p:nvSpPr>
          <p:cNvPr id="3" name="Text Placeholder 2"/>
          <p:cNvSpPr>
            <a:spLocks noGrp="1"/>
          </p:cNvSpPr>
          <p:nvPr>
            <p:ph type="body" idx="1"/>
          </p:nvPr>
        </p:nvSpPr>
        <p:spPr>
          <a:xfrm>
            <a:off x="683500" y="4495800"/>
            <a:ext cx="8525510" cy="1498600"/>
          </a:xfrm>
        </p:spPr>
        <p:txBody>
          <a:bodyPr anchor="t">
            <a:normAutofit/>
          </a:bodyPr>
          <a:lstStyle>
            <a:lvl1pPr marL="0" indent="0" algn="l">
              <a:buNone/>
              <a:defRPr sz="1798">
                <a:solidFill>
                  <a:schemeClr val="bg2">
                    <a:lumMod val="50000"/>
                  </a:schemeClr>
                </a:solidFill>
              </a:defRPr>
            </a:lvl1pPr>
            <a:lvl2pPr marL="456743" indent="0">
              <a:buNone/>
              <a:defRPr sz="1798">
                <a:solidFill>
                  <a:schemeClr val="tx1">
                    <a:tint val="75000"/>
                  </a:schemeClr>
                </a:solidFill>
              </a:defRPr>
            </a:lvl2pPr>
            <a:lvl3pPr marL="913486" indent="0">
              <a:buNone/>
              <a:defRPr sz="1598">
                <a:solidFill>
                  <a:schemeClr val="tx1">
                    <a:tint val="75000"/>
                  </a:schemeClr>
                </a:solidFill>
              </a:defRPr>
            </a:lvl3pPr>
            <a:lvl4pPr marL="1370228" indent="0">
              <a:buNone/>
              <a:defRPr sz="1399">
                <a:solidFill>
                  <a:schemeClr val="tx1">
                    <a:tint val="75000"/>
                  </a:schemeClr>
                </a:solidFill>
              </a:defRPr>
            </a:lvl4pPr>
            <a:lvl5pPr marL="1826971" indent="0">
              <a:buNone/>
              <a:defRPr sz="1399">
                <a:solidFill>
                  <a:schemeClr val="tx1">
                    <a:tint val="75000"/>
                  </a:schemeClr>
                </a:solidFill>
              </a:defRPr>
            </a:lvl5pPr>
            <a:lvl6pPr marL="2283714" indent="0">
              <a:buNone/>
              <a:defRPr sz="1399">
                <a:solidFill>
                  <a:schemeClr val="tx1">
                    <a:tint val="75000"/>
                  </a:schemeClr>
                </a:solidFill>
              </a:defRPr>
            </a:lvl6pPr>
            <a:lvl7pPr marL="2740457" indent="0">
              <a:buNone/>
              <a:defRPr sz="1399">
                <a:solidFill>
                  <a:schemeClr val="tx1">
                    <a:tint val="75000"/>
                  </a:schemeClr>
                </a:solidFill>
              </a:defRPr>
            </a:lvl7pPr>
            <a:lvl8pPr marL="3197200" indent="0">
              <a:buNone/>
              <a:defRPr sz="1399">
                <a:solidFill>
                  <a:schemeClr val="tx1">
                    <a:tint val="75000"/>
                  </a:schemeClr>
                </a:solidFill>
              </a:defRPr>
            </a:lvl8pPr>
            <a:lvl9pPr marL="3653942" indent="0">
              <a:buNone/>
              <a:defRPr sz="1399">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smtClean="0"/>
              <a:t>8/15/2023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6CB4B4D-7CA3-9044-876B-883B54F8677D}" type="slidenum">
              <a:rPr lang="en-IN" smtClean="0"/>
              <a:t>‹#›</a:t>
            </a:fld>
            <a:endParaRPr lang="en-IN"/>
          </a:p>
        </p:txBody>
      </p:sp>
    </p:spTree>
    <p:extLst>
      <p:ext uri="{BB962C8B-B14F-4D97-AF65-F5344CB8AC3E}">
        <p14:creationId xmlns:p14="http://schemas.microsoft.com/office/powerpoint/2010/main" val="19820994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3499" y="685801"/>
            <a:ext cx="4932512"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2083" y="685801"/>
            <a:ext cx="492933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smtClean="0"/>
              <a:t>8/15/2023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CB4B4D-7CA3-9044-876B-883B54F8677D}" type="slidenum">
              <a:rPr lang="en-IN" smtClean="0"/>
              <a:t>‹#›</a:t>
            </a:fld>
            <a:endParaRPr lang="en-IN"/>
          </a:p>
        </p:txBody>
      </p:sp>
    </p:spTree>
    <p:extLst>
      <p:ext uri="{BB962C8B-B14F-4D97-AF65-F5344CB8AC3E}">
        <p14:creationId xmlns:p14="http://schemas.microsoft.com/office/powerpoint/2010/main" val="31762908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1068" y="685800"/>
            <a:ext cx="4644943" cy="576262"/>
          </a:xfrm>
        </p:spPr>
        <p:txBody>
          <a:bodyPr anchor="b">
            <a:noAutofit/>
          </a:bodyPr>
          <a:lstStyle>
            <a:lvl1pPr marL="0" indent="0">
              <a:buNone/>
              <a:defRPr sz="2797" b="0">
                <a:solidFill>
                  <a:schemeClr val="tx1"/>
                </a:solidFill>
              </a:defRPr>
            </a:lvl1pPr>
            <a:lvl2pPr marL="456743" indent="0">
              <a:buNone/>
              <a:defRPr sz="1998" b="1"/>
            </a:lvl2pPr>
            <a:lvl3pPr marL="913486" indent="0">
              <a:buNone/>
              <a:defRPr sz="1798" b="1"/>
            </a:lvl3pPr>
            <a:lvl4pPr marL="1370228" indent="0">
              <a:buNone/>
              <a:defRPr sz="1598" b="1"/>
            </a:lvl4pPr>
            <a:lvl5pPr marL="1826971" indent="0">
              <a:buNone/>
              <a:defRPr sz="1598" b="1"/>
            </a:lvl5pPr>
            <a:lvl6pPr marL="2283714" indent="0">
              <a:buNone/>
              <a:defRPr sz="1598" b="1"/>
            </a:lvl6pPr>
            <a:lvl7pPr marL="2740457" indent="0">
              <a:buNone/>
              <a:defRPr sz="1598" b="1"/>
            </a:lvl7pPr>
            <a:lvl8pPr marL="3197200" indent="0">
              <a:buNone/>
              <a:defRPr sz="1598" b="1"/>
            </a:lvl8pPr>
            <a:lvl9pPr marL="3653942" indent="0">
              <a:buNone/>
              <a:defRPr sz="1598" b="1"/>
            </a:lvl9pPr>
          </a:lstStyle>
          <a:p>
            <a:pPr lvl="0"/>
            <a:r>
              <a:rPr lang="en-US"/>
              <a:t>Click to edit Master text styles</a:t>
            </a:r>
          </a:p>
        </p:txBody>
      </p:sp>
      <p:sp>
        <p:nvSpPr>
          <p:cNvPr id="4" name="Content Placeholder 3"/>
          <p:cNvSpPr>
            <a:spLocks noGrp="1"/>
          </p:cNvSpPr>
          <p:nvPr>
            <p:ph sz="half" idx="2"/>
          </p:nvPr>
        </p:nvSpPr>
        <p:spPr>
          <a:xfrm>
            <a:off x="683499" y="1270529"/>
            <a:ext cx="4932512"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2734" y="685800"/>
            <a:ext cx="4660274" cy="576262"/>
          </a:xfrm>
        </p:spPr>
        <p:txBody>
          <a:bodyPr anchor="b">
            <a:noAutofit/>
          </a:bodyPr>
          <a:lstStyle>
            <a:lvl1pPr marL="0" indent="0">
              <a:buNone/>
              <a:defRPr sz="2797" b="0">
                <a:solidFill>
                  <a:schemeClr val="tx1"/>
                </a:solidFill>
              </a:defRPr>
            </a:lvl1pPr>
            <a:lvl2pPr marL="456743" indent="0">
              <a:buNone/>
              <a:defRPr sz="1998" b="1"/>
            </a:lvl2pPr>
            <a:lvl3pPr marL="913486" indent="0">
              <a:buNone/>
              <a:defRPr sz="1798" b="1"/>
            </a:lvl3pPr>
            <a:lvl4pPr marL="1370228" indent="0">
              <a:buNone/>
              <a:defRPr sz="1598" b="1"/>
            </a:lvl4pPr>
            <a:lvl5pPr marL="1826971" indent="0">
              <a:buNone/>
              <a:defRPr sz="1598" b="1"/>
            </a:lvl5pPr>
            <a:lvl6pPr marL="2283714" indent="0">
              <a:buNone/>
              <a:defRPr sz="1598" b="1"/>
            </a:lvl6pPr>
            <a:lvl7pPr marL="2740457" indent="0">
              <a:buNone/>
              <a:defRPr sz="1598" b="1"/>
            </a:lvl7pPr>
            <a:lvl8pPr marL="3197200" indent="0">
              <a:buNone/>
              <a:defRPr sz="1598" b="1"/>
            </a:lvl8pPr>
            <a:lvl9pPr marL="3653942" indent="0">
              <a:buNone/>
              <a:defRPr sz="1598" b="1"/>
            </a:lvl9pPr>
          </a:lstStyle>
          <a:p>
            <a:pPr lvl="0"/>
            <a:r>
              <a:rPr lang="en-US"/>
              <a:t>Click to edit Master text styles</a:t>
            </a:r>
          </a:p>
        </p:txBody>
      </p:sp>
      <p:sp>
        <p:nvSpPr>
          <p:cNvPr id="6" name="Content Placeholder 5"/>
          <p:cNvSpPr>
            <a:spLocks noGrp="1"/>
          </p:cNvSpPr>
          <p:nvPr>
            <p:ph sz="quarter" idx="4"/>
          </p:nvPr>
        </p:nvSpPr>
        <p:spPr>
          <a:xfrm>
            <a:off x="5800497" y="1262062"/>
            <a:ext cx="4924053"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smtClean="0"/>
              <a:t>8/15/2023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6CB4B4D-7CA3-9044-876B-883B54F8677D}" type="slidenum">
              <a:rPr lang="en-IN" smtClean="0"/>
              <a:t>‹#›</a:t>
            </a:fld>
            <a:endParaRPr lang="en-IN"/>
          </a:p>
        </p:txBody>
      </p:sp>
    </p:spTree>
    <p:extLst>
      <p:ext uri="{BB962C8B-B14F-4D97-AF65-F5344CB8AC3E}">
        <p14:creationId xmlns:p14="http://schemas.microsoft.com/office/powerpoint/2010/main" val="9018605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509A250-FF31-4206-8172-F9D3106AACB1}" type="datetimeFigureOut">
              <a:rPr lang="en-US" smtClean="0"/>
              <a:t>8/15/2023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6CB4B4D-7CA3-9044-876B-883B54F8677D}" type="slidenum">
              <a:rPr lang="en-IN" smtClean="0"/>
              <a:t>‹#›</a:t>
            </a:fld>
            <a:endParaRPr lang="en-IN"/>
          </a:p>
        </p:txBody>
      </p:sp>
    </p:spTree>
    <p:extLst>
      <p:ext uri="{BB962C8B-B14F-4D97-AF65-F5344CB8AC3E}">
        <p14:creationId xmlns:p14="http://schemas.microsoft.com/office/powerpoint/2010/main" val="407463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09A250-FF31-4206-8172-F9D3106AACB1}" type="datetimeFigureOut">
              <a:rPr lang="en-US" smtClean="0"/>
              <a:t>8/15/2023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6CB4B4D-7CA3-9044-876B-883B54F8677D}" type="slidenum">
              <a:rPr lang="en-IN" smtClean="0"/>
              <a:t>‹#›</a:t>
            </a:fld>
            <a:endParaRPr lang="en-IN"/>
          </a:p>
        </p:txBody>
      </p:sp>
    </p:spTree>
    <p:extLst>
      <p:ext uri="{BB962C8B-B14F-4D97-AF65-F5344CB8AC3E}">
        <p14:creationId xmlns:p14="http://schemas.microsoft.com/office/powerpoint/2010/main" val="35725789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77632" y="685800"/>
            <a:ext cx="3653790" cy="1371600"/>
          </a:xfrm>
        </p:spPr>
        <p:txBody>
          <a:bodyPr anchor="b">
            <a:normAutofit/>
          </a:bodyPr>
          <a:lstStyle>
            <a:lvl1pPr algn="l">
              <a:defRPr sz="2398" b="0"/>
            </a:lvl1pPr>
          </a:lstStyle>
          <a:p>
            <a:r>
              <a:rPr lang="en-US"/>
              <a:t>Click to edit Master title style</a:t>
            </a:r>
            <a:endParaRPr lang="en-US" dirty="0"/>
          </a:p>
        </p:txBody>
      </p:sp>
      <p:sp>
        <p:nvSpPr>
          <p:cNvPr id="3" name="Content Placeholder 2"/>
          <p:cNvSpPr>
            <a:spLocks noGrp="1"/>
          </p:cNvSpPr>
          <p:nvPr>
            <p:ph idx="1"/>
          </p:nvPr>
        </p:nvSpPr>
        <p:spPr>
          <a:xfrm>
            <a:off x="683500" y="685800"/>
            <a:ext cx="5937410"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77632" y="2209800"/>
            <a:ext cx="3653790" cy="2091267"/>
          </a:xfrm>
        </p:spPr>
        <p:txBody>
          <a:bodyPr anchor="t">
            <a:normAutofit/>
          </a:bodyPr>
          <a:lstStyle>
            <a:lvl1pPr marL="0" indent="0">
              <a:buNone/>
              <a:defRPr sz="1598"/>
            </a:lvl1pPr>
            <a:lvl2pPr marL="456743" indent="0">
              <a:buNone/>
              <a:defRPr sz="1199"/>
            </a:lvl2pPr>
            <a:lvl3pPr marL="913486" indent="0">
              <a:buNone/>
              <a:defRPr sz="999"/>
            </a:lvl3pPr>
            <a:lvl4pPr marL="1370228" indent="0">
              <a:buNone/>
              <a:defRPr sz="899"/>
            </a:lvl4pPr>
            <a:lvl5pPr marL="1826971" indent="0">
              <a:buNone/>
              <a:defRPr sz="899"/>
            </a:lvl5pPr>
            <a:lvl6pPr marL="2283714" indent="0">
              <a:buNone/>
              <a:defRPr sz="899"/>
            </a:lvl6pPr>
            <a:lvl7pPr marL="2740457" indent="0">
              <a:buNone/>
              <a:defRPr sz="899"/>
            </a:lvl7pPr>
            <a:lvl8pPr marL="3197200" indent="0">
              <a:buNone/>
              <a:defRPr sz="899"/>
            </a:lvl8pPr>
            <a:lvl9pPr marL="3653942" indent="0">
              <a:buNone/>
              <a:defRPr sz="899"/>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8/15/2023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CB4B4D-7CA3-9044-876B-883B54F8677D}" type="slidenum">
              <a:rPr lang="en-IN" smtClean="0"/>
              <a:t>‹#›</a:t>
            </a:fld>
            <a:endParaRPr lang="en-IN"/>
          </a:p>
        </p:txBody>
      </p:sp>
    </p:spTree>
    <p:extLst>
      <p:ext uri="{BB962C8B-B14F-4D97-AF65-F5344CB8AC3E}">
        <p14:creationId xmlns:p14="http://schemas.microsoft.com/office/powerpoint/2010/main" val="23604216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17893" y="1447800"/>
            <a:ext cx="6013529" cy="1143000"/>
          </a:xfrm>
        </p:spPr>
        <p:txBody>
          <a:bodyPr anchor="b">
            <a:normAutofit/>
          </a:bodyPr>
          <a:lstStyle>
            <a:lvl1pPr algn="l">
              <a:defRPr sz="2797"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7982" y="914400"/>
            <a:ext cx="3277556"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598"/>
            </a:lvl1pPr>
            <a:lvl2pPr marL="456743" indent="0">
              <a:buNone/>
              <a:defRPr sz="1598"/>
            </a:lvl2pPr>
            <a:lvl3pPr marL="913486" indent="0">
              <a:buNone/>
              <a:defRPr sz="1598"/>
            </a:lvl3pPr>
            <a:lvl4pPr marL="1370228" indent="0">
              <a:buNone/>
              <a:defRPr sz="1598"/>
            </a:lvl4pPr>
            <a:lvl5pPr marL="1826971" indent="0">
              <a:buNone/>
              <a:defRPr sz="1598"/>
            </a:lvl5pPr>
            <a:lvl6pPr marL="2283714" indent="0">
              <a:buNone/>
              <a:defRPr sz="1598"/>
            </a:lvl6pPr>
            <a:lvl7pPr marL="2740457" indent="0">
              <a:buNone/>
              <a:defRPr sz="1598"/>
            </a:lvl7pPr>
            <a:lvl8pPr marL="3197200" indent="0">
              <a:buNone/>
              <a:defRPr sz="1598"/>
            </a:lvl8pPr>
            <a:lvl9pPr marL="3653942" indent="0">
              <a:buNone/>
              <a:defRPr sz="1598"/>
            </a:lvl9pPr>
          </a:lstStyle>
          <a:p>
            <a:r>
              <a:rPr lang="en-US"/>
              <a:t>Click icon to add picture</a:t>
            </a:r>
            <a:endParaRPr lang="en-US" dirty="0"/>
          </a:p>
        </p:txBody>
      </p:sp>
      <p:sp>
        <p:nvSpPr>
          <p:cNvPr id="4" name="Text Placeholder 3"/>
          <p:cNvSpPr>
            <a:spLocks noGrp="1"/>
          </p:cNvSpPr>
          <p:nvPr>
            <p:ph type="body" sz="half" idx="2"/>
          </p:nvPr>
        </p:nvSpPr>
        <p:spPr>
          <a:xfrm>
            <a:off x="4717892" y="2777067"/>
            <a:ext cx="6015116" cy="2048933"/>
          </a:xfrm>
        </p:spPr>
        <p:txBody>
          <a:bodyPr anchor="t">
            <a:normAutofit/>
          </a:bodyPr>
          <a:lstStyle>
            <a:lvl1pPr marL="0" indent="0">
              <a:buNone/>
              <a:defRPr sz="1798"/>
            </a:lvl1pPr>
            <a:lvl2pPr marL="456743" indent="0">
              <a:buNone/>
              <a:defRPr sz="1199"/>
            </a:lvl2pPr>
            <a:lvl3pPr marL="913486" indent="0">
              <a:buNone/>
              <a:defRPr sz="999"/>
            </a:lvl3pPr>
            <a:lvl4pPr marL="1370228" indent="0">
              <a:buNone/>
              <a:defRPr sz="899"/>
            </a:lvl4pPr>
            <a:lvl5pPr marL="1826971" indent="0">
              <a:buNone/>
              <a:defRPr sz="899"/>
            </a:lvl5pPr>
            <a:lvl6pPr marL="2283714" indent="0">
              <a:buNone/>
              <a:defRPr sz="899"/>
            </a:lvl6pPr>
            <a:lvl7pPr marL="2740457" indent="0">
              <a:buNone/>
              <a:defRPr sz="899"/>
            </a:lvl7pPr>
            <a:lvl8pPr marL="3197200" indent="0">
              <a:buNone/>
              <a:defRPr sz="899"/>
            </a:lvl8pPr>
            <a:lvl9pPr marL="3653942" indent="0">
              <a:buNone/>
              <a:defRPr sz="899"/>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8/15/2023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CB4B4D-7CA3-9044-876B-883B54F8677D}" type="slidenum">
              <a:rPr lang="en-IN" smtClean="0"/>
              <a:t>‹#›</a:t>
            </a:fld>
            <a:endParaRPr lang="en-IN"/>
          </a:p>
        </p:txBody>
      </p:sp>
    </p:spTree>
    <p:extLst>
      <p:ext uri="{BB962C8B-B14F-4D97-AF65-F5344CB8AC3E}">
        <p14:creationId xmlns:p14="http://schemas.microsoft.com/office/powerpoint/2010/main" val="124692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197378" y="2963334"/>
            <a:ext cx="2978752"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3499" y="4487333"/>
            <a:ext cx="852551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3499" y="685801"/>
            <a:ext cx="852551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894095" y="6172201"/>
            <a:ext cx="1598533" cy="365125"/>
          </a:xfrm>
          <a:prstGeom prst="rect">
            <a:avLst/>
          </a:prstGeom>
        </p:spPr>
        <p:txBody>
          <a:bodyPr vert="horz" lIns="91440" tIns="45720" rIns="91440" bIns="45720" rtlCol="0" anchor="t"/>
          <a:lstStyle>
            <a:lvl1pPr algn="r">
              <a:defRPr sz="999" b="0" i="0">
                <a:solidFill>
                  <a:schemeClr val="bg2">
                    <a:lumMod val="50000"/>
                  </a:schemeClr>
                </a:solidFill>
                <a:effectLst/>
                <a:latin typeface="+mn-lt"/>
              </a:defRPr>
            </a:lvl1pPr>
          </a:lstStyle>
          <a:p>
            <a:fld id="{4AAD347D-5ACD-4C99-B74B-A9C85AD731AF}" type="datetimeFigureOut">
              <a:rPr lang="en-US" smtClean="0"/>
              <a:t>8/15/2023</a:t>
            </a:fld>
            <a:endParaRPr lang="en-US" dirty="0"/>
          </a:p>
        </p:txBody>
      </p:sp>
      <p:sp>
        <p:nvSpPr>
          <p:cNvPr id="5" name="Footer Placeholder 4"/>
          <p:cNvSpPr>
            <a:spLocks noGrp="1"/>
          </p:cNvSpPr>
          <p:nvPr>
            <p:ph type="ftr" sz="quarter" idx="3"/>
          </p:nvPr>
        </p:nvSpPr>
        <p:spPr>
          <a:xfrm>
            <a:off x="683499" y="6172201"/>
            <a:ext cx="7535942" cy="365125"/>
          </a:xfrm>
          <a:prstGeom prst="rect">
            <a:avLst/>
          </a:prstGeom>
        </p:spPr>
        <p:txBody>
          <a:bodyPr vert="horz" lIns="91440" tIns="45720" rIns="91440" bIns="45720" rtlCol="0" anchor="t"/>
          <a:lstStyle>
            <a:lvl1pPr algn="l">
              <a:defRPr sz="999"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52406" y="5578476"/>
            <a:ext cx="1141055" cy="669925"/>
          </a:xfrm>
          <a:prstGeom prst="rect">
            <a:avLst/>
          </a:prstGeom>
        </p:spPr>
        <p:txBody>
          <a:bodyPr vert="horz" lIns="91440" tIns="45720" rIns="91440" bIns="45720" rtlCol="0" anchor="b"/>
          <a:lstStyle>
            <a:lvl1pPr algn="r">
              <a:defRPr sz="3197" b="0" i="0">
                <a:solidFill>
                  <a:schemeClr val="bg2">
                    <a:lumMod val="50000"/>
                  </a:schemeClr>
                </a:solidFill>
                <a:effectLst/>
                <a:latin typeface="+mn-lt"/>
              </a:defRPr>
            </a:lvl1pPr>
          </a:lstStyle>
          <a:p>
            <a:fld id="{86CB4B4D-7CA3-9044-876B-883B54F8677D}" type="slidenum">
              <a:rPr lang="en-IN" smtClean="0"/>
              <a:t>‹#›</a:t>
            </a:fld>
            <a:endParaRPr lang="en-IN"/>
          </a:p>
        </p:txBody>
      </p:sp>
    </p:spTree>
    <p:extLst>
      <p:ext uri="{BB962C8B-B14F-4D97-AF65-F5344CB8AC3E}">
        <p14:creationId xmlns:p14="http://schemas.microsoft.com/office/powerpoint/2010/main" val="2958332179"/>
      </p:ext>
    </p:extLst>
  </p:cSld>
  <p:clrMap bg1="dk1" tx1="lt1" bg2="dk2" tx2="lt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 id="2147483713" r:id="rId13"/>
    <p:sldLayoutId id="2147483714" r:id="rId14"/>
    <p:sldLayoutId id="2147483715" r:id="rId15"/>
    <p:sldLayoutId id="2147483716" r:id="rId16"/>
    <p:sldLayoutId id="2147483717" r:id="rId17"/>
    <p:sldLayoutId id="2147483718" r:id="rId18"/>
    <p:sldLayoutId id="2147483719" r:id="rId19"/>
    <p:sldLayoutId id="2147483720" r:id="rId20"/>
  </p:sldLayoutIdLst>
  <p:txStyles>
    <p:titleStyle>
      <a:lvl1pPr algn="l" defTabSz="456743" rtl="0" eaLnBrk="1" latinLnBrk="0" hangingPunct="1">
        <a:spcBef>
          <a:spcPct val="0"/>
        </a:spcBef>
        <a:buNone/>
        <a:defRPr sz="3596"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464" indent="-285464" algn="l" defTabSz="456743" rtl="0" eaLnBrk="1" latinLnBrk="0" hangingPunct="1">
        <a:spcBef>
          <a:spcPct val="20000"/>
        </a:spcBef>
        <a:spcAft>
          <a:spcPts val="599"/>
        </a:spcAft>
        <a:buClr>
          <a:schemeClr val="tx1"/>
        </a:buClr>
        <a:buSzPct val="80000"/>
        <a:buFont typeface="Wingdings 3" panose="05040102010807070707" pitchFamily="18" charset="2"/>
        <a:buChar char=""/>
        <a:defRPr sz="1998" kern="1200" cap="none">
          <a:solidFill>
            <a:schemeClr val="bg2">
              <a:lumMod val="50000"/>
            </a:schemeClr>
          </a:solidFill>
          <a:effectLst/>
          <a:latin typeface="+mn-lt"/>
          <a:ea typeface="+mn-ea"/>
          <a:cs typeface="+mn-cs"/>
        </a:defRPr>
      </a:lvl1pPr>
      <a:lvl2pPr marL="742207" indent="-285464" algn="l" defTabSz="456743" rtl="0" eaLnBrk="1" latinLnBrk="0" hangingPunct="1">
        <a:spcBef>
          <a:spcPct val="20000"/>
        </a:spcBef>
        <a:spcAft>
          <a:spcPts val="599"/>
        </a:spcAft>
        <a:buClr>
          <a:schemeClr val="tx1"/>
        </a:buClr>
        <a:buSzPct val="80000"/>
        <a:buFont typeface="Wingdings 3" panose="05040102010807070707" pitchFamily="18" charset="2"/>
        <a:buChar char=""/>
        <a:defRPr sz="1798" kern="1200" cap="none">
          <a:solidFill>
            <a:schemeClr val="bg2">
              <a:lumMod val="50000"/>
            </a:schemeClr>
          </a:solidFill>
          <a:effectLst/>
          <a:latin typeface="+mn-lt"/>
          <a:ea typeface="+mn-ea"/>
          <a:cs typeface="+mn-cs"/>
        </a:defRPr>
      </a:lvl2pPr>
      <a:lvl3pPr marL="1198950" indent="-285464" algn="l" defTabSz="456743" rtl="0" eaLnBrk="1" latinLnBrk="0" hangingPunct="1">
        <a:spcBef>
          <a:spcPct val="20000"/>
        </a:spcBef>
        <a:spcAft>
          <a:spcPts val="599"/>
        </a:spcAft>
        <a:buClr>
          <a:schemeClr val="tx1"/>
        </a:buClr>
        <a:buSzPct val="80000"/>
        <a:buFont typeface="Wingdings 3" panose="05040102010807070707" pitchFamily="18" charset="2"/>
        <a:buChar char=""/>
        <a:defRPr sz="1598" kern="1200" cap="none">
          <a:solidFill>
            <a:schemeClr val="bg2">
              <a:lumMod val="50000"/>
            </a:schemeClr>
          </a:solidFill>
          <a:effectLst/>
          <a:latin typeface="+mn-lt"/>
          <a:ea typeface="+mn-ea"/>
          <a:cs typeface="+mn-cs"/>
        </a:defRPr>
      </a:lvl3pPr>
      <a:lvl4pPr marL="1541507" indent="-171279" algn="l" defTabSz="456743" rtl="0" eaLnBrk="1" latinLnBrk="0" hangingPunct="1">
        <a:spcBef>
          <a:spcPct val="20000"/>
        </a:spcBef>
        <a:spcAft>
          <a:spcPts val="599"/>
        </a:spcAft>
        <a:buClr>
          <a:schemeClr val="tx1"/>
        </a:buClr>
        <a:buSzPct val="80000"/>
        <a:buFont typeface="Wingdings 3" panose="05040102010807070707" pitchFamily="18" charset="2"/>
        <a:buChar char=""/>
        <a:defRPr sz="1399" kern="1200" cap="none">
          <a:solidFill>
            <a:schemeClr val="bg2">
              <a:lumMod val="50000"/>
            </a:schemeClr>
          </a:solidFill>
          <a:effectLst/>
          <a:latin typeface="+mn-lt"/>
          <a:ea typeface="+mn-ea"/>
          <a:cs typeface="+mn-cs"/>
        </a:defRPr>
      </a:lvl4pPr>
      <a:lvl5pPr marL="2112435" indent="-285464" algn="l" defTabSz="456743" rtl="0" eaLnBrk="1" latinLnBrk="0" hangingPunct="1">
        <a:spcBef>
          <a:spcPct val="20000"/>
        </a:spcBef>
        <a:spcAft>
          <a:spcPts val="599"/>
        </a:spcAft>
        <a:buClr>
          <a:schemeClr val="tx1"/>
        </a:buClr>
        <a:buSzPct val="80000"/>
        <a:buFont typeface="Wingdings 3" panose="05040102010807070707" pitchFamily="18" charset="2"/>
        <a:buChar char=""/>
        <a:defRPr sz="1399" kern="1200" cap="none">
          <a:solidFill>
            <a:schemeClr val="bg2">
              <a:lumMod val="50000"/>
            </a:schemeClr>
          </a:solidFill>
          <a:effectLst/>
          <a:latin typeface="+mn-lt"/>
          <a:ea typeface="+mn-ea"/>
          <a:cs typeface="+mn-cs"/>
        </a:defRPr>
      </a:lvl5pPr>
      <a:lvl6pPr marL="2512085" indent="-228371" algn="l" defTabSz="456743" rtl="0" eaLnBrk="1" latinLnBrk="0" hangingPunct="1">
        <a:spcBef>
          <a:spcPct val="20000"/>
        </a:spcBef>
        <a:spcAft>
          <a:spcPts val="599"/>
        </a:spcAft>
        <a:buClr>
          <a:schemeClr val="tx1"/>
        </a:buClr>
        <a:buSzPct val="80000"/>
        <a:buFont typeface="Wingdings 3" panose="05040102010807070707" pitchFamily="18" charset="2"/>
        <a:buChar char=""/>
        <a:defRPr sz="1399" kern="1200" cap="none">
          <a:solidFill>
            <a:schemeClr val="bg2">
              <a:lumMod val="50000"/>
            </a:schemeClr>
          </a:solidFill>
          <a:effectLst/>
          <a:latin typeface="+mn-lt"/>
          <a:ea typeface="+mn-ea"/>
          <a:cs typeface="+mn-cs"/>
        </a:defRPr>
      </a:lvl6pPr>
      <a:lvl7pPr marL="2968828" indent="-228371" algn="l" defTabSz="456743" rtl="0" eaLnBrk="1" latinLnBrk="0" hangingPunct="1">
        <a:spcBef>
          <a:spcPct val="20000"/>
        </a:spcBef>
        <a:spcAft>
          <a:spcPts val="599"/>
        </a:spcAft>
        <a:buClr>
          <a:schemeClr val="tx1"/>
        </a:buClr>
        <a:buSzPct val="80000"/>
        <a:buFont typeface="Wingdings 3" panose="05040102010807070707" pitchFamily="18" charset="2"/>
        <a:buChar char=""/>
        <a:defRPr sz="1399" kern="1200" cap="none">
          <a:solidFill>
            <a:schemeClr val="bg2">
              <a:lumMod val="50000"/>
            </a:schemeClr>
          </a:solidFill>
          <a:effectLst/>
          <a:latin typeface="+mn-lt"/>
          <a:ea typeface="+mn-ea"/>
          <a:cs typeface="+mn-cs"/>
        </a:defRPr>
      </a:lvl7pPr>
      <a:lvl8pPr marL="3425571" indent="-228371" algn="l" defTabSz="456743" rtl="0" eaLnBrk="1" latinLnBrk="0" hangingPunct="1">
        <a:spcBef>
          <a:spcPct val="20000"/>
        </a:spcBef>
        <a:spcAft>
          <a:spcPts val="599"/>
        </a:spcAft>
        <a:buClr>
          <a:schemeClr val="tx1"/>
        </a:buClr>
        <a:buSzPct val="80000"/>
        <a:buFont typeface="Wingdings 3" panose="05040102010807070707" pitchFamily="18" charset="2"/>
        <a:buChar char=""/>
        <a:defRPr sz="1399" kern="1200" cap="none">
          <a:solidFill>
            <a:schemeClr val="bg2">
              <a:lumMod val="50000"/>
            </a:schemeClr>
          </a:solidFill>
          <a:effectLst/>
          <a:latin typeface="+mn-lt"/>
          <a:ea typeface="+mn-ea"/>
          <a:cs typeface="+mn-cs"/>
        </a:defRPr>
      </a:lvl8pPr>
      <a:lvl9pPr marL="3882314" indent="-228371" algn="l" defTabSz="456743" rtl="0" eaLnBrk="1" latinLnBrk="0" hangingPunct="1">
        <a:spcBef>
          <a:spcPct val="20000"/>
        </a:spcBef>
        <a:spcAft>
          <a:spcPts val="599"/>
        </a:spcAft>
        <a:buClr>
          <a:schemeClr val="tx1"/>
        </a:buClr>
        <a:buSzPct val="80000"/>
        <a:buFont typeface="Wingdings 3" panose="05040102010807070707" pitchFamily="18" charset="2"/>
        <a:buChar char=""/>
        <a:defRPr sz="1399" kern="1200" cap="none">
          <a:solidFill>
            <a:schemeClr val="bg2">
              <a:lumMod val="50000"/>
            </a:schemeClr>
          </a:solidFill>
          <a:effectLst/>
          <a:latin typeface="+mn-lt"/>
          <a:ea typeface="+mn-ea"/>
          <a:cs typeface="+mn-cs"/>
        </a:defRPr>
      </a:lvl9pPr>
    </p:bodyStyle>
    <p:otherStyle>
      <a:defPPr>
        <a:defRPr lang="en-US"/>
      </a:defPPr>
      <a:lvl1pPr marL="0" algn="l" defTabSz="456743" rtl="0" eaLnBrk="1" latinLnBrk="0" hangingPunct="1">
        <a:defRPr sz="1798" kern="1200">
          <a:solidFill>
            <a:schemeClr val="tx1"/>
          </a:solidFill>
          <a:latin typeface="+mn-lt"/>
          <a:ea typeface="+mn-ea"/>
          <a:cs typeface="+mn-cs"/>
        </a:defRPr>
      </a:lvl1pPr>
      <a:lvl2pPr marL="456743" algn="l" defTabSz="456743" rtl="0" eaLnBrk="1" latinLnBrk="0" hangingPunct="1">
        <a:defRPr sz="1798" kern="1200">
          <a:solidFill>
            <a:schemeClr val="tx1"/>
          </a:solidFill>
          <a:latin typeface="+mn-lt"/>
          <a:ea typeface="+mn-ea"/>
          <a:cs typeface="+mn-cs"/>
        </a:defRPr>
      </a:lvl2pPr>
      <a:lvl3pPr marL="913486" algn="l" defTabSz="456743" rtl="0" eaLnBrk="1" latinLnBrk="0" hangingPunct="1">
        <a:defRPr sz="1798" kern="1200">
          <a:solidFill>
            <a:schemeClr val="tx1"/>
          </a:solidFill>
          <a:latin typeface="+mn-lt"/>
          <a:ea typeface="+mn-ea"/>
          <a:cs typeface="+mn-cs"/>
        </a:defRPr>
      </a:lvl3pPr>
      <a:lvl4pPr marL="1370228" algn="l" defTabSz="456743" rtl="0" eaLnBrk="1" latinLnBrk="0" hangingPunct="1">
        <a:defRPr sz="1798" kern="1200">
          <a:solidFill>
            <a:schemeClr val="tx1"/>
          </a:solidFill>
          <a:latin typeface="+mn-lt"/>
          <a:ea typeface="+mn-ea"/>
          <a:cs typeface="+mn-cs"/>
        </a:defRPr>
      </a:lvl4pPr>
      <a:lvl5pPr marL="1826971" algn="l" defTabSz="456743" rtl="0" eaLnBrk="1" latinLnBrk="0" hangingPunct="1">
        <a:defRPr sz="1798" kern="1200">
          <a:solidFill>
            <a:schemeClr val="tx1"/>
          </a:solidFill>
          <a:latin typeface="+mn-lt"/>
          <a:ea typeface="+mn-ea"/>
          <a:cs typeface="+mn-cs"/>
        </a:defRPr>
      </a:lvl5pPr>
      <a:lvl6pPr marL="2283714" algn="l" defTabSz="456743" rtl="0" eaLnBrk="1" latinLnBrk="0" hangingPunct="1">
        <a:defRPr sz="1798" kern="1200">
          <a:solidFill>
            <a:schemeClr val="tx1"/>
          </a:solidFill>
          <a:latin typeface="+mn-lt"/>
          <a:ea typeface="+mn-ea"/>
          <a:cs typeface="+mn-cs"/>
        </a:defRPr>
      </a:lvl6pPr>
      <a:lvl7pPr marL="2740457" algn="l" defTabSz="456743" rtl="0" eaLnBrk="1" latinLnBrk="0" hangingPunct="1">
        <a:defRPr sz="1798" kern="1200">
          <a:solidFill>
            <a:schemeClr val="tx1"/>
          </a:solidFill>
          <a:latin typeface="+mn-lt"/>
          <a:ea typeface="+mn-ea"/>
          <a:cs typeface="+mn-cs"/>
        </a:defRPr>
      </a:lvl7pPr>
      <a:lvl8pPr marL="3197200" algn="l" defTabSz="456743" rtl="0" eaLnBrk="1" latinLnBrk="0" hangingPunct="1">
        <a:defRPr sz="1798" kern="1200">
          <a:solidFill>
            <a:schemeClr val="tx1"/>
          </a:solidFill>
          <a:latin typeface="+mn-lt"/>
          <a:ea typeface="+mn-ea"/>
          <a:cs typeface="+mn-cs"/>
        </a:defRPr>
      </a:lvl8pPr>
      <a:lvl9pPr marL="3653942" algn="l" defTabSz="456743" rtl="0" eaLnBrk="1" latinLnBrk="0" hangingPunct="1">
        <a:defRPr sz="179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9.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Title 1"/>
          <p:cNvSpPr txBox="1">
            <a:spLocks noGrp="1"/>
          </p:cNvSpPr>
          <p:nvPr>
            <p:ph type="title"/>
          </p:nvPr>
        </p:nvSpPr>
        <p:spPr>
          <a:prstGeom prst="rect">
            <a:avLst/>
          </a:prstGeom>
        </p:spPr>
        <p:txBody>
          <a:bodyPr>
            <a:normAutofit fontScale="90000"/>
          </a:bodyPr>
          <a:lstStyle/>
          <a:p>
            <a:pPr algn="ctr" defTabSz="859536">
              <a:defRPr sz="3008"/>
            </a:pPr>
            <a:r>
              <a:rPr dirty="0"/>
              <a:t>Predicting Total </a:t>
            </a:r>
            <a:r>
              <a:rPr lang="en-US" dirty="0"/>
              <a:t>Uber Cab</a:t>
            </a:r>
            <a:r>
              <a:rPr dirty="0"/>
              <a:t> Fare</a:t>
            </a:r>
            <a:br>
              <a:rPr dirty="0"/>
            </a:br>
            <a:r>
              <a:rPr sz="3384" dirty="0"/>
              <a:t>Using </a:t>
            </a:r>
            <a:r>
              <a:rPr lang="en-US" sz="3384" dirty="0"/>
              <a:t> </a:t>
            </a:r>
            <a:r>
              <a:rPr sz="3384" dirty="0"/>
              <a:t>Mongo</a:t>
            </a:r>
            <a:r>
              <a:rPr lang="en-US" sz="3384" dirty="0"/>
              <a:t>-</a:t>
            </a:r>
            <a:r>
              <a:rPr sz="3384" dirty="0"/>
              <a:t>dB and Spark</a:t>
            </a:r>
          </a:p>
        </p:txBody>
      </p:sp>
      <p:sp>
        <p:nvSpPr>
          <p:cNvPr id="99" name="Subtitle 2"/>
          <p:cNvSpPr txBox="1">
            <a:spLocks noGrp="1"/>
          </p:cNvSpPr>
          <p:nvPr>
            <p:ph type="body" sz="quarter" idx="1"/>
          </p:nvPr>
        </p:nvSpPr>
        <p:spPr>
          <a:prstGeom prst="rect">
            <a:avLst/>
          </a:prstGeom>
        </p:spPr>
        <p:txBody>
          <a:bodyPr/>
          <a:lstStyle/>
          <a:p>
            <a:pPr>
              <a:lnSpc>
                <a:spcPct val="81000"/>
              </a:lnSpc>
            </a:pPr>
            <a:endParaRPr dirty="0"/>
          </a:p>
          <a:p>
            <a:pPr>
              <a:lnSpc>
                <a:spcPct val="81000"/>
              </a:lnSpc>
            </a:pPr>
            <a:r>
              <a:rPr sz="2400" dirty="0">
                <a:solidFill>
                  <a:srgbClr val="FFC000"/>
                </a:solidFill>
                <a:latin typeface="Calibri" panose="020F0502020204030204" pitchFamily="34" charset="0"/>
                <a:cs typeface="Calibri" panose="020F0502020204030204" pitchFamily="34" charset="0"/>
              </a:rPr>
              <a:t>NAME: </a:t>
            </a:r>
            <a:r>
              <a:rPr lang="en-US" sz="2400" dirty="0">
                <a:solidFill>
                  <a:srgbClr val="FFC000"/>
                </a:solidFill>
                <a:latin typeface="Calibri" panose="020F0502020204030204" pitchFamily="34" charset="0"/>
                <a:cs typeface="Calibri" panose="020F0502020204030204" pitchFamily="34" charset="0"/>
              </a:rPr>
              <a:t>Abhishek Lal</a:t>
            </a:r>
            <a:endParaRPr sz="2400" dirty="0">
              <a:solidFill>
                <a:srgbClr val="FFC000"/>
              </a:solidFill>
              <a:latin typeface="Calibri" panose="020F0502020204030204" pitchFamily="34" charset="0"/>
              <a:cs typeface="Calibri" panose="020F0502020204030204" pitchFamily="34" charset="0"/>
            </a:endParaRPr>
          </a:p>
          <a:p>
            <a:pPr>
              <a:lnSpc>
                <a:spcPct val="81000"/>
              </a:lnSpc>
            </a:pPr>
            <a:r>
              <a:rPr sz="2400" dirty="0">
                <a:solidFill>
                  <a:srgbClr val="FFC000"/>
                </a:solidFill>
                <a:latin typeface="Calibri" panose="020F0502020204030204" pitchFamily="34" charset="0"/>
                <a:cs typeface="Calibri" panose="020F0502020204030204" pitchFamily="34" charset="0"/>
              </a:rPr>
              <a:t>Roll No.: C230</a:t>
            </a:r>
            <a:r>
              <a:rPr lang="en-US" sz="2400" dirty="0">
                <a:solidFill>
                  <a:srgbClr val="FFC000"/>
                </a:solidFill>
                <a:latin typeface="Calibri" panose="020F0502020204030204" pitchFamily="34" charset="0"/>
                <a:cs typeface="Calibri" panose="020F0502020204030204" pitchFamily="34" charset="0"/>
              </a:rPr>
              <a:t>39</a:t>
            </a:r>
            <a:endParaRPr sz="2400" dirty="0">
              <a:solidFill>
                <a:srgbClr val="FFC000"/>
              </a:solidFill>
              <a:latin typeface="Calibri" panose="020F0502020204030204" pitchFamily="34" charset="0"/>
              <a:cs typeface="Calibri" panose="020F0502020204030204" pitchFamily="34" charset="0"/>
            </a:endParaRPr>
          </a:p>
        </p:txBody>
      </p:sp>
      <p:pic>
        <p:nvPicPr>
          <p:cNvPr id="3" name="Picture 2">
            <a:extLst>
              <a:ext uri="{FF2B5EF4-FFF2-40B4-BE49-F238E27FC236}">
                <a16:creationId xmlns:a16="http://schemas.microsoft.com/office/drawing/2014/main" id="{B75C519F-B39A-C8E0-235C-5F365E1880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49722" y="794851"/>
            <a:ext cx="7274800" cy="5515948"/>
          </a:xfrm>
          <a:prstGeom prst="rect">
            <a:avLst/>
          </a:prstGeom>
        </p:spPr>
      </p:pic>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 name="Title 1"/>
          <p:cNvSpPr txBox="1">
            <a:spLocks noGrp="1"/>
          </p:cNvSpPr>
          <p:nvPr>
            <p:ph type="title"/>
          </p:nvPr>
        </p:nvSpPr>
        <p:spPr>
          <a:xfrm>
            <a:off x="1269875" y="1556792"/>
            <a:ext cx="7117434" cy="2206352"/>
          </a:xfrm>
          <a:prstGeom prst="rect">
            <a:avLst/>
          </a:prstGeom>
        </p:spPr>
        <p:txBody>
          <a:bodyPr/>
          <a:lstStyle>
            <a:lvl1pPr>
              <a:defRPr sz="6000"/>
            </a:lvl1pPr>
          </a:lstStyle>
          <a:p>
            <a:r>
              <a:t>THANK YOU</a:t>
            </a:r>
          </a:p>
        </p:txBody>
      </p:sp>
    </p:spTree>
  </p:cSld>
  <p:clrMapOvr>
    <a:masterClrMapping/>
  </p:clrMapOvr>
  <mc:AlternateContent xmlns:mc="http://schemas.openxmlformats.org/markup-compatibility/2006" xmlns:p14="http://schemas.microsoft.com/office/powerpoint/2010/main">
    <mc:Choice Requires="p14">
      <p:transition spd="slow">
        <p:fade/>
      </p:transition>
    </mc:Choice>
    <mc:Fallback xmlns:a14="http://schemas.microsoft.com/office/drawing/2010/main" xmlns:m="http://schemas.openxmlformats.org/officeDocument/2006/math"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Title 12"/>
          <p:cNvSpPr txBox="1">
            <a:spLocks noGrp="1"/>
          </p:cNvSpPr>
          <p:nvPr>
            <p:ph type="title"/>
          </p:nvPr>
        </p:nvSpPr>
        <p:spPr>
          <a:xfrm>
            <a:off x="683499" y="353867"/>
            <a:ext cx="8525510" cy="1507067"/>
          </a:xfrm>
          <a:prstGeom prst="rect">
            <a:avLst/>
          </a:prstGeom>
        </p:spPr>
        <p:txBody>
          <a:bodyPr/>
          <a:lstStyle/>
          <a:p>
            <a:r>
              <a:t>CONTENTS</a:t>
            </a:r>
          </a:p>
        </p:txBody>
      </p:sp>
      <p:sp>
        <p:nvSpPr>
          <p:cNvPr id="102" name="Content Placeholder 13"/>
          <p:cNvSpPr txBox="1">
            <a:spLocks noGrp="1"/>
          </p:cNvSpPr>
          <p:nvPr>
            <p:ph type="body" sz="half" idx="1"/>
          </p:nvPr>
        </p:nvSpPr>
        <p:spPr>
          <a:prstGeom prst="rect">
            <a:avLst/>
          </a:prstGeom>
        </p:spPr>
        <p:txBody>
          <a:bodyPr>
            <a:normAutofit fontScale="85000" lnSpcReduction="20000"/>
          </a:bodyPr>
          <a:lstStyle/>
          <a:p>
            <a:pPr marL="434340" indent="-434340" defTabSz="868680">
              <a:spcBef>
                <a:spcPts val="1700"/>
              </a:spcBef>
              <a:buFontTx/>
              <a:buAutoNum type="arabicPeriod"/>
              <a:defRPr sz="1900"/>
            </a:pPr>
            <a:r>
              <a:rPr dirty="0">
                <a:solidFill>
                  <a:srgbClr val="92D050"/>
                </a:solidFill>
              </a:rPr>
              <a:t>Objective</a:t>
            </a:r>
          </a:p>
          <a:p>
            <a:pPr marL="434340" indent="-434340" defTabSz="868680">
              <a:spcBef>
                <a:spcPts val="1700"/>
              </a:spcBef>
              <a:buFontTx/>
              <a:buAutoNum type="arabicPeriod"/>
              <a:defRPr sz="1900"/>
            </a:pPr>
            <a:r>
              <a:rPr dirty="0">
                <a:solidFill>
                  <a:srgbClr val="92D050"/>
                </a:solidFill>
              </a:rPr>
              <a:t>EDA</a:t>
            </a:r>
          </a:p>
          <a:p>
            <a:pPr marL="434340" indent="-434340" defTabSz="868680">
              <a:spcBef>
                <a:spcPts val="1700"/>
              </a:spcBef>
              <a:buFontTx/>
              <a:buAutoNum type="arabicPeriod"/>
              <a:defRPr sz="1900"/>
            </a:pPr>
            <a:r>
              <a:rPr dirty="0">
                <a:solidFill>
                  <a:srgbClr val="92D050"/>
                </a:solidFill>
              </a:rPr>
              <a:t>Analysis.</a:t>
            </a:r>
          </a:p>
          <a:p>
            <a:pPr marL="434340" indent="-434340" defTabSz="868680">
              <a:spcBef>
                <a:spcPts val="1700"/>
              </a:spcBef>
              <a:buFontTx/>
              <a:buAutoNum type="arabicPeriod"/>
              <a:defRPr sz="1900"/>
            </a:pPr>
            <a:r>
              <a:rPr dirty="0">
                <a:solidFill>
                  <a:srgbClr val="92D050"/>
                </a:solidFill>
              </a:rPr>
              <a:t>Correlation Analysis </a:t>
            </a:r>
          </a:p>
          <a:p>
            <a:pPr marL="434340" indent="-434340" defTabSz="868680">
              <a:spcBef>
                <a:spcPts val="1700"/>
              </a:spcBef>
              <a:buFontTx/>
              <a:buAutoNum type="arabicPeriod"/>
              <a:defRPr sz="1900"/>
            </a:pPr>
            <a:r>
              <a:rPr dirty="0">
                <a:solidFill>
                  <a:srgbClr val="92D050"/>
                </a:solidFill>
              </a:rPr>
              <a:t>Data Preparation </a:t>
            </a:r>
          </a:p>
          <a:p>
            <a:pPr marL="434340" indent="-434340" defTabSz="868680">
              <a:spcBef>
                <a:spcPts val="1700"/>
              </a:spcBef>
              <a:buFontTx/>
              <a:buAutoNum type="arabicPeriod"/>
              <a:defRPr sz="1900"/>
            </a:pPr>
            <a:r>
              <a:rPr dirty="0">
                <a:solidFill>
                  <a:srgbClr val="92D050"/>
                </a:solidFill>
              </a:rPr>
              <a:t>Pipeline Creation And Data Normalization </a:t>
            </a:r>
          </a:p>
          <a:p>
            <a:pPr marL="434340" indent="-434340" defTabSz="868680">
              <a:spcBef>
                <a:spcPts val="1700"/>
              </a:spcBef>
              <a:buFontTx/>
              <a:buAutoNum type="arabicPeriod"/>
              <a:defRPr sz="1900"/>
            </a:pPr>
            <a:r>
              <a:rPr dirty="0">
                <a:solidFill>
                  <a:srgbClr val="92D050"/>
                </a:solidFill>
              </a:rPr>
              <a:t>Model Building </a:t>
            </a:r>
          </a:p>
          <a:p>
            <a:pPr marL="434340" indent="-434340" defTabSz="868680">
              <a:spcBef>
                <a:spcPts val="1700"/>
              </a:spcBef>
              <a:buFontTx/>
              <a:buAutoNum type="arabicPeriod"/>
              <a:defRPr sz="1900"/>
            </a:pPr>
            <a:r>
              <a:rPr dirty="0">
                <a:solidFill>
                  <a:srgbClr val="92D050"/>
                </a:solidFill>
              </a:rPr>
              <a:t>Output</a:t>
            </a:r>
            <a:br>
              <a:rPr dirty="0">
                <a:solidFill>
                  <a:srgbClr val="92D050"/>
                </a:solidFill>
              </a:rPr>
            </a:br>
            <a:endParaRPr dirty="0">
              <a:solidFill>
                <a:srgbClr val="92D050"/>
              </a:solidFill>
            </a:endParaRPr>
          </a:p>
        </p:txBody>
      </p:sp>
    </p:spTree>
  </p:cSld>
  <p:clrMapOvr>
    <a:masterClrMapping/>
  </p:clrMapOvr>
  <mc:AlternateContent xmlns:mc="http://schemas.openxmlformats.org/markup-compatibility/2006" xmlns:p14="http://schemas.microsoft.com/office/powerpoint/2010/main">
    <mc:Choice Requires="p14">
      <p:transition spd="slow">
        <p:fade/>
      </p:transition>
    </mc:Choice>
    <mc:Fallback xmlns:a14="http://schemas.microsoft.com/office/drawing/2010/main" xmlns:m="http://schemas.openxmlformats.org/officeDocument/2006/math"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Title 1"/>
          <p:cNvSpPr txBox="1">
            <a:spLocks noGrp="1"/>
          </p:cNvSpPr>
          <p:nvPr>
            <p:ph type="title"/>
          </p:nvPr>
        </p:nvSpPr>
        <p:spPr>
          <a:prstGeom prst="rect">
            <a:avLst/>
          </a:prstGeom>
        </p:spPr>
        <p:txBody>
          <a:bodyPr/>
          <a:lstStyle/>
          <a:p>
            <a:r>
              <a:t>OBJECTIVE</a:t>
            </a:r>
          </a:p>
        </p:txBody>
      </p:sp>
      <p:sp>
        <p:nvSpPr>
          <p:cNvPr id="105" name="Content Placeholder 3"/>
          <p:cNvSpPr txBox="1">
            <a:spLocks noGrp="1"/>
          </p:cNvSpPr>
          <p:nvPr>
            <p:ph type="body" sz="half" idx="1"/>
          </p:nvPr>
        </p:nvSpPr>
        <p:spPr>
          <a:prstGeom prst="rect">
            <a:avLst/>
          </a:prstGeom>
        </p:spPr>
        <p:txBody>
          <a:bodyPr/>
          <a:lstStyle/>
          <a:p>
            <a:pPr marL="0" indent="0">
              <a:buSzTx/>
              <a:buNone/>
              <a:defRPr sz="2800">
                <a:latin typeface="Söhne"/>
                <a:ea typeface="Söhne"/>
                <a:cs typeface="Söhne"/>
                <a:sym typeface="Söhne"/>
              </a:defRPr>
            </a:pPr>
            <a:endParaRPr dirty="0"/>
          </a:p>
          <a:p>
            <a:pPr marL="0" indent="0">
              <a:buSzTx/>
              <a:buNone/>
              <a:defRPr sz="2800">
                <a:latin typeface="Söhne"/>
                <a:ea typeface="Söhne"/>
                <a:cs typeface="Söhne"/>
                <a:sym typeface="Söhne"/>
              </a:defRPr>
            </a:pPr>
            <a:r>
              <a:rPr dirty="0"/>
              <a:t>In this project focused on predicting total </a:t>
            </a:r>
            <a:r>
              <a:rPr lang="en-US" dirty="0"/>
              <a:t>cab</a:t>
            </a:r>
            <a:r>
              <a:rPr dirty="0"/>
              <a:t> fare, our aim was to build a model using the Spark distributed data processing framework. The model would estimate the charges individuals would incur based on factors such as total distance travelled, surge applied, trip duration, tip etc. To efficiently manage and analyze the medical insurance data, we integrated MongoDB with Spark.</a:t>
            </a:r>
            <a:r>
              <a:rPr dirty="0">
                <a:solidFill>
                  <a:srgbClr val="D1D5DB"/>
                </a:solidFill>
              </a:rPr>
              <a:t> </a:t>
            </a:r>
          </a:p>
        </p:txBody>
      </p:sp>
    </p:spTree>
  </p:cSld>
  <p:clrMapOvr>
    <a:masterClrMapping/>
  </p:clrMapOvr>
  <mc:AlternateContent xmlns:mc="http://schemas.openxmlformats.org/markup-compatibility/2006" xmlns:p14="http://schemas.microsoft.com/office/powerpoint/2010/main">
    <mc:Choice Requires="p14">
      <p:transition spd="slow">
        <p:fade/>
      </p:transition>
    </mc:Choice>
    <mc:Fallback xmlns:a14="http://schemas.microsoft.com/office/drawing/2010/main" xmlns:m="http://schemas.openxmlformats.org/officeDocument/2006/math"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Title 1"/>
          <p:cNvSpPr txBox="1">
            <a:spLocks noGrp="1"/>
          </p:cNvSpPr>
          <p:nvPr>
            <p:ph type="title"/>
          </p:nvPr>
        </p:nvSpPr>
        <p:spPr>
          <a:xfrm>
            <a:off x="683499" y="820401"/>
            <a:ext cx="8525510" cy="1507067"/>
          </a:xfrm>
          <a:prstGeom prst="rect">
            <a:avLst/>
          </a:prstGeom>
        </p:spPr>
        <p:txBody>
          <a:bodyPr/>
          <a:lstStyle>
            <a:lvl1pPr>
              <a:defRPr b="1"/>
            </a:lvl1pPr>
          </a:lstStyle>
          <a:p>
            <a:r>
              <a:rPr dirty="0"/>
              <a:t>EDA</a:t>
            </a:r>
          </a:p>
        </p:txBody>
      </p:sp>
      <p:pic>
        <p:nvPicPr>
          <p:cNvPr id="108" name="Screenshot 2023-08-13 at 11.06.36 AM.png" descr="Screenshot 2023-08-13 at 11.06.36 AM.png"/>
          <p:cNvPicPr>
            <a:picLocks noChangeAspect="1"/>
          </p:cNvPicPr>
          <p:nvPr/>
        </p:nvPicPr>
        <p:blipFill>
          <a:blip r:embed="rId2"/>
          <a:stretch>
            <a:fillRect/>
          </a:stretch>
        </p:blipFill>
        <p:spPr>
          <a:xfrm>
            <a:off x="1010944" y="2911663"/>
            <a:ext cx="3121233" cy="2374029"/>
          </a:xfrm>
          <a:prstGeom prst="rect">
            <a:avLst/>
          </a:prstGeom>
          <a:ln w="12700">
            <a:miter lim="400000"/>
          </a:ln>
        </p:spPr>
      </p:pic>
      <p:pic>
        <p:nvPicPr>
          <p:cNvPr id="109" name="Screenshot 2023-08-13 at 11.07.53 AM.png" descr="Screenshot 2023-08-13 at 11.07.53 AM.png"/>
          <p:cNvPicPr>
            <a:picLocks noChangeAspect="1"/>
          </p:cNvPicPr>
          <p:nvPr/>
        </p:nvPicPr>
        <p:blipFill>
          <a:blip r:embed="rId3"/>
          <a:stretch>
            <a:fillRect/>
          </a:stretch>
        </p:blipFill>
        <p:spPr>
          <a:xfrm>
            <a:off x="4657526" y="2870413"/>
            <a:ext cx="2864247" cy="2177671"/>
          </a:xfrm>
          <a:prstGeom prst="rect">
            <a:avLst/>
          </a:prstGeom>
          <a:ln w="12700">
            <a:miter lim="400000"/>
          </a:ln>
        </p:spPr>
      </p:pic>
      <p:pic>
        <p:nvPicPr>
          <p:cNvPr id="110" name="Screenshot 2023-08-13 at 11.09.22 AM.png" descr="Screenshot 2023-08-13 at 11.09.22 AM.png"/>
          <p:cNvPicPr>
            <a:picLocks noChangeAspect="1"/>
          </p:cNvPicPr>
          <p:nvPr/>
        </p:nvPicPr>
        <p:blipFill>
          <a:blip r:embed="rId4"/>
          <a:stretch>
            <a:fillRect/>
          </a:stretch>
        </p:blipFill>
        <p:spPr>
          <a:xfrm>
            <a:off x="7666869" y="2928527"/>
            <a:ext cx="3121233" cy="2061444"/>
          </a:xfrm>
          <a:prstGeom prst="rect">
            <a:avLst/>
          </a:prstGeom>
          <a:ln w="12700">
            <a:miter lim="400000"/>
          </a:ln>
        </p:spPr>
      </p:pic>
    </p:spTree>
  </p:cSld>
  <p:clrMapOvr>
    <a:masterClrMapping/>
  </p:clrMapOvr>
  <mc:AlternateContent xmlns:mc="http://schemas.openxmlformats.org/markup-compatibility/2006" xmlns:p14="http://schemas.microsoft.com/office/powerpoint/2010/main">
    <mc:Choice Requires="p14">
      <p:transition spd="slow">
        <p:fade/>
      </p:transition>
    </mc:Choice>
    <mc:Fallback xmlns:a14="http://schemas.microsoft.com/office/drawing/2010/main" xmlns:m="http://schemas.openxmlformats.org/officeDocument/2006/math"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 name="Title 1"/>
          <p:cNvSpPr txBox="1">
            <a:spLocks noGrp="1"/>
          </p:cNvSpPr>
          <p:nvPr>
            <p:ph type="title"/>
          </p:nvPr>
        </p:nvSpPr>
        <p:spPr>
          <a:xfrm>
            <a:off x="683499" y="540483"/>
            <a:ext cx="8525510" cy="1507067"/>
          </a:xfrm>
          <a:prstGeom prst="rect">
            <a:avLst/>
          </a:prstGeom>
        </p:spPr>
        <p:txBody>
          <a:bodyPr/>
          <a:lstStyle/>
          <a:p>
            <a:r>
              <a:rPr dirty="0"/>
              <a:t>ANALYSIS:</a:t>
            </a:r>
          </a:p>
        </p:txBody>
      </p:sp>
      <p:sp>
        <p:nvSpPr>
          <p:cNvPr id="113" name="TextBox 9"/>
          <p:cNvSpPr txBox="1"/>
          <p:nvPr/>
        </p:nvSpPr>
        <p:spPr>
          <a:xfrm>
            <a:off x="1110931" y="1844824"/>
            <a:ext cx="7987349" cy="120903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p>
            <a:pPr marL="285750" indent="-285750">
              <a:buSzPct val="100000"/>
              <a:buFont typeface="Arial"/>
              <a:buChar char="•"/>
              <a:defRPr>
                <a:latin typeface="Söhne"/>
                <a:ea typeface="Söhne"/>
                <a:cs typeface="Söhne"/>
                <a:sym typeface="Söhne"/>
              </a:defRPr>
            </a:pPr>
            <a:r>
              <a:rPr dirty="0"/>
              <a:t>Based on the analysis, I find that the </a:t>
            </a:r>
            <a:r>
              <a:rPr lang="en-US" dirty="0"/>
              <a:t>Uber Cab</a:t>
            </a:r>
            <a:r>
              <a:rPr dirty="0"/>
              <a:t> Fare is. skewed</a:t>
            </a:r>
          </a:p>
          <a:p>
            <a:pPr marL="285750" indent="-285750">
              <a:buSzPct val="100000"/>
              <a:buFont typeface="Arial"/>
              <a:buChar char="•"/>
              <a:defRPr>
                <a:latin typeface="Söhne"/>
                <a:ea typeface="Söhne"/>
                <a:cs typeface="Söhne"/>
                <a:sym typeface="Söhne"/>
              </a:defRPr>
            </a:pPr>
            <a:r>
              <a:rPr dirty="0"/>
              <a:t>The average </a:t>
            </a:r>
            <a:r>
              <a:rPr lang="en-US" dirty="0"/>
              <a:t>cab</a:t>
            </a:r>
            <a:r>
              <a:rPr dirty="0"/>
              <a:t> fare is higher when the surge applied than the average </a:t>
            </a:r>
            <a:r>
              <a:rPr lang="en-US" dirty="0"/>
              <a:t>cab</a:t>
            </a:r>
            <a:r>
              <a:rPr dirty="0"/>
              <a:t> fare when surge is not applied</a:t>
            </a:r>
          </a:p>
          <a:p>
            <a:pPr marL="285750" indent="-285750">
              <a:buSzPct val="100000"/>
              <a:buFont typeface="Arial"/>
              <a:buChar char="•"/>
              <a:defRPr>
                <a:latin typeface="Söhne"/>
                <a:ea typeface="Söhne"/>
                <a:cs typeface="Söhne"/>
                <a:sym typeface="Söhne"/>
              </a:defRPr>
            </a:pPr>
            <a:r>
              <a:rPr dirty="0"/>
              <a:t>Fare is linearly dependent on the Total fare</a:t>
            </a:r>
          </a:p>
        </p:txBody>
      </p:sp>
    </p:spTree>
  </p:cSld>
  <p:clrMapOvr>
    <a:masterClrMapping/>
  </p:clrMapOvr>
  <mc:AlternateContent xmlns:mc="http://schemas.openxmlformats.org/markup-compatibility/2006" xmlns:p14="http://schemas.microsoft.com/office/powerpoint/2010/main">
    <mc:Choice Requires="p14">
      <p:transition spd="slow">
        <p:fade/>
      </p:transition>
    </mc:Choice>
    <mc:Fallback xmlns:a14="http://schemas.microsoft.com/office/drawing/2010/main" xmlns:m="http://schemas.openxmlformats.org/officeDocument/2006/math"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 name="Title 1"/>
          <p:cNvSpPr txBox="1">
            <a:spLocks noGrp="1"/>
          </p:cNvSpPr>
          <p:nvPr>
            <p:ph type="title"/>
          </p:nvPr>
        </p:nvSpPr>
        <p:spPr>
          <a:xfrm>
            <a:off x="1065212" y="118184"/>
            <a:ext cx="3276599" cy="1924050"/>
          </a:xfrm>
          <a:prstGeom prst="rect">
            <a:avLst/>
          </a:prstGeom>
        </p:spPr>
        <p:txBody>
          <a:bodyPr/>
          <a:lstStyle/>
          <a:p>
            <a:r>
              <a:rPr dirty="0"/>
              <a:t>DATA PREPARATION</a:t>
            </a:r>
          </a:p>
        </p:txBody>
      </p:sp>
      <p:sp>
        <p:nvSpPr>
          <p:cNvPr id="116" name="TextBox 9"/>
          <p:cNvSpPr txBox="1"/>
          <p:nvPr/>
        </p:nvSpPr>
        <p:spPr>
          <a:xfrm>
            <a:off x="1243587" y="1772816"/>
            <a:ext cx="7854692" cy="204723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p>
            <a:pPr marL="342900" indent="-342900">
              <a:buSzPct val="100000"/>
              <a:buAutoNum type="arabicPeriod"/>
              <a:defRPr>
                <a:solidFill>
                  <a:srgbClr val="100F0D"/>
                </a:solidFill>
                <a:latin typeface="YACgEe79vK0 0"/>
                <a:ea typeface="YACgEe79vK0 0"/>
                <a:cs typeface="YACgEe79vK0 0"/>
                <a:sym typeface="YACgEe79vK0 0"/>
              </a:defRPr>
            </a:pPr>
            <a:r>
              <a:t>Removed the fare column as the fare is completely linearly dependent on the total fare. So, the column which explains the target variable in maximum is deleted</a:t>
            </a:r>
          </a:p>
          <a:p>
            <a:pPr marL="342900" indent="-342900">
              <a:buSzPct val="100000"/>
              <a:buAutoNum type="arabicPeriod"/>
              <a:defRPr>
                <a:solidFill>
                  <a:srgbClr val="100F0D"/>
                </a:solidFill>
                <a:latin typeface="YACgEe79vK0 0"/>
                <a:ea typeface="YACgEe79vK0 0"/>
                <a:cs typeface="YACgEe79vK0 0"/>
                <a:sym typeface="YACgEe79vK0 0"/>
              </a:defRPr>
            </a:pPr>
            <a:r>
              <a:t>Surge applied is already in 0s and 1s. So, the variable is already one hot encoded</a:t>
            </a:r>
          </a:p>
          <a:p>
            <a:pPr marL="342900" indent="-342900">
              <a:buSzPct val="100000"/>
              <a:buAutoNum type="arabicPeriod"/>
              <a:defRPr>
                <a:solidFill>
                  <a:srgbClr val="100F0D"/>
                </a:solidFill>
                <a:latin typeface="YACgEe79vK0 0"/>
                <a:ea typeface="YACgEe79vK0 0"/>
                <a:cs typeface="YACgEe79vK0 0"/>
                <a:sym typeface="YACgEe79vK0 0"/>
              </a:defRPr>
            </a:pPr>
            <a:r>
              <a:t>We have applied the Standard scaler to scale the data, so that the data becomes normal</a:t>
            </a:r>
          </a:p>
        </p:txBody>
      </p:sp>
    </p:spTree>
  </p:cSld>
  <p:clrMapOvr>
    <a:masterClrMapping/>
  </p:clrMapOvr>
  <mc:AlternateContent xmlns:mc="http://schemas.openxmlformats.org/markup-compatibility/2006" xmlns:p14="http://schemas.microsoft.com/office/powerpoint/2010/main">
    <mc:Choice Requires="p14">
      <p:transition spd="slow">
        <p:fade/>
      </p:transition>
    </mc:Choice>
    <mc:Fallback xmlns:a14="http://schemas.microsoft.com/office/drawing/2010/main" xmlns:m="http://schemas.openxmlformats.org/officeDocument/2006/math"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Title 1"/>
          <p:cNvSpPr txBox="1">
            <a:spLocks noGrp="1"/>
          </p:cNvSpPr>
          <p:nvPr>
            <p:ph type="title"/>
          </p:nvPr>
        </p:nvSpPr>
        <p:spPr>
          <a:xfrm>
            <a:off x="981844" y="764704"/>
            <a:ext cx="9601201" cy="1143001"/>
          </a:xfrm>
          <a:prstGeom prst="rect">
            <a:avLst/>
          </a:prstGeom>
        </p:spPr>
        <p:txBody>
          <a:bodyPr/>
          <a:lstStyle>
            <a:lvl1pPr>
              <a:defRPr b="1" cap="all">
                <a:latin typeface="Palatino Linotype (Headings)"/>
                <a:ea typeface="Palatino Linotype (Headings)"/>
                <a:cs typeface="Palatino Linotype (Headings)"/>
                <a:sym typeface="Palatino Linotype (Headings)"/>
              </a:defRPr>
            </a:lvl1pPr>
          </a:lstStyle>
          <a:p>
            <a:r>
              <a:t>NORMAlIZING THE DATA</a:t>
            </a:r>
          </a:p>
        </p:txBody>
      </p:sp>
      <p:sp>
        <p:nvSpPr>
          <p:cNvPr id="119" name="TextBox 3"/>
          <p:cNvSpPr txBox="1"/>
          <p:nvPr/>
        </p:nvSpPr>
        <p:spPr>
          <a:xfrm>
            <a:off x="1027564" y="2204864"/>
            <a:ext cx="8070716" cy="120903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lvl1pPr>
              <a:defRPr>
                <a:solidFill>
                  <a:srgbClr val="231F20"/>
                </a:solidFill>
                <a:latin typeface="YAD1aU3sLnI 0"/>
                <a:ea typeface="YAD1aU3sLnI 0"/>
                <a:cs typeface="YAD1aU3sLnI 0"/>
                <a:sym typeface="YAD1aU3sLnI 0"/>
              </a:defRPr>
            </a:lvl1pPr>
          </a:lstStyle>
          <a:p>
            <a:r>
              <a:t>A Standard Scaler is employed to scale the features within a consistent range. The Standard Scaler ensures that each value is scaled to a range between 0 and 1, enabling fair comparisons and reducing the impact of varying feature magnitudes.</a:t>
            </a:r>
          </a:p>
        </p:txBody>
      </p:sp>
    </p:spTree>
  </p:cSld>
  <p:clrMapOvr>
    <a:masterClrMapping/>
  </p:clrMapOvr>
  <mc:AlternateContent xmlns:mc="http://schemas.openxmlformats.org/markup-compatibility/2006" xmlns:p14="http://schemas.microsoft.com/office/powerpoint/2010/main">
    <mc:Choice Requires="p14">
      <p:transition spd="slow">
        <p:fade/>
      </p:transition>
    </mc:Choice>
    <mc:Fallback xmlns:a14="http://schemas.microsoft.com/office/drawing/2010/main" xmlns:m="http://schemas.openxmlformats.org/officeDocument/2006/math"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TextBox 2"/>
          <p:cNvSpPr txBox="1"/>
          <p:nvPr/>
        </p:nvSpPr>
        <p:spPr>
          <a:xfrm>
            <a:off x="955555" y="836712"/>
            <a:ext cx="6004564" cy="70103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lvl1pPr>
              <a:defRPr sz="4000">
                <a:latin typeface="+mn-lt"/>
                <a:ea typeface="+mn-ea"/>
                <a:cs typeface="+mn-cs"/>
                <a:sym typeface="Palatino Linotype"/>
              </a:defRPr>
            </a:lvl1pPr>
          </a:lstStyle>
          <a:p>
            <a:r>
              <a:t>MODEL BUILDING</a:t>
            </a:r>
          </a:p>
        </p:txBody>
      </p:sp>
      <p:sp>
        <p:nvSpPr>
          <p:cNvPr id="122" name="TextBox 4"/>
          <p:cNvSpPr txBox="1"/>
          <p:nvPr/>
        </p:nvSpPr>
        <p:spPr>
          <a:xfrm>
            <a:off x="1033270" y="1593085"/>
            <a:ext cx="9623936" cy="232663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p>
            <a:pPr marL="285750" indent="-285750">
              <a:buSzPct val="100000"/>
              <a:buFont typeface="Arial"/>
              <a:buChar char="•"/>
              <a:defRPr>
                <a:latin typeface="YAD1aU3sLnI 0"/>
                <a:ea typeface="YAD1aU3sLnI 0"/>
                <a:cs typeface="YAD1aU3sLnI 0"/>
                <a:sym typeface="YAD1aU3sLnI 0"/>
              </a:defRPr>
            </a:pPr>
            <a:r>
              <a:t>The train-test split involves dividing the scaleddf dataset into two separate datasets: the training dataset and the test dataset. </a:t>
            </a:r>
          </a:p>
          <a:p>
            <a:pPr marL="285750" indent="-285750">
              <a:buSzPct val="100000"/>
              <a:buFont typeface="Arial"/>
              <a:buChar char="•"/>
              <a:defRPr>
                <a:latin typeface="YAD1aU3sLnI 0"/>
                <a:ea typeface="YAD1aU3sLnI 0"/>
                <a:cs typeface="YAD1aU3sLnI 0"/>
                <a:sym typeface="YAD1aU3sLnI 0"/>
              </a:defRPr>
            </a:pPr>
            <a:r>
              <a:t>This split is achieved using the randomSplit() method, which takes two parameters: weights and seed.</a:t>
            </a:r>
          </a:p>
          <a:p>
            <a:pPr marL="285750" indent="-285750">
              <a:buSzPct val="100000"/>
              <a:buFont typeface="Arial"/>
              <a:buChar char="•"/>
              <a:defRPr>
                <a:latin typeface="YAD1aU3sLnI 0"/>
                <a:ea typeface="YAD1aU3sLnI 0"/>
                <a:cs typeface="YAD1aU3sLnI 0"/>
                <a:sym typeface="YAD1aU3sLnI 0"/>
              </a:defRPr>
            </a:pPr>
            <a:r>
              <a:t>The weights parameter determines the relative sizes of the resulting datasets, while the seed parameter is optional and used for reproducibility purposes. </a:t>
            </a:r>
          </a:p>
          <a:p>
            <a:pPr marL="285750" indent="-285750">
              <a:buSzPct val="100000"/>
              <a:buFont typeface="Arial"/>
              <a:buChar char="•"/>
              <a:defRPr>
                <a:latin typeface="YAD1aU3sLnI 0"/>
                <a:ea typeface="YAD1aU3sLnI 0"/>
                <a:cs typeface="YAD1aU3sLnI 0"/>
                <a:sym typeface="YAD1aU3sLnI 0"/>
              </a:defRPr>
            </a:pPr>
            <a:r>
              <a:t>In this case, the training dataset is allocated 70% of the data, while the test dataset receives 30% of the data.</a:t>
            </a:r>
          </a:p>
        </p:txBody>
      </p:sp>
    </p:spTree>
  </p:cSld>
  <p:clrMapOvr>
    <a:masterClrMapping/>
  </p:clrMapOvr>
  <mc:AlternateContent xmlns:mc="http://schemas.openxmlformats.org/markup-compatibility/2006" xmlns:p14="http://schemas.microsoft.com/office/powerpoint/2010/main">
    <mc:Choice Requires="p14">
      <p:transition spd="slow">
        <p:fade/>
      </p:transition>
    </mc:Choice>
    <mc:Fallback xmlns:a14="http://schemas.microsoft.com/office/drawing/2010/main" xmlns:m="http://schemas.openxmlformats.org/officeDocument/2006/math"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TextBox 7"/>
          <p:cNvSpPr txBox="1"/>
          <p:nvPr/>
        </p:nvSpPr>
        <p:spPr>
          <a:xfrm>
            <a:off x="1243586" y="731434"/>
            <a:ext cx="6414536" cy="63753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lvl1pPr>
              <a:defRPr sz="3600">
                <a:latin typeface="+mn-lt"/>
                <a:ea typeface="+mn-ea"/>
                <a:cs typeface="+mn-cs"/>
                <a:sym typeface="Palatino Linotype"/>
              </a:defRPr>
            </a:lvl1pPr>
          </a:lstStyle>
          <a:p>
            <a:r>
              <a:rPr dirty="0"/>
              <a:t>OUTPUT</a:t>
            </a:r>
          </a:p>
        </p:txBody>
      </p:sp>
      <p:sp>
        <p:nvSpPr>
          <p:cNvPr id="125" name="TextBox 9"/>
          <p:cNvSpPr txBox="1"/>
          <p:nvPr/>
        </p:nvSpPr>
        <p:spPr>
          <a:xfrm>
            <a:off x="1184407" y="1545947"/>
            <a:ext cx="9485625" cy="204723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p>
            <a:pPr>
              <a:defRPr>
                <a:latin typeface="Söhne"/>
                <a:ea typeface="Söhne"/>
                <a:cs typeface="Söhne"/>
                <a:sym typeface="Söhne"/>
              </a:defRPr>
            </a:pPr>
            <a:r>
              <a:rPr dirty="0"/>
              <a:t>Model is applied on the data. </a:t>
            </a:r>
          </a:p>
          <a:p>
            <a:pPr>
              <a:defRPr>
                <a:latin typeface="Söhne"/>
                <a:ea typeface="Söhne"/>
                <a:cs typeface="Söhne"/>
                <a:sym typeface="Söhne"/>
              </a:defRPr>
            </a:pPr>
            <a:endParaRPr dirty="0"/>
          </a:p>
          <a:p>
            <a:pPr>
              <a:defRPr>
                <a:latin typeface="Söhne"/>
                <a:ea typeface="Söhne"/>
                <a:cs typeface="Söhne"/>
                <a:sym typeface="Söhne"/>
              </a:defRPr>
            </a:pPr>
            <a:r>
              <a:rPr dirty="0"/>
              <a:t>Linear regression is able to explain almost 30% of the target variable with RMSE value 83.67</a:t>
            </a:r>
          </a:p>
          <a:p>
            <a:pPr>
              <a:defRPr>
                <a:latin typeface="Söhne"/>
                <a:ea typeface="Söhne"/>
                <a:cs typeface="Söhne"/>
                <a:sym typeface="Söhne"/>
              </a:defRPr>
            </a:pPr>
            <a:endParaRPr dirty="0"/>
          </a:p>
          <a:p>
            <a:pPr>
              <a:defRPr>
                <a:latin typeface="Söhne"/>
                <a:ea typeface="Söhne"/>
                <a:cs typeface="Söhne"/>
                <a:sym typeface="Söhne"/>
              </a:defRPr>
            </a:pPr>
            <a:r>
              <a:rPr dirty="0"/>
              <a:t>Decision Tree Regressor is able to explain 72% of the target variable with RMSE value 5</a:t>
            </a:r>
            <a:r>
              <a:rPr lang="en-US" dirty="0"/>
              <a:t>1.48</a:t>
            </a:r>
            <a:endParaRPr dirty="0"/>
          </a:p>
          <a:p>
            <a:pPr>
              <a:defRPr>
                <a:latin typeface="Söhne"/>
                <a:ea typeface="Söhne"/>
                <a:cs typeface="Söhne"/>
                <a:sym typeface="Söhne"/>
              </a:defRPr>
            </a:pPr>
            <a:endParaRPr dirty="0"/>
          </a:p>
          <a:p>
            <a:pPr>
              <a:defRPr>
                <a:latin typeface="Söhne"/>
                <a:ea typeface="Söhne"/>
                <a:cs typeface="Söhne"/>
                <a:sym typeface="Söhne"/>
              </a:defRPr>
            </a:pPr>
            <a:r>
              <a:rPr dirty="0"/>
              <a:t>So, we will go forward with Decision Tree Regressor.</a:t>
            </a:r>
          </a:p>
        </p:txBody>
      </p:sp>
    </p:spTree>
  </p:cSld>
  <p:clrMapOvr>
    <a:masterClrMapping/>
  </p:clrMapOvr>
  <mc:AlternateContent xmlns:mc="http://schemas.openxmlformats.org/markup-compatibility/2006" xmlns:p14="http://schemas.microsoft.com/office/powerpoint/2010/main">
    <mc:Choice Requires="p14">
      <p:transition spd="slow">
        <p:fade/>
      </p:transition>
    </mc:Choice>
    <mc:Fallback xmlns:a14="http://schemas.microsoft.com/office/drawing/2010/main" xmlns:m="http://schemas.openxmlformats.org/officeDocument/2006/math" xmlns="">
      <p:transition spd="med">
        <p:fade/>
      </p:transition>
    </mc:Fallback>
  </mc:AlternateContent>
</p:sld>
</file>

<file path=ppt/theme/theme1.xml><?xml version="1.0" encoding="utf-8"?>
<a:theme xmlns:a="http://schemas.openxmlformats.org/drawingml/2006/main" name="Slice">
  <a:themeElements>
    <a:clrScheme name="Violet">
      <a:dk1>
        <a:sysClr val="windowText" lastClr="000000"/>
      </a:dk1>
      <a:lt1>
        <a:sysClr val="window" lastClr="FFFFFF"/>
      </a:lt1>
      <a:dk2>
        <a:srgbClr val="373545"/>
      </a:dk2>
      <a:lt2>
        <a:srgbClr val="DCD8DC"/>
      </a:lt2>
      <a:accent1>
        <a:srgbClr val="AD84C6"/>
      </a:accent1>
      <a:accent2>
        <a:srgbClr val="8784C7"/>
      </a:accent2>
      <a:accent3>
        <a:srgbClr val="5D739A"/>
      </a:accent3>
      <a:accent4>
        <a:srgbClr val="6997AF"/>
      </a:accent4>
      <a:accent5>
        <a:srgbClr val="84ACB6"/>
      </a:accent5>
      <a:accent6>
        <a:srgbClr val="6F8183"/>
      </a:accent6>
      <a:hlink>
        <a:srgbClr val="69A020"/>
      </a:hlink>
      <a:folHlink>
        <a:srgbClr val="8C8C8C"/>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162000"/>
                <a:satMod val="200000"/>
                <a:lumMod val="124000"/>
              </a:schemeClr>
            </a:gs>
            <a:gs pos="100000">
              <a:schemeClr val="phClr">
                <a:shade val="96000"/>
                <a:hueMod val="88000"/>
                <a:satMod val="220000"/>
                <a:lumMod val="82000"/>
              </a:schemeClr>
            </a:gs>
          </a:gsLst>
          <a:lin ang="6120000" scaled="1"/>
        </a:gradFill>
        <a:gradFill rotWithShape="1">
          <a:gsLst>
            <a:gs pos="0">
              <a:schemeClr val="phClr">
                <a:tint val="97000"/>
                <a:hueMod val="142000"/>
                <a:satMod val="200000"/>
                <a:lumMod val="118000"/>
              </a:schemeClr>
            </a:gs>
            <a:gs pos="100000">
              <a:schemeClr val="phClr">
                <a:shade val="92000"/>
                <a:hueMod val="22000"/>
                <a:satMod val="220000"/>
                <a:lumMod val="62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282EB108-EDE6-4B8E-957B-D4A69BF580EA}"/>
    </a:ext>
  </a:extLst>
</a:theme>
</file>

<file path=ppt/theme/theme2.xml><?xml version="1.0" encoding="utf-8"?>
<a:theme xmlns:a="http://schemas.openxmlformats.org/drawingml/2006/main" name="Geometric design template">
  <a:themeElements>
    <a:clrScheme name="Geometric design template">
      <a:dk1>
        <a:srgbClr val="000000"/>
      </a:dk1>
      <a:lt1>
        <a:srgbClr val="FFFFFF"/>
      </a:lt1>
      <a:dk2>
        <a:srgbClr val="A7A7A7"/>
      </a:dk2>
      <a:lt2>
        <a:srgbClr val="535353"/>
      </a:lt2>
      <a:accent1>
        <a:srgbClr val="08CAC1"/>
      </a:accent1>
      <a:accent2>
        <a:srgbClr val="76C714"/>
      </a:accent2>
      <a:accent3>
        <a:srgbClr val="0E70C2"/>
      </a:accent3>
      <a:accent4>
        <a:srgbClr val="259F39"/>
      </a:accent4>
      <a:accent5>
        <a:srgbClr val="C8C015"/>
      </a:accent5>
      <a:accent6>
        <a:srgbClr val="444FDC"/>
      </a:accent6>
      <a:hlink>
        <a:srgbClr val="0000FF"/>
      </a:hlink>
      <a:folHlink>
        <a:srgbClr val="FF00FF"/>
      </a:folHlink>
    </a:clrScheme>
    <a:fontScheme name="Geometric design template">
      <a:majorFont>
        <a:latin typeface="Helvetica"/>
        <a:ea typeface="Helvetica"/>
        <a:cs typeface="Helvetica"/>
      </a:majorFont>
      <a:minorFont>
        <a:latin typeface="Palatino Linotype"/>
        <a:ea typeface="Palatino Linotype"/>
        <a:cs typeface="Palatino Linotype"/>
      </a:minorFont>
    </a:fontScheme>
    <a:fmtScheme name="Geometric design templa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8" tIns="45718" rIns="45718" bIns="45718"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emplate>Slice</Template>
  <TotalTime>5</TotalTime>
  <Words>414</Words>
  <Application>Microsoft Office PowerPoint</Application>
  <PresentationFormat>Custom</PresentationFormat>
  <Paragraphs>41</Paragraphs>
  <Slides>10</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10</vt:i4>
      </vt:variant>
    </vt:vector>
  </HeadingPairs>
  <TitlesOfParts>
    <vt:vector size="20" baseType="lpstr">
      <vt:lpstr>Arial</vt:lpstr>
      <vt:lpstr>Calibri</vt:lpstr>
      <vt:lpstr>Century Gothic</vt:lpstr>
      <vt:lpstr>Palatino Linotype</vt:lpstr>
      <vt:lpstr>Palatino Linotype (Headings)</vt:lpstr>
      <vt:lpstr>Söhne</vt:lpstr>
      <vt:lpstr>Wingdings 3</vt:lpstr>
      <vt:lpstr>YACgEe79vK0 0</vt:lpstr>
      <vt:lpstr>YAD1aU3sLnI 0</vt:lpstr>
      <vt:lpstr>Slice</vt:lpstr>
      <vt:lpstr>Predicting Total Uber Cab Fare Using  Mongo-dB and Spark</vt:lpstr>
      <vt:lpstr>CONTENTS</vt:lpstr>
      <vt:lpstr>OBJECTIVE</vt:lpstr>
      <vt:lpstr>EDA</vt:lpstr>
      <vt:lpstr>ANALYSIS:</vt:lpstr>
      <vt:lpstr>DATA PREPARATION</vt:lpstr>
      <vt:lpstr>NORMAlIZING THE DATA</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Total Uber Cab Fare Using  Mongo-dB and Spark</dc:title>
  <dc:creator>Abhishek Lal</dc:creator>
  <cp:lastModifiedBy>Abhishek Lal</cp:lastModifiedBy>
  <cp:revision>3</cp:revision>
  <dcterms:modified xsi:type="dcterms:W3CDTF">2023-08-14T18:47:41Z</dcterms:modified>
</cp:coreProperties>
</file>