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2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9"/>
          </a:xfrm>
          <a:prstGeom prst="rect">
            <a:avLst/>
          </a:prstGeom>
        </p:spPr>
      </p:pic>
      <p:sp>
        <p:nvSpPr>
          <p:cNvPr id="17" name="bg object 17"/>
          <p:cNvSpPr/>
          <p:nvPr/>
        </p:nvSpPr>
        <p:spPr>
          <a:xfrm>
            <a:off x="8294620" y="0"/>
            <a:ext cx="690245" cy="539750"/>
          </a:xfrm>
          <a:custGeom>
            <a:avLst/>
            <a:gdLst/>
            <a:ahLst/>
            <a:cxnLst/>
            <a:rect l="l" t="t" r="r" b="b"/>
            <a:pathLst>
              <a:path w="690245" h="539750">
                <a:moveTo>
                  <a:pt x="344999" y="539500"/>
                </a:moveTo>
                <a:lnTo>
                  <a:pt x="298185" y="536350"/>
                </a:lnTo>
                <a:lnTo>
                  <a:pt x="253285" y="527176"/>
                </a:lnTo>
                <a:lnTo>
                  <a:pt x="210710" y="512388"/>
                </a:lnTo>
                <a:lnTo>
                  <a:pt x="170871" y="492397"/>
                </a:lnTo>
                <a:lnTo>
                  <a:pt x="134180" y="467614"/>
                </a:lnTo>
                <a:lnTo>
                  <a:pt x="101048" y="438451"/>
                </a:lnTo>
                <a:lnTo>
                  <a:pt x="71885" y="405319"/>
                </a:lnTo>
                <a:lnTo>
                  <a:pt x="47102" y="368628"/>
                </a:lnTo>
                <a:lnTo>
                  <a:pt x="27111" y="328789"/>
                </a:lnTo>
                <a:lnTo>
                  <a:pt x="12323" y="286214"/>
                </a:lnTo>
                <a:lnTo>
                  <a:pt x="3149" y="241314"/>
                </a:lnTo>
                <a:lnTo>
                  <a:pt x="0" y="194500"/>
                </a:lnTo>
                <a:lnTo>
                  <a:pt x="3149" y="147685"/>
                </a:lnTo>
                <a:lnTo>
                  <a:pt x="12323" y="102785"/>
                </a:lnTo>
                <a:lnTo>
                  <a:pt x="27111" y="60210"/>
                </a:lnTo>
                <a:lnTo>
                  <a:pt x="47102" y="20371"/>
                </a:lnTo>
                <a:lnTo>
                  <a:pt x="60862" y="0"/>
                </a:lnTo>
                <a:lnTo>
                  <a:pt x="629211" y="0"/>
                </a:lnTo>
                <a:lnTo>
                  <a:pt x="652470" y="38017"/>
                </a:lnTo>
                <a:lnTo>
                  <a:pt x="673064" y="87734"/>
                </a:lnTo>
                <a:lnTo>
                  <a:pt x="685702" y="140204"/>
                </a:lnTo>
                <a:lnTo>
                  <a:pt x="689999" y="194500"/>
                </a:lnTo>
                <a:lnTo>
                  <a:pt x="686850" y="241314"/>
                </a:lnTo>
                <a:lnTo>
                  <a:pt x="677676" y="286214"/>
                </a:lnTo>
                <a:lnTo>
                  <a:pt x="662888" y="328789"/>
                </a:lnTo>
                <a:lnTo>
                  <a:pt x="642897" y="368628"/>
                </a:lnTo>
                <a:lnTo>
                  <a:pt x="618114" y="405319"/>
                </a:lnTo>
                <a:lnTo>
                  <a:pt x="588951" y="438451"/>
                </a:lnTo>
                <a:lnTo>
                  <a:pt x="555819" y="467614"/>
                </a:lnTo>
                <a:lnTo>
                  <a:pt x="519128" y="492397"/>
                </a:lnTo>
                <a:lnTo>
                  <a:pt x="479289" y="512388"/>
                </a:lnTo>
                <a:lnTo>
                  <a:pt x="436714" y="527176"/>
                </a:lnTo>
                <a:lnTo>
                  <a:pt x="391814" y="536350"/>
                </a:lnTo>
                <a:lnTo>
                  <a:pt x="344999" y="539500"/>
                </a:lnTo>
                <a:close/>
              </a:path>
            </a:pathLst>
          </a:custGeom>
          <a:solidFill>
            <a:srgbClr val="FFFFFF"/>
          </a:solidFill>
        </p:spPr>
        <p:txBody>
          <a:bodyPr wrap="square" lIns="0" tIns="0" rIns="0" bIns="0" rtlCol="0"/>
          <a:lstStyle/>
          <a:p>
            <a:endParaRPr/>
          </a:p>
        </p:txBody>
      </p:sp>
      <p:sp>
        <p:nvSpPr>
          <p:cNvPr id="18" name="bg object 18"/>
          <p:cNvSpPr/>
          <p:nvPr/>
        </p:nvSpPr>
        <p:spPr>
          <a:xfrm>
            <a:off x="8793562" y="196600"/>
            <a:ext cx="345440" cy="685800"/>
          </a:xfrm>
          <a:custGeom>
            <a:avLst/>
            <a:gdLst/>
            <a:ahLst/>
            <a:cxnLst/>
            <a:rect l="l" t="t" r="r" b="b"/>
            <a:pathLst>
              <a:path w="345440" h="685800">
                <a:moveTo>
                  <a:pt x="344860" y="685788"/>
                </a:moveTo>
                <a:lnTo>
                  <a:pt x="292883" y="682262"/>
                </a:lnTo>
                <a:lnTo>
                  <a:pt x="242745" y="671110"/>
                </a:lnTo>
                <a:lnTo>
                  <a:pt x="195199" y="652760"/>
                </a:lnTo>
                <a:lnTo>
                  <a:pt x="151000" y="627642"/>
                </a:lnTo>
                <a:lnTo>
                  <a:pt x="110904" y="596184"/>
                </a:lnTo>
                <a:lnTo>
                  <a:pt x="75664" y="558815"/>
                </a:lnTo>
                <a:lnTo>
                  <a:pt x="46036" y="515964"/>
                </a:lnTo>
                <a:lnTo>
                  <a:pt x="23229" y="469126"/>
                </a:lnTo>
                <a:lnTo>
                  <a:pt x="7952" y="420087"/>
                </a:lnTo>
                <a:lnTo>
                  <a:pt x="207" y="369715"/>
                </a:lnTo>
                <a:lnTo>
                  <a:pt x="0" y="318878"/>
                </a:lnTo>
                <a:lnTo>
                  <a:pt x="7332" y="268444"/>
                </a:lnTo>
                <a:lnTo>
                  <a:pt x="22208" y="219282"/>
                </a:lnTo>
                <a:lnTo>
                  <a:pt x="44632" y="172259"/>
                </a:lnTo>
                <a:lnTo>
                  <a:pt x="73909" y="129168"/>
                </a:lnTo>
                <a:lnTo>
                  <a:pt x="108842" y="91512"/>
                </a:lnTo>
                <a:lnTo>
                  <a:pt x="148680" y="59728"/>
                </a:lnTo>
                <a:lnTo>
                  <a:pt x="192672" y="34249"/>
                </a:lnTo>
                <a:lnTo>
                  <a:pt x="240066" y="15512"/>
                </a:lnTo>
                <a:lnTo>
                  <a:pt x="290112" y="3950"/>
                </a:lnTo>
                <a:lnTo>
                  <a:pt x="342058" y="0"/>
                </a:lnTo>
                <a:lnTo>
                  <a:pt x="342058" y="342899"/>
                </a:lnTo>
                <a:lnTo>
                  <a:pt x="344860" y="685788"/>
                </a:lnTo>
                <a:close/>
              </a:path>
            </a:pathLst>
          </a:custGeom>
          <a:solidFill>
            <a:srgbClr val="000000"/>
          </a:solidFill>
        </p:spPr>
        <p:txBody>
          <a:bodyPr wrap="square" lIns="0" tIns="0" rIns="0" bIns="0" rtlCol="0"/>
          <a:lstStyle/>
          <a:p>
            <a:endParaRPr/>
          </a:p>
        </p:txBody>
      </p:sp>
      <p:sp>
        <p:nvSpPr>
          <p:cNvPr id="19" name="bg object 19"/>
          <p:cNvSpPr/>
          <p:nvPr/>
        </p:nvSpPr>
        <p:spPr>
          <a:xfrm>
            <a:off x="1706157" y="828"/>
            <a:ext cx="685800" cy="345440"/>
          </a:xfrm>
          <a:custGeom>
            <a:avLst/>
            <a:gdLst/>
            <a:ahLst/>
            <a:cxnLst/>
            <a:rect l="l" t="t" r="r" b="b"/>
            <a:pathLst>
              <a:path w="685800" h="345440">
                <a:moveTo>
                  <a:pt x="0" y="344860"/>
                </a:moveTo>
                <a:lnTo>
                  <a:pt x="3525" y="292883"/>
                </a:lnTo>
                <a:lnTo>
                  <a:pt x="14678" y="242745"/>
                </a:lnTo>
                <a:lnTo>
                  <a:pt x="33028" y="195199"/>
                </a:lnTo>
                <a:lnTo>
                  <a:pt x="58146" y="151000"/>
                </a:lnTo>
                <a:lnTo>
                  <a:pt x="89604" y="110904"/>
                </a:lnTo>
                <a:lnTo>
                  <a:pt x="126972" y="75664"/>
                </a:lnTo>
                <a:lnTo>
                  <a:pt x="169823" y="46036"/>
                </a:lnTo>
                <a:lnTo>
                  <a:pt x="216661" y="23229"/>
                </a:lnTo>
                <a:lnTo>
                  <a:pt x="265701" y="7952"/>
                </a:lnTo>
                <a:lnTo>
                  <a:pt x="316073" y="207"/>
                </a:lnTo>
                <a:lnTo>
                  <a:pt x="366909" y="0"/>
                </a:lnTo>
                <a:lnTo>
                  <a:pt x="417343" y="7332"/>
                </a:lnTo>
                <a:lnTo>
                  <a:pt x="466505" y="22208"/>
                </a:lnTo>
                <a:lnTo>
                  <a:pt x="513528" y="44632"/>
                </a:lnTo>
                <a:lnTo>
                  <a:pt x="556620" y="73909"/>
                </a:lnTo>
                <a:lnTo>
                  <a:pt x="594275" y="108842"/>
                </a:lnTo>
                <a:lnTo>
                  <a:pt x="626060" y="148680"/>
                </a:lnTo>
                <a:lnTo>
                  <a:pt x="651538" y="192672"/>
                </a:lnTo>
                <a:lnTo>
                  <a:pt x="670276" y="240066"/>
                </a:lnTo>
                <a:lnTo>
                  <a:pt x="681837" y="290112"/>
                </a:lnTo>
                <a:lnTo>
                  <a:pt x="685788" y="342058"/>
                </a:lnTo>
                <a:lnTo>
                  <a:pt x="342888" y="342058"/>
                </a:lnTo>
                <a:lnTo>
                  <a:pt x="0" y="344860"/>
                </a:lnTo>
                <a:close/>
              </a:path>
            </a:pathLst>
          </a:custGeom>
          <a:solidFill>
            <a:srgbClr val="000000"/>
          </a:solidFill>
        </p:spPr>
        <p:txBody>
          <a:bodyPr wrap="square" lIns="0" tIns="0" rIns="0" bIns="0" rtlCol="0"/>
          <a:lstStyle/>
          <a:p>
            <a:endParaRPr/>
          </a:p>
        </p:txBody>
      </p:sp>
      <p:sp>
        <p:nvSpPr>
          <p:cNvPr id="20" name="bg object 20"/>
          <p:cNvSpPr/>
          <p:nvPr/>
        </p:nvSpPr>
        <p:spPr>
          <a:xfrm>
            <a:off x="-4" y="4453499"/>
            <a:ext cx="690245" cy="690245"/>
          </a:xfrm>
          <a:custGeom>
            <a:avLst/>
            <a:gdLst/>
            <a:ahLst/>
            <a:cxnLst/>
            <a:rect l="l" t="t" r="r" b="b"/>
            <a:pathLst>
              <a:path w="690245" h="690245">
                <a:moveTo>
                  <a:pt x="344999" y="689999"/>
                </a:moveTo>
                <a:lnTo>
                  <a:pt x="298185" y="686850"/>
                </a:lnTo>
                <a:lnTo>
                  <a:pt x="253285" y="677676"/>
                </a:lnTo>
                <a:lnTo>
                  <a:pt x="210710" y="662888"/>
                </a:lnTo>
                <a:lnTo>
                  <a:pt x="170871" y="642897"/>
                </a:lnTo>
                <a:lnTo>
                  <a:pt x="134180" y="618114"/>
                </a:lnTo>
                <a:lnTo>
                  <a:pt x="101048" y="588951"/>
                </a:lnTo>
                <a:lnTo>
                  <a:pt x="71885" y="555819"/>
                </a:lnTo>
                <a:lnTo>
                  <a:pt x="47102" y="519128"/>
                </a:lnTo>
                <a:lnTo>
                  <a:pt x="27111" y="479289"/>
                </a:lnTo>
                <a:lnTo>
                  <a:pt x="12323" y="436714"/>
                </a:lnTo>
                <a:lnTo>
                  <a:pt x="3149" y="391814"/>
                </a:lnTo>
                <a:lnTo>
                  <a:pt x="0" y="344999"/>
                </a:lnTo>
                <a:lnTo>
                  <a:pt x="3149" y="298185"/>
                </a:lnTo>
                <a:lnTo>
                  <a:pt x="12323" y="253285"/>
                </a:lnTo>
                <a:lnTo>
                  <a:pt x="27111" y="210710"/>
                </a:lnTo>
                <a:lnTo>
                  <a:pt x="47102" y="170871"/>
                </a:lnTo>
                <a:lnTo>
                  <a:pt x="71885" y="134180"/>
                </a:lnTo>
                <a:lnTo>
                  <a:pt x="101048" y="101047"/>
                </a:lnTo>
                <a:lnTo>
                  <a:pt x="134180" y="71885"/>
                </a:lnTo>
                <a:lnTo>
                  <a:pt x="170871" y="47102"/>
                </a:lnTo>
                <a:lnTo>
                  <a:pt x="210710" y="27111"/>
                </a:lnTo>
                <a:lnTo>
                  <a:pt x="253285" y="12323"/>
                </a:lnTo>
                <a:lnTo>
                  <a:pt x="298185" y="3149"/>
                </a:lnTo>
                <a:lnTo>
                  <a:pt x="344999" y="0"/>
                </a:lnTo>
                <a:lnTo>
                  <a:pt x="399295" y="4297"/>
                </a:lnTo>
                <a:lnTo>
                  <a:pt x="451765" y="16935"/>
                </a:lnTo>
                <a:lnTo>
                  <a:pt x="501482" y="37528"/>
                </a:lnTo>
                <a:lnTo>
                  <a:pt x="547520" y="65694"/>
                </a:lnTo>
                <a:lnTo>
                  <a:pt x="588951" y="101048"/>
                </a:lnTo>
                <a:lnTo>
                  <a:pt x="624305" y="142479"/>
                </a:lnTo>
                <a:lnTo>
                  <a:pt x="652471" y="188517"/>
                </a:lnTo>
                <a:lnTo>
                  <a:pt x="673064" y="238234"/>
                </a:lnTo>
                <a:lnTo>
                  <a:pt x="685702" y="290704"/>
                </a:lnTo>
                <a:lnTo>
                  <a:pt x="689999" y="344999"/>
                </a:lnTo>
                <a:lnTo>
                  <a:pt x="686850" y="391814"/>
                </a:lnTo>
                <a:lnTo>
                  <a:pt x="677676" y="436714"/>
                </a:lnTo>
                <a:lnTo>
                  <a:pt x="662888" y="479289"/>
                </a:lnTo>
                <a:lnTo>
                  <a:pt x="642897" y="519128"/>
                </a:lnTo>
                <a:lnTo>
                  <a:pt x="618114" y="555819"/>
                </a:lnTo>
                <a:lnTo>
                  <a:pt x="588951" y="588951"/>
                </a:lnTo>
                <a:lnTo>
                  <a:pt x="555819" y="618114"/>
                </a:lnTo>
                <a:lnTo>
                  <a:pt x="519128" y="642897"/>
                </a:lnTo>
                <a:lnTo>
                  <a:pt x="479289" y="662888"/>
                </a:lnTo>
                <a:lnTo>
                  <a:pt x="436714" y="677676"/>
                </a:lnTo>
                <a:lnTo>
                  <a:pt x="391814" y="686850"/>
                </a:lnTo>
                <a:lnTo>
                  <a:pt x="344999" y="689999"/>
                </a:lnTo>
                <a:close/>
              </a:path>
            </a:pathLst>
          </a:custGeom>
          <a:solidFill>
            <a:srgbClr val="FFFFFF"/>
          </a:solidFill>
        </p:spPr>
        <p:txBody>
          <a:bodyPr wrap="square" lIns="0" tIns="0" rIns="0" bIns="0" rtlCol="0"/>
          <a:lstStyle/>
          <a:p>
            <a:endParaRPr/>
          </a:p>
        </p:txBody>
      </p:sp>
      <p:sp>
        <p:nvSpPr>
          <p:cNvPr id="21" name="bg object 21"/>
          <p:cNvSpPr/>
          <p:nvPr/>
        </p:nvSpPr>
        <p:spPr>
          <a:xfrm>
            <a:off x="6991215" y="4535225"/>
            <a:ext cx="690245" cy="608330"/>
          </a:xfrm>
          <a:custGeom>
            <a:avLst/>
            <a:gdLst/>
            <a:ahLst/>
            <a:cxnLst/>
            <a:rect l="l" t="t" r="r" b="b"/>
            <a:pathLst>
              <a:path w="690245" h="608329">
                <a:moveTo>
                  <a:pt x="566998" y="608274"/>
                </a:moveTo>
                <a:lnTo>
                  <a:pt x="123001" y="608274"/>
                </a:lnTo>
                <a:lnTo>
                  <a:pt x="101048" y="588951"/>
                </a:lnTo>
                <a:lnTo>
                  <a:pt x="71885" y="555819"/>
                </a:lnTo>
                <a:lnTo>
                  <a:pt x="47102" y="519128"/>
                </a:lnTo>
                <a:lnTo>
                  <a:pt x="27111" y="479289"/>
                </a:lnTo>
                <a:lnTo>
                  <a:pt x="12323" y="436714"/>
                </a:lnTo>
                <a:lnTo>
                  <a:pt x="3149" y="391814"/>
                </a:lnTo>
                <a:lnTo>
                  <a:pt x="0" y="344999"/>
                </a:lnTo>
                <a:lnTo>
                  <a:pt x="3149" y="298185"/>
                </a:lnTo>
                <a:lnTo>
                  <a:pt x="12323" y="253285"/>
                </a:lnTo>
                <a:lnTo>
                  <a:pt x="27111" y="210710"/>
                </a:lnTo>
                <a:lnTo>
                  <a:pt x="47102" y="170871"/>
                </a:lnTo>
                <a:lnTo>
                  <a:pt x="71885" y="134180"/>
                </a:lnTo>
                <a:lnTo>
                  <a:pt x="101048" y="101047"/>
                </a:lnTo>
                <a:lnTo>
                  <a:pt x="134180" y="71885"/>
                </a:lnTo>
                <a:lnTo>
                  <a:pt x="170871" y="47102"/>
                </a:lnTo>
                <a:lnTo>
                  <a:pt x="210710" y="27111"/>
                </a:lnTo>
                <a:lnTo>
                  <a:pt x="253285" y="12323"/>
                </a:lnTo>
                <a:lnTo>
                  <a:pt x="298185" y="3149"/>
                </a:lnTo>
                <a:lnTo>
                  <a:pt x="344999" y="0"/>
                </a:lnTo>
                <a:lnTo>
                  <a:pt x="399295" y="4297"/>
                </a:lnTo>
                <a:lnTo>
                  <a:pt x="451764" y="16935"/>
                </a:lnTo>
                <a:lnTo>
                  <a:pt x="501481" y="37528"/>
                </a:lnTo>
                <a:lnTo>
                  <a:pt x="547519" y="65694"/>
                </a:lnTo>
                <a:lnTo>
                  <a:pt x="588951" y="101048"/>
                </a:lnTo>
                <a:lnTo>
                  <a:pt x="624305" y="142479"/>
                </a:lnTo>
                <a:lnTo>
                  <a:pt x="652470" y="188517"/>
                </a:lnTo>
                <a:lnTo>
                  <a:pt x="673064" y="238234"/>
                </a:lnTo>
                <a:lnTo>
                  <a:pt x="685702" y="290704"/>
                </a:lnTo>
                <a:lnTo>
                  <a:pt x="689999" y="344999"/>
                </a:lnTo>
                <a:lnTo>
                  <a:pt x="686850" y="391814"/>
                </a:lnTo>
                <a:lnTo>
                  <a:pt x="677676" y="436714"/>
                </a:lnTo>
                <a:lnTo>
                  <a:pt x="662888" y="479289"/>
                </a:lnTo>
                <a:lnTo>
                  <a:pt x="642897" y="519128"/>
                </a:lnTo>
                <a:lnTo>
                  <a:pt x="618114" y="555819"/>
                </a:lnTo>
                <a:lnTo>
                  <a:pt x="588951" y="588951"/>
                </a:lnTo>
                <a:lnTo>
                  <a:pt x="566998" y="608274"/>
                </a:lnTo>
                <a:close/>
              </a:path>
            </a:pathLst>
          </a:custGeom>
          <a:solidFill>
            <a:srgbClr val="FFFFFF"/>
          </a:solidFill>
        </p:spPr>
        <p:txBody>
          <a:bodyPr wrap="square" lIns="0" tIns="0" rIns="0" bIns="0" rtlCol="0"/>
          <a:lstStyle/>
          <a:p>
            <a:endParaRPr/>
          </a:p>
        </p:txBody>
      </p:sp>
      <p:sp>
        <p:nvSpPr>
          <p:cNvPr id="22" name="bg object 22"/>
          <p:cNvSpPr/>
          <p:nvPr/>
        </p:nvSpPr>
        <p:spPr>
          <a:xfrm>
            <a:off x="6519288" y="4795686"/>
            <a:ext cx="685800" cy="345440"/>
          </a:xfrm>
          <a:custGeom>
            <a:avLst/>
            <a:gdLst/>
            <a:ahLst/>
            <a:cxnLst/>
            <a:rect l="l" t="t" r="r" b="b"/>
            <a:pathLst>
              <a:path w="685800" h="345439">
                <a:moveTo>
                  <a:pt x="366909" y="344859"/>
                </a:moveTo>
                <a:lnTo>
                  <a:pt x="316072" y="344652"/>
                </a:lnTo>
                <a:lnTo>
                  <a:pt x="265700" y="336908"/>
                </a:lnTo>
                <a:lnTo>
                  <a:pt x="216661" y="321630"/>
                </a:lnTo>
                <a:lnTo>
                  <a:pt x="169823" y="298823"/>
                </a:lnTo>
                <a:lnTo>
                  <a:pt x="126973" y="269195"/>
                </a:lnTo>
                <a:lnTo>
                  <a:pt x="89604" y="233955"/>
                </a:lnTo>
                <a:lnTo>
                  <a:pt x="58146" y="193859"/>
                </a:lnTo>
                <a:lnTo>
                  <a:pt x="33027" y="149660"/>
                </a:lnTo>
                <a:lnTo>
                  <a:pt x="14678" y="102115"/>
                </a:lnTo>
                <a:lnTo>
                  <a:pt x="3525" y="51976"/>
                </a:lnTo>
                <a:lnTo>
                  <a:pt x="0" y="0"/>
                </a:lnTo>
                <a:lnTo>
                  <a:pt x="342888" y="2801"/>
                </a:lnTo>
                <a:lnTo>
                  <a:pt x="685788" y="2801"/>
                </a:lnTo>
                <a:lnTo>
                  <a:pt x="681838" y="54747"/>
                </a:lnTo>
                <a:lnTo>
                  <a:pt x="670276" y="104793"/>
                </a:lnTo>
                <a:lnTo>
                  <a:pt x="651538" y="152187"/>
                </a:lnTo>
                <a:lnTo>
                  <a:pt x="626060" y="196179"/>
                </a:lnTo>
                <a:lnTo>
                  <a:pt x="594275" y="236017"/>
                </a:lnTo>
                <a:lnTo>
                  <a:pt x="556620" y="270950"/>
                </a:lnTo>
                <a:lnTo>
                  <a:pt x="513529" y="300227"/>
                </a:lnTo>
                <a:lnTo>
                  <a:pt x="466505" y="322650"/>
                </a:lnTo>
                <a:lnTo>
                  <a:pt x="417343" y="337527"/>
                </a:lnTo>
                <a:lnTo>
                  <a:pt x="366909" y="344859"/>
                </a:lnTo>
                <a:close/>
              </a:path>
            </a:pathLst>
          </a:custGeom>
          <a:solidFill>
            <a:srgbClr val="000000"/>
          </a:solidFill>
        </p:spPr>
        <p:txBody>
          <a:bodyPr wrap="square" lIns="0" tIns="0" rIns="0" bIns="0" rtlCol="0"/>
          <a:lstStyle/>
          <a:p>
            <a:endParaRPr/>
          </a:p>
        </p:txBody>
      </p:sp>
      <p:sp>
        <p:nvSpPr>
          <p:cNvPr id="23" name="bg object 23"/>
          <p:cNvSpPr/>
          <p:nvPr/>
        </p:nvSpPr>
        <p:spPr>
          <a:xfrm>
            <a:off x="2123457" y="828"/>
            <a:ext cx="685800" cy="345440"/>
          </a:xfrm>
          <a:custGeom>
            <a:avLst/>
            <a:gdLst/>
            <a:ahLst/>
            <a:cxnLst/>
            <a:rect l="l" t="t" r="r" b="b"/>
            <a:pathLst>
              <a:path w="685800" h="345440">
                <a:moveTo>
                  <a:pt x="0" y="344860"/>
                </a:moveTo>
                <a:lnTo>
                  <a:pt x="3525" y="292883"/>
                </a:lnTo>
                <a:lnTo>
                  <a:pt x="14678" y="242745"/>
                </a:lnTo>
                <a:lnTo>
                  <a:pt x="33028" y="195199"/>
                </a:lnTo>
                <a:lnTo>
                  <a:pt x="58146" y="151000"/>
                </a:lnTo>
                <a:lnTo>
                  <a:pt x="89604" y="110904"/>
                </a:lnTo>
                <a:lnTo>
                  <a:pt x="126972" y="75664"/>
                </a:lnTo>
                <a:lnTo>
                  <a:pt x="169823" y="46036"/>
                </a:lnTo>
                <a:lnTo>
                  <a:pt x="216661" y="23229"/>
                </a:lnTo>
                <a:lnTo>
                  <a:pt x="265701" y="7952"/>
                </a:lnTo>
                <a:lnTo>
                  <a:pt x="316073" y="207"/>
                </a:lnTo>
                <a:lnTo>
                  <a:pt x="366909" y="0"/>
                </a:lnTo>
                <a:lnTo>
                  <a:pt x="417343" y="7332"/>
                </a:lnTo>
                <a:lnTo>
                  <a:pt x="466505" y="22208"/>
                </a:lnTo>
                <a:lnTo>
                  <a:pt x="513528" y="44632"/>
                </a:lnTo>
                <a:lnTo>
                  <a:pt x="556620" y="73909"/>
                </a:lnTo>
                <a:lnTo>
                  <a:pt x="594275" y="108842"/>
                </a:lnTo>
                <a:lnTo>
                  <a:pt x="626060" y="148680"/>
                </a:lnTo>
                <a:lnTo>
                  <a:pt x="651538" y="192672"/>
                </a:lnTo>
                <a:lnTo>
                  <a:pt x="670276" y="240066"/>
                </a:lnTo>
                <a:lnTo>
                  <a:pt x="681837" y="290112"/>
                </a:lnTo>
                <a:lnTo>
                  <a:pt x="685788" y="342058"/>
                </a:lnTo>
                <a:lnTo>
                  <a:pt x="342888" y="342058"/>
                </a:lnTo>
                <a:lnTo>
                  <a:pt x="0" y="344860"/>
                </a:lnTo>
                <a:close/>
              </a:path>
            </a:pathLst>
          </a:custGeom>
          <a:solidFill>
            <a:srgbClr val="FFFFFF"/>
          </a:solidFill>
        </p:spPr>
        <p:txBody>
          <a:bodyPr wrap="square" lIns="0" tIns="0" rIns="0" bIns="0" rtlCol="0"/>
          <a:lstStyle/>
          <a:p>
            <a:endParaRPr/>
          </a:p>
        </p:txBody>
      </p:sp>
      <p:sp>
        <p:nvSpPr>
          <p:cNvPr id="24" name="bg object 24"/>
          <p:cNvSpPr/>
          <p:nvPr/>
        </p:nvSpPr>
        <p:spPr>
          <a:xfrm>
            <a:off x="468232" y="4795685"/>
            <a:ext cx="685800" cy="345440"/>
          </a:xfrm>
          <a:custGeom>
            <a:avLst/>
            <a:gdLst/>
            <a:ahLst/>
            <a:cxnLst/>
            <a:rect l="l" t="t" r="r" b="b"/>
            <a:pathLst>
              <a:path w="685800" h="345439">
                <a:moveTo>
                  <a:pt x="366910" y="344859"/>
                </a:moveTo>
                <a:lnTo>
                  <a:pt x="316073" y="344652"/>
                </a:lnTo>
                <a:lnTo>
                  <a:pt x="265701" y="336908"/>
                </a:lnTo>
                <a:lnTo>
                  <a:pt x="216661" y="321630"/>
                </a:lnTo>
                <a:lnTo>
                  <a:pt x="169823" y="298823"/>
                </a:lnTo>
                <a:lnTo>
                  <a:pt x="126973" y="269195"/>
                </a:lnTo>
                <a:lnTo>
                  <a:pt x="89604" y="233955"/>
                </a:lnTo>
                <a:lnTo>
                  <a:pt x="58146" y="193859"/>
                </a:lnTo>
                <a:lnTo>
                  <a:pt x="33028" y="149660"/>
                </a:lnTo>
                <a:lnTo>
                  <a:pt x="14678" y="102115"/>
                </a:lnTo>
                <a:lnTo>
                  <a:pt x="3526" y="51976"/>
                </a:lnTo>
                <a:lnTo>
                  <a:pt x="0" y="0"/>
                </a:lnTo>
                <a:lnTo>
                  <a:pt x="342888" y="2801"/>
                </a:lnTo>
                <a:lnTo>
                  <a:pt x="685788" y="2801"/>
                </a:lnTo>
                <a:lnTo>
                  <a:pt x="681838" y="54747"/>
                </a:lnTo>
                <a:lnTo>
                  <a:pt x="670276" y="104793"/>
                </a:lnTo>
                <a:lnTo>
                  <a:pt x="651538" y="152187"/>
                </a:lnTo>
                <a:lnTo>
                  <a:pt x="626060" y="196179"/>
                </a:lnTo>
                <a:lnTo>
                  <a:pt x="594275" y="236017"/>
                </a:lnTo>
                <a:lnTo>
                  <a:pt x="556620" y="270950"/>
                </a:lnTo>
                <a:lnTo>
                  <a:pt x="513529" y="300227"/>
                </a:lnTo>
                <a:lnTo>
                  <a:pt x="466506" y="322650"/>
                </a:lnTo>
                <a:lnTo>
                  <a:pt x="417343" y="337527"/>
                </a:lnTo>
                <a:lnTo>
                  <a:pt x="366910" y="344859"/>
                </a:lnTo>
                <a:close/>
              </a:path>
            </a:pathLst>
          </a:custGeom>
          <a:solidFill>
            <a:srgbClr val="000000"/>
          </a:solidFill>
        </p:spPr>
        <p:txBody>
          <a:bodyPr wrap="square" lIns="0" tIns="0" rIns="0" bIns="0" rtlCol="0"/>
          <a:lstStyle/>
          <a:p>
            <a:endParaRPr/>
          </a:p>
        </p:txBody>
      </p:sp>
      <p:sp>
        <p:nvSpPr>
          <p:cNvPr id="25" name="bg object 25"/>
          <p:cNvSpPr/>
          <p:nvPr/>
        </p:nvSpPr>
        <p:spPr>
          <a:xfrm>
            <a:off x="-4" y="1689896"/>
            <a:ext cx="548640" cy="548640"/>
          </a:xfrm>
          <a:custGeom>
            <a:avLst/>
            <a:gdLst/>
            <a:ahLst/>
            <a:cxnLst/>
            <a:rect l="l" t="t" r="r" b="b"/>
            <a:pathLst>
              <a:path w="548640" h="548639">
                <a:moveTo>
                  <a:pt x="548399" y="548399"/>
                </a:moveTo>
                <a:lnTo>
                  <a:pt x="0" y="0"/>
                </a:lnTo>
              </a:path>
            </a:pathLst>
          </a:custGeom>
          <a:ln w="19049">
            <a:solidFill>
              <a:srgbClr val="FFFFFF"/>
            </a:solidFill>
          </a:ln>
        </p:spPr>
        <p:txBody>
          <a:bodyPr wrap="square" lIns="0" tIns="0" rIns="0" bIns="0" rtlCol="0"/>
          <a:lstStyle/>
          <a:p>
            <a:endParaRPr/>
          </a:p>
        </p:txBody>
      </p:sp>
      <p:sp>
        <p:nvSpPr>
          <p:cNvPr id="26" name="bg object 26"/>
          <p:cNvSpPr/>
          <p:nvPr/>
        </p:nvSpPr>
        <p:spPr>
          <a:xfrm>
            <a:off x="3674495" y="4718079"/>
            <a:ext cx="324485" cy="324485"/>
          </a:xfrm>
          <a:custGeom>
            <a:avLst/>
            <a:gdLst/>
            <a:ahLst/>
            <a:cxnLst/>
            <a:rect l="l" t="t" r="r" b="b"/>
            <a:pathLst>
              <a:path w="324485" h="324485">
                <a:moveTo>
                  <a:pt x="324299" y="324299"/>
                </a:moveTo>
                <a:lnTo>
                  <a:pt x="0" y="0"/>
                </a:lnTo>
              </a:path>
            </a:pathLst>
          </a:custGeom>
          <a:ln w="19049">
            <a:solidFill>
              <a:srgbClr val="000000"/>
            </a:solidFill>
          </a:ln>
        </p:spPr>
        <p:txBody>
          <a:bodyPr wrap="square" lIns="0" tIns="0" rIns="0" bIns="0" rtlCol="0"/>
          <a:lstStyle/>
          <a:p>
            <a:endParaRPr/>
          </a:p>
        </p:txBody>
      </p:sp>
      <p:sp>
        <p:nvSpPr>
          <p:cNvPr id="27" name="bg object 27"/>
          <p:cNvSpPr/>
          <p:nvPr/>
        </p:nvSpPr>
        <p:spPr>
          <a:xfrm>
            <a:off x="8506345" y="3171062"/>
            <a:ext cx="638175" cy="638175"/>
          </a:xfrm>
          <a:custGeom>
            <a:avLst/>
            <a:gdLst/>
            <a:ahLst/>
            <a:cxnLst/>
            <a:rect l="l" t="t" r="r" b="b"/>
            <a:pathLst>
              <a:path w="638175" h="638175">
                <a:moveTo>
                  <a:pt x="637653" y="637653"/>
                </a:moveTo>
                <a:lnTo>
                  <a:pt x="0" y="0"/>
                </a:lnTo>
              </a:path>
            </a:pathLst>
          </a:custGeom>
          <a:ln w="19049">
            <a:solidFill>
              <a:srgbClr val="000000"/>
            </a:solidFill>
          </a:ln>
        </p:spPr>
        <p:txBody>
          <a:bodyPr wrap="square" lIns="0" tIns="0" rIns="0" bIns="0" rtlCol="0"/>
          <a:lstStyle/>
          <a:p>
            <a:endParaRPr/>
          </a:p>
        </p:txBody>
      </p:sp>
      <p:sp>
        <p:nvSpPr>
          <p:cNvPr id="28" name="bg object 28"/>
          <p:cNvSpPr/>
          <p:nvPr/>
        </p:nvSpPr>
        <p:spPr>
          <a:xfrm>
            <a:off x="5581846" y="98454"/>
            <a:ext cx="324485" cy="324485"/>
          </a:xfrm>
          <a:custGeom>
            <a:avLst/>
            <a:gdLst/>
            <a:ahLst/>
            <a:cxnLst/>
            <a:rect l="l" t="t" r="r" b="b"/>
            <a:pathLst>
              <a:path w="324485" h="324484">
                <a:moveTo>
                  <a:pt x="324299" y="324299"/>
                </a:moveTo>
                <a:lnTo>
                  <a:pt x="0" y="0"/>
                </a:lnTo>
              </a:path>
            </a:pathLst>
          </a:custGeom>
          <a:ln w="19049">
            <a:solidFill>
              <a:srgbClr val="FFFFFF"/>
            </a:solidFill>
          </a:ln>
        </p:spPr>
        <p:txBody>
          <a:bodyPr wrap="square" lIns="0" tIns="0" rIns="0" bIns="0" rtlCol="0"/>
          <a:lstStyle/>
          <a:p>
            <a:endParaRPr/>
          </a:p>
        </p:txBody>
      </p:sp>
      <p:sp>
        <p:nvSpPr>
          <p:cNvPr id="2" name="Holder 2"/>
          <p:cNvSpPr>
            <a:spLocks noGrp="1"/>
          </p:cNvSpPr>
          <p:nvPr>
            <p:ph type="title"/>
          </p:nvPr>
        </p:nvSpPr>
        <p:spPr>
          <a:xfrm>
            <a:off x="2881576" y="237166"/>
            <a:ext cx="3380847" cy="756919"/>
          </a:xfrm>
          <a:prstGeom prst="rect">
            <a:avLst/>
          </a:prstGeom>
        </p:spPr>
        <p:txBody>
          <a:bodyPr wrap="square" lIns="0" tIns="0" rIns="0" bIns="0">
            <a:spAutoFit/>
          </a:bodyPr>
          <a:lstStyle>
            <a:lvl1pPr>
              <a:defRPr sz="4800" b="1" i="0">
                <a:solidFill>
                  <a:schemeClr val="bg1"/>
                </a:solidFill>
                <a:latin typeface="Tahoma"/>
                <a:cs typeface="Tahoma"/>
              </a:defRPr>
            </a:lvl1pPr>
          </a:lstStyle>
          <a:p>
            <a:endParaRPr/>
          </a:p>
        </p:txBody>
      </p:sp>
      <p:sp>
        <p:nvSpPr>
          <p:cNvPr id="3" name="Holder 3"/>
          <p:cNvSpPr>
            <a:spLocks noGrp="1"/>
          </p:cNvSpPr>
          <p:nvPr>
            <p:ph type="body" idx="1"/>
          </p:nvPr>
        </p:nvSpPr>
        <p:spPr>
          <a:xfrm>
            <a:off x="169775" y="1965883"/>
            <a:ext cx="8804449" cy="23304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p:nvPr/>
        </p:nvSpPr>
        <p:spPr>
          <a:xfrm>
            <a:off x="8454000" y="0"/>
            <a:ext cx="690245" cy="685800"/>
          </a:xfrm>
          <a:custGeom>
            <a:avLst/>
            <a:gdLst/>
            <a:ahLst/>
            <a:cxnLst/>
            <a:rect l="l" t="t" r="r" b="b"/>
            <a:pathLst>
              <a:path w="690245" h="685800">
                <a:moveTo>
                  <a:pt x="344999" y="685625"/>
                </a:moveTo>
                <a:lnTo>
                  <a:pt x="298185" y="682475"/>
                </a:lnTo>
                <a:lnTo>
                  <a:pt x="253285" y="673301"/>
                </a:lnTo>
                <a:lnTo>
                  <a:pt x="210710" y="658513"/>
                </a:lnTo>
                <a:lnTo>
                  <a:pt x="170871" y="638522"/>
                </a:lnTo>
                <a:lnTo>
                  <a:pt x="134180" y="613739"/>
                </a:lnTo>
                <a:lnTo>
                  <a:pt x="101048" y="584576"/>
                </a:lnTo>
                <a:lnTo>
                  <a:pt x="71885" y="551444"/>
                </a:lnTo>
                <a:lnTo>
                  <a:pt x="47102" y="514753"/>
                </a:lnTo>
                <a:lnTo>
                  <a:pt x="27111" y="474914"/>
                </a:lnTo>
                <a:lnTo>
                  <a:pt x="12323" y="432339"/>
                </a:lnTo>
                <a:lnTo>
                  <a:pt x="3149" y="387439"/>
                </a:lnTo>
                <a:lnTo>
                  <a:pt x="0" y="340624"/>
                </a:lnTo>
                <a:lnTo>
                  <a:pt x="3149" y="293810"/>
                </a:lnTo>
                <a:lnTo>
                  <a:pt x="12323" y="248910"/>
                </a:lnTo>
                <a:lnTo>
                  <a:pt x="27111" y="206335"/>
                </a:lnTo>
                <a:lnTo>
                  <a:pt x="47102" y="166496"/>
                </a:lnTo>
                <a:lnTo>
                  <a:pt x="71885" y="129805"/>
                </a:lnTo>
                <a:lnTo>
                  <a:pt x="101048" y="96673"/>
                </a:lnTo>
                <a:lnTo>
                  <a:pt x="134180" y="67510"/>
                </a:lnTo>
                <a:lnTo>
                  <a:pt x="170871" y="42727"/>
                </a:lnTo>
                <a:lnTo>
                  <a:pt x="210710" y="22736"/>
                </a:lnTo>
                <a:lnTo>
                  <a:pt x="253285" y="7948"/>
                </a:lnTo>
                <a:lnTo>
                  <a:pt x="292187" y="0"/>
                </a:lnTo>
                <a:lnTo>
                  <a:pt x="399616" y="0"/>
                </a:lnTo>
                <a:lnTo>
                  <a:pt x="451765" y="12560"/>
                </a:lnTo>
                <a:lnTo>
                  <a:pt x="501482" y="33153"/>
                </a:lnTo>
                <a:lnTo>
                  <a:pt x="547519" y="61319"/>
                </a:lnTo>
                <a:lnTo>
                  <a:pt x="588951" y="96673"/>
                </a:lnTo>
                <a:lnTo>
                  <a:pt x="624305" y="138105"/>
                </a:lnTo>
                <a:lnTo>
                  <a:pt x="652470" y="184142"/>
                </a:lnTo>
                <a:lnTo>
                  <a:pt x="673064" y="233859"/>
                </a:lnTo>
                <a:lnTo>
                  <a:pt x="685702" y="286329"/>
                </a:lnTo>
                <a:lnTo>
                  <a:pt x="689999" y="340625"/>
                </a:lnTo>
                <a:lnTo>
                  <a:pt x="686850" y="387439"/>
                </a:lnTo>
                <a:lnTo>
                  <a:pt x="677676" y="432339"/>
                </a:lnTo>
                <a:lnTo>
                  <a:pt x="662888" y="474914"/>
                </a:lnTo>
                <a:lnTo>
                  <a:pt x="642897" y="514753"/>
                </a:lnTo>
                <a:lnTo>
                  <a:pt x="618114" y="551444"/>
                </a:lnTo>
                <a:lnTo>
                  <a:pt x="588951" y="584576"/>
                </a:lnTo>
                <a:lnTo>
                  <a:pt x="555819" y="613739"/>
                </a:lnTo>
                <a:lnTo>
                  <a:pt x="519128" y="638522"/>
                </a:lnTo>
                <a:lnTo>
                  <a:pt x="479289" y="658513"/>
                </a:lnTo>
                <a:lnTo>
                  <a:pt x="436714" y="673301"/>
                </a:lnTo>
                <a:lnTo>
                  <a:pt x="391814" y="682475"/>
                </a:lnTo>
                <a:lnTo>
                  <a:pt x="344999" y="685625"/>
                </a:lnTo>
                <a:close/>
              </a:path>
            </a:pathLst>
          </a:custGeom>
          <a:solidFill>
            <a:srgbClr val="FFFFFF"/>
          </a:solidFill>
        </p:spPr>
        <p:txBody>
          <a:bodyPr wrap="square" lIns="0" tIns="0" rIns="0" bIns="0" rtlCol="0"/>
          <a:lstStyle/>
          <a:p>
            <a:endParaRPr/>
          </a:p>
        </p:txBody>
      </p:sp>
      <p:grpSp>
        <p:nvGrpSpPr>
          <p:cNvPr id="4" name="object 4"/>
          <p:cNvGrpSpPr/>
          <p:nvPr/>
        </p:nvGrpSpPr>
        <p:grpSpPr>
          <a:xfrm>
            <a:off x="2941" y="0"/>
            <a:ext cx="709930" cy="1181735"/>
            <a:chOff x="2941" y="0"/>
            <a:chExt cx="709930" cy="1181735"/>
          </a:xfrm>
        </p:grpSpPr>
        <p:sp>
          <p:nvSpPr>
            <p:cNvPr id="5" name="object 5"/>
            <p:cNvSpPr/>
            <p:nvPr/>
          </p:nvSpPr>
          <p:spPr>
            <a:xfrm>
              <a:off x="22674" y="488825"/>
              <a:ext cx="690245" cy="690245"/>
            </a:xfrm>
            <a:custGeom>
              <a:avLst/>
              <a:gdLst/>
              <a:ahLst/>
              <a:cxnLst/>
              <a:rect l="l" t="t" r="r" b="b"/>
              <a:pathLst>
                <a:path w="690245" h="690244">
                  <a:moveTo>
                    <a:pt x="344999" y="689999"/>
                  </a:moveTo>
                  <a:lnTo>
                    <a:pt x="298185" y="686850"/>
                  </a:lnTo>
                  <a:lnTo>
                    <a:pt x="253285" y="677676"/>
                  </a:lnTo>
                  <a:lnTo>
                    <a:pt x="210710" y="662888"/>
                  </a:lnTo>
                  <a:lnTo>
                    <a:pt x="170871" y="642897"/>
                  </a:lnTo>
                  <a:lnTo>
                    <a:pt x="134180" y="618114"/>
                  </a:lnTo>
                  <a:lnTo>
                    <a:pt x="101048" y="588951"/>
                  </a:lnTo>
                  <a:lnTo>
                    <a:pt x="71885" y="555819"/>
                  </a:lnTo>
                  <a:lnTo>
                    <a:pt x="47102" y="519128"/>
                  </a:lnTo>
                  <a:lnTo>
                    <a:pt x="27111" y="479289"/>
                  </a:lnTo>
                  <a:lnTo>
                    <a:pt x="12323" y="436714"/>
                  </a:lnTo>
                  <a:lnTo>
                    <a:pt x="3149" y="391814"/>
                  </a:lnTo>
                  <a:lnTo>
                    <a:pt x="0" y="344999"/>
                  </a:lnTo>
                  <a:lnTo>
                    <a:pt x="3149" y="298185"/>
                  </a:lnTo>
                  <a:lnTo>
                    <a:pt x="12323" y="253285"/>
                  </a:lnTo>
                  <a:lnTo>
                    <a:pt x="27111" y="210710"/>
                  </a:lnTo>
                  <a:lnTo>
                    <a:pt x="47102" y="170871"/>
                  </a:lnTo>
                  <a:lnTo>
                    <a:pt x="71885" y="134180"/>
                  </a:lnTo>
                  <a:lnTo>
                    <a:pt x="101048" y="101048"/>
                  </a:lnTo>
                  <a:lnTo>
                    <a:pt x="134180" y="71885"/>
                  </a:lnTo>
                  <a:lnTo>
                    <a:pt x="170871" y="47102"/>
                  </a:lnTo>
                  <a:lnTo>
                    <a:pt x="210710" y="27111"/>
                  </a:lnTo>
                  <a:lnTo>
                    <a:pt x="253285" y="12323"/>
                  </a:lnTo>
                  <a:lnTo>
                    <a:pt x="298185" y="3149"/>
                  </a:lnTo>
                  <a:lnTo>
                    <a:pt x="344999" y="0"/>
                  </a:lnTo>
                  <a:lnTo>
                    <a:pt x="399295" y="4297"/>
                  </a:lnTo>
                  <a:lnTo>
                    <a:pt x="451765" y="16935"/>
                  </a:lnTo>
                  <a:lnTo>
                    <a:pt x="501482" y="37528"/>
                  </a:lnTo>
                  <a:lnTo>
                    <a:pt x="547520" y="65694"/>
                  </a:lnTo>
                  <a:lnTo>
                    <a:pt x="588951" y="101048"/>
                  </a:lnTo>
                  <a:lnTo>
                    <a:pt x="624305" y="142479"/>
                  </a:lnTo>
                  <a:lnTo>
                    <a:pt x="652471" y="188517"/>
                  </a:lnTo>
                  <a:lnTo>
                    <a:pt x="673064" y="238234"/>
                  </a:lnTo>
                  <a:lnTo>
                    <a:pt x="685702" y="290704"/>
                  </a:lnTo>
                  <a:lnTo>
                    <a:pt x="689999" y="344999"/>
                  </a:lnTo>
                  <a:lnTo>
                    <a:pt x="686850" y="391814"/>
                  </a:lnTo>
                  <a:lnTo>
                    <a:pt x="677676" y="436714"/>
                  </a:lnTo>
                  <a:lnTo>
                    <a:pt x="662888" y="479289"/>
                  </a:lnTo>
                  <a:lnTo>
                    <a:pt x="642897" y="519128"/>
                  </a:lnTo>
                  <a:lnTo>
                    <a:pt x="618114" y="555819"/>
                  </a:lnTo>
                  <a:lnTo>
                    <a:pt x="588951" y="588951"/>
                  </a:lnTo>
                  <a:lnTo>
                    <a:pt x="555819" y="618114"/>
                  </a:lnTo>
                  <a:lnTo>
                    <a:pt x="519128" y="642897"/>
                  </a:lnTo>
                  <a:lnTo>
                    <a:pt x="479289" y="662888"/>
                  </a:lnTo>
                  <a:lnTo>
                    <a:pt x="436714" y="677676"/>
                  </a:lnTo>
                  <a:lnTo>
                    <a:pt x="391814" y="686850"/>
                  </a:lnTo>
                  <a:lnTo>
                    <a:pt x="344999" y="689999"/>
                  </a:lnTo>
                  <a:close/>
                </a:path>
              </a:pathLst>
            </a:custGeom>
            <a:solidFill>
              <a:srgbClr val="FFFFFF"/>
            </a:solidFill>
          </p:spPr>
          <p:txBody>
            <a:bodyPr wrap="square" lIns="0" tIns="0" rIns="0" bIns="0" rtlCol="0"/>
            <a:lstStyle/>
            <a:p>
              <a:endParaRPr/>
            </a:p>
          </p:txBody>
        </p:sp>
        <p:sp>
          <p:nvSpPr>
            <p:cNvPr id="6" name="object 6"/>
            <p:cNvSpPr/>
            <p:nvPr/>
          </p:nvSpPr>
          <p:spPr>
            <a:xfrm>
              <a:off x="2941" y="0"/>
              <a:ext cx="345440" cy="685800"/>
            </a:xfrm>
            <a:custGeom>
              <a:avLst/>
              <a:gdLst/>
              <a:ahLst/>
              <a:cxnLst/>
              <a:rect l="l" t="t" r="r" b="b"/>
              <a:pathLst>
                <a:path w="345440" h="685800">
                  <a:moveTo>
                    <a:pt x="344860" y="685788"/>
                  </a:moveTo>
                  <a:lnTo>
                    <a:pt x="292883" y="682262"/>
                  </a:lnTo>
                  <a:lnTo>
                    <a:pt x="242745" y="671110"/>
                  </a:lnTo>
                  <a:lnTo>
                    <a:pt x="195199" y="652760"/>
                  </a:lnTo>
                  <a:lnTo>
                    <a:pt x="151000" y="627642"/>
                  </a:lnTo>
                  <a:lnTo>
                    <a:pt x="110904" y="596184"/>
                  </a:lnTo>
                  <a:lnTo>
                    <a:pt x="75664" y="558815"/>
                  </a:lnTo>
                  <a:lnTo>
                    <a:pt x="46036" y="515964"/>
                  </a:lnTo>
                  <a:lnTo>
                    <a:pt x="23229" y="469126"/>
                  </a:lnTo>
                  <a:lnTo>
                    <a:pt x="7952" y="420087"/>
                  </a:lnTo>
                  <a:lnTo>
                    <a:pt x="207" y="369715"/>
                  </a:lnTo>
                  <a:lnTo>
                    <a:pt x="0" y="318878"/>
                  </a:lnTo>
                  <a:lnTo>
                    <a:pt x="7332" y="268444"/>
                  </a:lnTo>
                  <a:lnTo>
                    <a:pt x="22208" y="219282"/>
                  </a:lnTo>
                  <a:lnTo>
                    <a:pt x="44632" y="172259"/>
                  </a:lnTo>
                  <a:lnTo>
                    <a:pt x="73909" y="129168"/>
                  </a:lnTo>
                  <a:lnTo>
                    <a:pt x="108842" y="91512"/>
                  </a:lnTo>
                  <a:lnTo>
                    <a:pt x="148680" y="59728"/>
                  </a:lnTo>
                  <a:lnTo>
                    <a:pt x="192672" y="34249"/>
                  </a:lnTo>
                  <a:lnTo>
                    <a:pt x="240066" y="15512"/>
                  </a:lnTo>
                  <a:lnTo>
                    <a:pt x="290112" y="3950"/>
                  </a:lnTo>
                  <a:lnTo>
                    <a:pt x="342058" y="0"/>
                  </a:lnTo>
                  <a:lnTo>
                    <a:pt x="342058" y="342899"/>
                  </a:lnTo>
                  <a:lnTo>
                    <a:pt x="344860" y="685788"/>
                  </a:lnTo>
                  <a:close/>
                </a:path>
              </a:pathLst>
            </a:custGeom>
            <a:solidFill>
              <a:srgbClr val="000000"/>
            </a:solidFill>
          </p:spPr>
          <p:txBody>
            <a:bodyPr wrap="square" lIns="0" tIns="0" rIns="0" bIns="0" rtlCol="0"/>
            <a:lstStyle/>
            <a:p>
              <a:endParaRPr/>
            </a:p>
          </p:txBody>
        </p:sp>
      </p:grpSp>
      <p:sp>
        <p:nvSpPr>
          <p:cNvPr id="7" name="object 7"/>
          <p:cNvSpPr/>
          <p:nvPr/>
        </p:nvSpPr>
        <p:spPr>
          <a:xfrm>
            <a:off x="8024111" y="0"/>
            <a:ext cx="685800" cy="345440"/>
          </a:xfrm>
          <a:custGeom>
            <a:avLst/>
            <a:gdLst/>
            <a:ahLst/>
            <a:cxnLst/>
            <a:rect l="l" t="t" r="r" b="b"/>
            <a:pathLst>
              <a:path w="685800" h="345440">
                <a:moveTo>
                  <a:pt x="0" y="344860"/>
                </a:moveTo>
                <a:lnTo>
                  <a:pt x="3525" y="292883"/>
                </a:lnTo>
                <a:lnTo>
                  <a:pt x="14677" y="242745"/>
                </a:lnTo>
                <a:lnTo>
                  <a:pt x="33027" y="195199"/>
                </a:lnTo>
                <a:lnTo>
                  <a:pt x="58145" y="151000"/>
                </a:lnTo>
                <a:lnTo>
                  <a:pt x="89603" y="110904"/>
                </a:lnTo>
                <a:lnTo>
                  <a:pt x="126972" y="75664"/>
                </a:lnTo>
                <a:lnTo>
                  <a:pt x="169823" y="46036"/>
                </a:lnTo>
                <a:lnTo>
                  <a:pt x="216661" y="23229"/>
                </a:lnTo>
                <a:lnTo>
                  <a:pt x="265700" y="7952"/>
                </a:lnTo>
                <a:lnTo>
                  <a:pt x="316072" y="207"/>
                </a:lnTo>
                <a:lnTo>
                  <a:pt x="366909" y="0"/>
                </a:lnTo>
                <a:lnTo>
                  <a:pt x="417343" y="7332"/>
                </a:lnTo>
                <a:lnTo>
                  <a:pt x="466505" y="22208"/>
                </a:lnTo>
                <a:lnTo>
                  <a:pt x="513528" y="44632"/>
                </a:lnTo>
                <a:lnTo>
                  <a:pt x="556619" y="73909"/>
                </a:lnTo>
                <a:lnTo>
                  <a:pt x="594275" y="108842"/>
                </a:lnTo>
                <a:lnTo>
                  <a:pt x="626059" y="148680"/>
                </a:lnTo>
                <a:lnTo>
                  <a:pt x="651538" y="192672"/>
                </a:lnTo>
                <a:lnTo>
                  <a:pt x="670276" y="240066"/>
                </a:lnTo>
                <a:lnTo>
                  <a:pt x="681837" y="290112"/>
                </a:lnTo>
                <a:lnTo>
                  <a:pt x="685788" y="342058"/>
                </a:lnTo>
                <a:lnTo>
                  <a:pt x="342888" y="342058"/>
                </a:lnTo>
                <a:lnTo>
                  <a:pt x="0" y="344860"/>
                </a:lnTo>
                <a:close/>
              </a:path>
            </a:pathLst>
          </a:custGeom>
          <a:solidFill>
            <a:srgbClr val="000000"/>
          </a:solidFill>
        </p:spPr>
        <p:txBody>
          <a:bodyPr wrap="square" lIns="0" tIns="0" rIns="0" bIns="0" rtlCol="0"/>
          <a:lstStyle/>
          <a:p>
            <a:endParaRPr/>
          </a:p>
        </p:txBody>
      </p:sp>
      <p:sp>
        <p:nvSpPr>
          <p:cNvPr id="8" name="object 8"/>
          <p:cNvSpPr/>
          <p:nvPr/>
        </p:nvSpPr>
        <p:spPr>
          <a:xfrm>
            <a:off x="0" y="4122999"/>
            <a:ext cx="690245" cy="690245"/>
          </a:xfrm>
          <a:custGeom>
            <a:avLst/>
            <a:gdLst/>
            <a:ahLst/>
            <a:cxnLst/>
            <a:rect l="l" t="t" r="r" b="b"/>
            <a:pathLst>
              <a:path w="690245" h="690245">
                <a:moveTo>
                  <a:pt x="344999" y="689999"/>
                </a:moveTo>
                <a:lnTo>
                  <a:pt x="0" y="344999"/>
                </a:lnTo>
                <a:lnTo>
                  <a:pt x="3149" y="298185"/>
                </a:lnTo>
                <a:lnTo>
                  <a:pt x="12323" y="253285"/>
                </a:lnTo>
                <a:lnTo>
                  <a:pt x="27111" y="210710"/>
                </a:lnTo>
                <a:lnTo>
                  <a:pt x="47102" y="170871"/>
                </a:lnTo>
                <a:lnTo>
                  <a:pt x="71885" y="134180"/>
                </a:lnTo>
                <a:lnTo>
                  <a:pt x="101048" y="101047"/>
                </a:lnTo>
                <a:lnTo>
                  <a:pt x="134180" y="71885"/>
                </a:lnTo>
                <a:lnTo>
                  <a:pt x="170871" y="47102"/>
                </a:lnTo>
                <a:lnTo>
                  <a:pt x="210710" y="27111"/>
                </a:lnTo>
                <a:lnTo>
                  <a:pt x="253285" y="12323"/>
                </a:lnTo>
                <a:lnTo>
                  <a:pt x="298185" y="3149"/>
                </a:lnTo>
                <a:lnTo>
                  <a:pt x="344999" y="0"/>
                </a:lnTo>
                <a:lnTo>
                  <a:pt x="399295" y="4297"/>
                </a:lnTo>
                <a:lnTo>
                  <a:pt x="451765" y="16935"/>
                </a:lnTo>
                <a:lnTo>
                  <a:pt x="501482" y="37528"/>
                </a:lnTo>
                <a:lnTo>
                  <a:pt x="547520" y="65694"/>
                </a:lnTo>
                <a:lnTo>
                  <a:pt x="588951" y="101048"/>
                </a:lnTo>
                <a:lnTo>
                  <a:pt x="624305" y="142479"/>
                </a:lnTo>
                <a:lnTo>
                  <a:pt x="652471" y="188517"/>
                </a:lnTo>
                <a:lnTo>
                  <a:pt x="673064" y="238234"/>
                </a:lnTo>
                <a:lnTo>
                  <a:pt x="685702" y="290704"/>
                </a:lnTo>
                <a:lnTo>
                  <a:pt x="689999" y="344999"/>
                </a:lnTo>
                <a:lnTo>
                  <a:pt x="686850" y="391814"/>
                </a:lnTo>
                <a:lnTo>
                  <a:pt x="677676" y="436714"/>
                </a:lnTo>
                <a:lnTo>
                  <a:pt x="662888" y="479289"/>
                </a:lnTo>
                <a:lnTo>
                  <a:pt x="642897" y="519128"/>
                </a:lnTo>
                <a:lnTo>
                  <a:pt x="618114" y="555819"/>
                </a:lnTo>
                <a:lnTo>
                  <a:pt x="588951" y="588951"/>
                </a:lnTo>
                <a:lnTo>
                  <a:pt x="555819" y="618114"/>
                </a:lnTo>
                <a:lnTo>
                  <a:pt x="519128" y="642897"/>
                </a:lnTo>
                <a:lnTo>
                  <a:pt x="479289" y="662888"/>
                </a:lnTo>
                <a:lnTo>
                  <a:pt x="436714" y="677676"/>
                </a:lnTo>
                <a:lnTo>
                  <a:pt x="391814" y="686850"/>
                </a:lnTo>
                <a:lnTo>
                  <a:pt x="344999" y="689999"/>
                </a:lnTo>
                <a:close/>
              </a:path>
            </a:pathLst>
          </a:custGeom>
          <a:solidFill>
            <a:srgbClr val="FFFFFF"/>
          </a:solidFill>
        </p:spPr>
        <p:txBody>
          <a:bodyPr wrap="square" lIns="0" tIns="0" rIns="0" bIns="0" rtlCol="0"/>
          <a:lstStyle/>
          <a:p>
            <a:endParaRPr/>
          </a:p>
        </p:txBody>
      </p:sp>
      <p:grpSp>
        <p:nvGrpSpPr>
          <p:cNvPr id="9" name="object 9"/>
          <p:cNvGrpSpPr/>
          <p:nvPr/>
        </p:nvGrpSpPr>
        <p:grpSpPr>
          <a:xfrm>
            <a:off x="8454000" y="4247587"/>
            <a:ext cx="690245" cy="895985"/>
            <a:chOff x="8454000" y="4247587"/>
            <a:chExt cx="690245" cy="895985"/>
          </a:xfrm>
        </p:grpSpPr>
        <p:sp>
          <p:nvSpPr>
            <p:cNvPr id="10" name="object 10"/>
            <p:cNvSpPr/>
            <p:nvPr/>
          </p:nvSpPr>
          <p:spPr>
            <a:xfrm>
              <a:off x="8457142" y="4813829"/>
              <a:ext cx="683895" cy="330200"/>
            </a:xfrm>
            <a:custGeom>
              <a:avLst/>
              <a:gdLst/>
              <a:ahLst/>
              <a:cxnLst/>
              <a:rect l="l" t="t" r="r" b="b"/>
              <a:pathLst>
                <a:path w="683895" h="330200">
                  <a:moveTo>
                    <a:pt x="683815" y="329670"/>
                  </a:moveTo>
                  <a:lnTo>
                    <a:pt x="0" y="329670"/>
                  </a:lnTo>
                  <a:lnTo>
                    <a:pt x="2495" y="292883"/>
                  </a:lnTo>
                  <a:lnTo>
                    <a:pt x="13647" y="242744"/>
                  </a:lnTo>
                  <a:lnTo>
                    <a:pt x="31997" y="195199"/>
                  </a:lnTo>
                  <a:lnTo>
                    <a:pt x="57115" y="151000"/>
                  </a:lnTo>
                  <a:lnTo>
                    <a:pt x="88573" y="110904"/>
                  </a:lnTo>
                  <a:lnTo>
                    <a:pt x="125942" y="75664"/>
                  </a:lnTo>
                  <a:lnTo>
                    <a:pt x="168792" y="46036"/>
                  </a:lnTo>
                  <a:lnTo>
                    <a:pt x="215631" y="23229"/>
                  </a:lnTo>
                  <a:lnTo>
                    <a:pt x="264670" y="7951"/>
                  </a:lnTo>
                  <a:lnTo>
                    <a:pt x="315042" y="207"/>
                  </a:lnTo>
                  <a:lnTo>
                    <a:pt x="365879" y="0"/>
                  </a:lnTo>
                  <a:lnTo>
                    <a:pt x="416313" y="7332"/>
                  </a:lnTo>
                  <a:lnTo>
                    <a:pt x="465475" y="22209"/>
                  </a:lnTo>
                  <a:lnTo>
                    <a:pt x="512498" y="44632"/>
                  </a:lnTo>
                  <a:lnTo>
                    <a:pt x="555589" y="73909"/>
                  </a:lnTo>
                  <a:lnTo>
                    <a:pt x="593244" y="108842"/>
                  </a:lnTo>
                  <a:lnTo>
                    <a:pt x="625029" y="148680"/>
                  </a:lnTo>
                  <a:lnTo>
                    <a:pt x="650508" y="192672"/>
                  </a:lnTo>
                  <a:lnTo>
                    <a:pt x="669245" y="240066"/>
                  </a:lnTo>
                  <a:lnTo>
                    <a:pt x="680807" y="290112"/>
                  </a:lnTo>
                  <a:lnTo>
                    <a:pt x="683815" y="329670"/>
                  </a:lnTo>
                  <a:close/>
                </a:path>
              </a:pathLst>
            </a:custGeom>
            <a:solidFill>
              <a:srgbClr val="000000"/>
            </a:solidFill>
          </p:spPr>
          <p:txBody>
            <a:bodyPr wrap="square" lIns="0" tIns="0" rIns="0" bIns="0" rtlCol="0"/>
            <a:lstStyle/>
            <a:p>
              <a:endParaRPr/>
            </a:p>
          </p:txBody>
        </p:sp>
        <p:sp>
          <p:nvSpPr>
            <p:cNvPr id="11" name="object 11"/>
            <p:cNvSpPr/>
            <p:nvPr/>
          </p:nvSpPr>
          <p:spPr>
            <a:xfrm>
              <a:off x="8454000" y="4247587"/>
              <a:ext cx="690245" cy="690245"/>
            </a:xfrm>
            <a:custGeom>
              <a:avLst/>
              <a:gdLst/>
              <a:ahLst/>
              <a:cxnLst/>
              <a:rect l="l" t="t" r="r" b="b"/>
              <a:pathLst>
                <a:path w="690245" h="690245">
                  <a:moveTo>
                    <a:pt x="344999" y="689999"/>
                  </a:moveTo>
                  <a:lnTo>
                    <a:pt x="298185" y="686850"/>
                  </a:lnTo>
                  <a:lnTo>
                    <a:pt x="253285" y="677676"/>
                  </a:lnTo>
                  <a:lnTo>
                    <a:pt x="210710" y="662888"/>
                  </a:lnTo>
                  <a:lnTo>
                    <a:pt x="170871" y="642897"/>
                  </a:lnTo>
                  <a:lnTo>
                    <a:pt x="134180" y="618114"/>
                  </a:lnTo>
                  <a:lnTo>
                    <a:pt x="101048" y="588951"/>
                  </a:lnTo>
                  <a:lnTo>
                    <a:pt x="71885" y="555819"/>
                  </a:lnTo>
                  <a:lnTo>
                    <a:pt x="47102" y="519128"/>
                  </a:lnTo>
                  <a:lnTo>
                    <a:pt x="27111" y="479289"/>
                  </a:lnTo>
                  <a:lnTo>
                    <a:pt x="12323" y="436714"/>
                  </a:lnTo>
                  <a:lnTo>
                    <a:pt x="3149" y="391814"/>
                  </a:lnTo>
                  <a:lnTo>
                    <a:pt x="0" y="344999"/>
                  </a:lnTo>
                  <a:lnTo>
                    <a:pt x="3149" y="298185"/>
                  </a:lnTo>
                  <a:lnTo>
                    <a:pt x="12323" y="253285"/>
                  </a:lnTo>
                  <a:lnTo>
                    <a:pt x="27111" y="210710"/>
                  </a:lnTo>
                  <a:lnTo>
                    <a:pt x="47102" y="170871"/>
                  </a:lnTo>
                  <a:lnTo>
                    <a:pt x="71885" y="134180"/>
                  </a:lnTo>
                  <a:lnTo>
                    <a:pt x="101048" y="101047"/>
                  </a:lnTo>
                  <a:lnTo>
                    <a:pt x="134180" y="71885"/>
                  </a:lnTo>
                  <a:lnTo>
                    <a:pt x="170871" y="47102"/>
                  </a:lnTo>
                  <a:lnTo>
                    <a:pt x="210710" y="27111"/>
                  </a:lnTo>
                  <a:lnTo>
                    <a:pt x="253285" y="12323"/>
                  </a:lnTo>
                  <a:lnTo>
                    <a:pt x="298185" y="3149"/>
                  </a:lnTo>
                  <a:lnTo>
                    <a:pt x="344999" y="0"/>
                  </a:lnTo>
                  <a:lnTo>
                    <a:pt x="399295" y="4297"/>
                  </a:lnTo>
                  <a:lnTo>
                    <a:pt x="451765" y="16935"/>
                  </a:lnTo>
                  <a:lnTo>
                    <a:pt x="501482" y="37528"/>
                  </a:lnTo>
                  <a:lnTo>
                    <a:pt x="547519" y="65694"/>
                  </a:lnTo>
                  <a:lnTo>
                    <a:pt x="588951" y="101048"/>
                  </a:lnTo>
                  <a:lnTo>
                    <a:pt x="624305" y="142479"/>
                  </a:lnTo>
                  <a:lnTo>
                    <a:pt x="652470" y="188517"/>
                  </a:lnTo>
                  <a:lnTo>
                    <a:pt x="673064" y="238234"/>
                  </a:lnTo>
                  <a:lnTo>
                    <a:pt x="685702" y="290704"/>
                  </a:lnTo>
                  <a:lnTo>
                    <a:pt x="689999" y="344999"/>
                  </a:lnTo>
                  <a:lnTo>
                    <a:pt x="686850" y="391814"/>
                  </a:lnTo>
                  <a:lnTo>
                    <a:pt x="677676" y="436714"/>
                  </a:lnTo>
                  <a:lnTo>
                    <a:pt x="662888" y="479289"/>
                  </a:lnTo>
                  <a:lnTo>
                    <a:pt x="642897" y="519128"/>
                  </a:lnTo>
                  <a:lnTo>
                    <a:pt x="618114" y="555819"/>
                  </a:lnTo>
                  <a:lnTo>
                    <a:pt x="588951" y="588951"/>
                  </a:lnTo>
                  <a:lnTo>
                    <a:pt x="555819" y="618114"/>
                  </a:lnTo>
                  <a:lnTo>
                    <a:pt x="519128" y="642897"/>
                  </a:lnTo>
                  <a:lnTo>
                    <a:pt x="479289" y="662888"/>
                  </a:lnTo>
                  <a:lnTo>
                    <a:pt x="436714" y="677676"/>
                  </a:lnTo>
                  <a:lnTo>
                    <a:pt x="391814" y="686850"/>
                  </a:lnTo>
                  <a:lnTo>
                    <a:pt x="344999" y="689999"/>
                  </a:lnTo>
                  <a:close/>
                </a:path>
              </a:pathLst>
            </a:custGeom>
            <a:solidFill>
              <a:srgbClr val="FFFFFF"/>
            </a:solidFill>
          </p:spPr>
          <p:txBody>
            <a:bodyPr wrap="square" lIns="0" tIns="0" rIns="0" bIns="0" rtlCol="0"/>
            <a:lstStyle/>
            <a:p>
              <a:endParaRPr/>
            </a:p>
          </p:txBody>
        </p:sp>
      </p:grpSp>
      <p:sp>
        <p:nvSpPr>
          <p:cNvPr id="12" name="object 12"/>
          <p:cNvSpPr/>
          <p:nvPr/>
        </p:nvSpPr>
        <p:spPr>
          <a:xfrm>
            <a:off x="319624" y="4430450"/>
            <a:ext cx="690245" cy="690245"/>
          </a:xfrm>
          <a:custGeom>
            <a:avLst/>
            <a:gdLst/>
            <a:ahLst/>
            <a:cxnLst/>
            <a:rect l="l" t="t" r="r" b="b"/>
            <a:pathLst>
              <a:path w="690244" h="690245">
                <a:moveTo>
                  <a:pt x="344999" y="689999"/>
                </a:moveTo>
                <a:lnTo>
                  <a:pt x="298185" y="686850"/>
                </a:lnTo>
                <a:lnTo>
                  <a:pt x="253285" y="677676"/>
                </a:lnTo>
                <a:lnTo>
                  <a:pt x="210710" y="662888"/>
                </a:lnTo>
                <a:lnTo>
                  <a:pt x="170871" y="642897"/>
                </a:lnTo>
                <a:lnTo>
                  <a:pt x="134180" y="618114"/>
                </a:lnTo>
                <a:lnTo>
                  <a:pt x="101048" y="588951"/>
                </a:lnTo>
                <a:lnTo>
                  <a:pt x="71885" y="555819"/>
                </a:lnTo>
                <a:lnTo>
                  <a:pt x="47102" y="519128"/>
                </a:lnTo>
                <a:lnTo>
                  <a:pt x="27111" y="479289"/>
                </a:lnTo>
                <a:lnTo>
                  <a:pt x="12323" y="436714"/>
                </a:lnTo>
                <a:lnTo>
                  <a:pt x="3149" y="391814"/>
                </a:lnTo>
                <a:lnTo>
                  <a:pt x="0" y="344999"/>
                </a:lnTo>
                <a:lnTo>
                  <a:pt x="3149" y="298185"/>
                </a:lnTo>
                <a:lnTo>
                  <a:pt x="12323" y="253285"/>
                </a:lnTo>
                <a:lnTo>
                  <a:pt x="27111" y="210710"/>
                </a:lnTo>
                <a:lnTo>
                  <a:pt x="47102" y="170871"/>
                </a:lnTo>
                <a:lnTo>
                  <a:pt x="71885" y="134180"/>
                </a:lnTo>
                <a:lnTo>
                  <a:pt x="101048" y="101047"/>
                </a:lnTo>
                <a:lnTo>
                  <a:pt x="134180" y="71885"/>
                </a:lnTo>
                <a:lnTo>
                  <a:pt x="170871" y="47102"/>
                </a:lnTo>
                <a:lnTo>
                  <a:pt x="210710" y="27111"/>
                </a:lnTo>
                <a:lnTo>
                  <a:pt x="253285" y="12323"/>
                </a:lnTo>
                <a:lnTo>
                  <a:pt x="298185" y="3149"/>
                </a:lnTo>
                <a:lnTo>
                  <a:pt x="344999" y="0"/>
                </a:lnTo>
                <a:lnTo>
                  <a:pt x="399295" y="4297"/>
                </a:lnTo>
                <a:lnTo>
                  <a:pt x="451765" y="16935"/>
                </a:lnTo>
                <a:lnTo>
                  <a:pt x="501482" y="37528"/>
                </a:lnTo>
                <a:lnTo>
                  <a:pt x="547519" y="65694"/>
                </a:lnTo>
                <a:lnTo>
                  <a:pt x="588951" y="101048"/>
                </a:lnTo>
                <a:lnTo>
                  <a:pt x="624305" y="142479"/>
                </a:lnTo>
                <a:lnTo>
                  <a:pt x="652471" y="188517"/>
                </a:lnTo>
                <a:lnTo>
                  <a:pt x="673064" y="238234"/>
                </a:lnTo>
                <a:lnTo>
                  <a:pt x="685702" y="290704"/>
                </a:lnTo>
                <a:lnTo>
                  <a:pt x="689999" y="344999"/>
                </a:lnTo>
                <a:lnTo>
                  <a:pt x="686850" y="391814"/>
                </a:lnTo>
                <a:lnTo>
                  <a:pt x="677676" y="436714"/>
                </a:lnTo>
                <a:lnTo>
                  <a:pt x="662888" y="479289"/>
                </a:lnTo>
                <a:lnTo>
                  <a:pt x="642897" y="519128"/>
                </a:lnTo>
                <a:lnTo>
                  <a:pt x="618114" y="555819"/>
                </a:lnTo>
                <a:lnTo>
                  <a:pt x="588951" y="588951"/>
                </a:lnTo>
                <a:lnTo>
                  <a:pt x="555819" y="618114"/>
                </a:lnTo>
                <a:lnTo>
                  <a:pt x="519128" y="642897"/>
                </a:lnTo>
                <a:lnTo>
                  <a:pt x="479289" y="662888"/>
                </a:lnTo>
                <a:lnTo>
                  <a:pt x="436714" y="677676"/>
                </a:lnTo>
                <a:lnTo>
                  <a:pt x="391814" y="686850"/>
                </a:lnTo>
                <a:lnTo>
                  <a:pt x="344999" y="689999"/>
                </a:lnTo>
                <a:close/>
              </a:path>
            </a:pathLst>
          </a:custGeom>
          <a:solidFill>
            <a:srgbClr val="000000"/>
          </a:solidFill>
        </p:spPr>
        <p:txBody>
          <a:bodyPr wrap="square" lIns="0" tIns="0" rIns="0" bIns="0" rtlCol="0"/>
          <a:lstStyle/>
          <a:p>
            <a:endParaRPr/>
          </a:p>
        </p:txBody>
      </p:sp>
      <p:sp>
        <p:nvSpPr>
          <p:cNvPr id="13" name="object 13"/>
          <p:cNvSpPr/>
          <p:nvPr/>
        </p:nvSpPr>
        <p:spPr>
          <a:xfrm>
            <a:off x="1684775" y="93845"/>
            <a:ext cx="548640" cy="548640"/>
          </a:xfrm>
          <a:custGeom>
            <a:avLst/>
            <a:gdLst/>
            <a:ahLst/>
            <a:cxnLst/>
            <a:rect l="l" t="t" r="r" b="b"/>
            <a:pathLst>
              <a:path w="548639" h="548640">
                <a:moveTo>
                  <a:pt x="548399" y="548399"/>
                </a:moveTo>
                <a:lnTo>
                  <a:pt x="0" y="0"/>
                </a:lnTo>
              </a:path>
            </a:pathLst>
          </a:custGeom>
          <a:ln w="19049">
            <a:solidFill>
              <a:srgbClr val="FFFFFF"/>
            </a:solidFill>
          </a:ln>
        </p:spPr>
        <p:txBody>
          <a:bodyPr wrap="square" lIns="0" tIns="0" rIns="0" bIns="0" rtlCol="0"/>
          <a:lstStyle/>
          <a:p>
            <a:endParaRPr/>
          </a:p>
        </p:txBody>
      </p:sp>
      <p:sp>
        <p:nvSpPr>
          <p:cNvPr id="14" name="object 14"/>
          <p:cNvSpPr/>
          <p:nvPr/>
        </p:nvSpPr>
        <p:spPr>
          <a:xfrm>
            <a:off x="4185749" y="4625404"/>
            <a:ext cx="518159" cy="518159"/>
          </a:xfrm>
          <a:custGeom>
            <a:avLst/>
            <a:gdLst/>
            <a:ahLst/>
            <a:cxnLst/>
            <a:rect l="l" t="t" r="r" b="b"/>
            <a:pathLst>
              <a:path w="518160" h="518160">
                <a:moveTo>
                  <a:pt x="518095" y="518095"/>
                </a:moveTo>
                <a:lnTo>
                  <a:pt x="0" y="0"/>
                </a:lnTo>
              </a:path>
            </a:pathLst>
          </a:custGeom>
          <a:ln w="19049">
            <a:solidFill>
              <a:srgbClr val="000000"/>
            </a:solidFill>
          </a:ln>
        </p:spPr>
        <p:txBody>
          <a:bodyPr wrap="square" lIns="0" tIns="0" rIns="0" bIns="0" rtlCol="0"/>
          <a:lstStyle/>
          <a:p>
            <a:endParaRPr/>
          </a:p>
        </p:txBody>
      </p:sp>
      <p:sp>
        <p:nvSpPr>
          <p:cNvPr id="15" name="object 15"/>
          <p:cNvSpPr/>
          <p:nvPr/>
        </p:nvSpPr>
        <p:spPr>
          <a:xfrm>
            <a:off x="0" y="2263525"/>
            <a:ext cx="713740" cy="713740"/>
          </a:xfrm>
          <a:custGeom>
            <a:avLst/>
            <a:gdLst/>
            <a:ahLst/>
            <a:cxnLst/>
            <a:rect l="l" t="t" r="r" b="b"/>
            <a:pathLst>
              <a:path w="713740" h="713739">
                <a:moveTo>
                  <a:pt x="713224" y="713224"/>
                </a:moveTo>
                <a:lnTo>
                  <a:pt x="0" y="0"/>
                </a:lnTo>
              </a:path>
            </a:pathLst>
          </a:custGeom>
          <a:ln w="19049">
            <a:solidFill>
              <a:srgbClr val="FFFFFF"/>
            </a:solidFill>
          </a:ln>
        </p:spPr>
        <p:txBody>
          <a:bodyPr wrap="square" lIns="0" tIns="0" rIns="0" bIns="0" rtlCol="0"/>
          <a:lstStyle/>
          <a:p>
            <a:endParaRPr/>
          </a:p>
        </p:txBody>
      </p:sp>
      <p:sp>
        <p:nvSpPr>
          <p:cNvPr id="16" name="object 16"/>
          <p:cNvSpPr/>
          <p:nvPr/>
        </p:nvSpPr>
        <p:spPr>
          <a:xfrm>
            <a:off x="4409849" y="77879"/>
            <a:ext cx="324485" cy="324485"/>
          </a:xfrm>
          <a:custGeom>
            <a:avLst/>
            <a:gdLst/>
            <a:ahLst/>
            <a:cxnLst/>
            <a:rect l="l" t="t" r="r" b="b"/>
            <a:pathLst>
              <a:path w="324485" h="324485">
                <a:moveTo>
                  <a:pt x="324299" y="324299"/>
                </a:moveTo>
                <a:lnTo>
                  <a:pt x="0" y="0"/>
                </a:lnTo>
              </a:path>
            </a:pathLst>
          </a:custGeom>
          <a:ln w="19049">
            <a:solidFill>
              <a:srgbClr val="000000"/>
            </a:solidFill>
          </a:ln>
        </p:spPr>
        <p:txBody>
          <a:bodyPr wrap="square" lIns="0" tIns="0" rIns="0" bIns="0" rtlCol="0"/>
          <a:lstStyle/>
          <a:p>
            <a:endParaRPr/>
          </a:p>
        </p:txBody>
      </p:sp>
      <p:sp>
        <p:nvSpPr>
          <p:cNvPr id="17" name="object 17"/>
          <p:cNvSpPr/>
          <p:nvPr/>
        </p:nvSpPr>
        <p:spPr>
          <a:xfrm>
            <a:off x="8709900" y="2409605"/>
            <a:ext cx="324485" cy="324485"/>
          </a:xfrm>
          <a:custGeom>
            <a:avLst/>
            <a:gdLst/>
            <a:ahLst/>
            <a:cxnLst/>
            <a:rect l="l" t="t" r="r" b="b"/>
            <a:pathLst>
              <a:path w="324484" h="324485">
                <a:moveTo>
                  <a:pt x="324299" y="324299"/>
                </a:moveTo>
                <a:lnTo>
                  <a:pt x="0" y="0"/>
                </a:lnTo>
              </a:path>
            </a:pathLst>
          </a:custGeom>
          <a:ln w="19049">
            <a:solidFill>
              <a:srgbClr val="FFFFFF"/>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0" y="0"/>
            <a:ext cx="4350378" cy="5143499"/>
          </a:xfrm>
          <a:prstGeom prst="rect">
            <a:avLst/>
          </a:prstGeom>
        </p:spPr>
      </p:pic>
      <p:sp>
        <p:nvSpPr>
          <p:cNvPr id="19" name="object 19"/>
          <p:cNvSpPr txBox="1">
            <a:spLocks noGrp="1"/>
          </p:cNvSpPr>
          <p:nvPr>
            <p:ph type="title"/>
          </p:nvPr>
        </p:nvSpPr>
        <p:spPr>
          <a:xfrm>
            <a:off x="1664669" y="683145"/>
            <a:ext cx="5791200" cy="2275205"/>
          </a:xfrm>
          <a:prstGeom prst="rect">
            <a:avLst/>
          </a:prstGeom>
        </p:spPr>
        <p:txBody>
          <a:bodyPr vert="horz" wrap="square" lIns="0" tIns="253365" rIns="0" bIns="0" rtlCol="0">
            <a:spAutoFit/>
          </a:bodyPr>
          <a:lstStyle/>
          <a:p>
            <a:pPr marL="799465" marR="5080" indent="-787400">
              <a:lnSpc>
                <a:spcPts val="7880"/>
              </a:lnSpc>
              <a:spcBef>
                <a:spcPts val="1995"/>
              </a:spcBef>
            </a:pPr>
            <a:r>
              <a:rPr sz="8200" spc="-455" dirty="0"/>
              <a:t>Human</a:t>
            </a:r>
            <a:r>
              <a:rPr sz="8200" spc="-320" dirty="0"/>
              <a:t> </a:t>
            </a:r>
            <a:r>
              <a:rPr sz="8200" spc="-175" dirty="0"/>
              <a:t>Gait  </a:t>
            </a:r>
            <a:r>
              <a:rPr sz="8200" spc="-114" dirty="0"/>
              <a:t>Analysis</a:t>
            </a:r>
            <a:endParaRPr sz="8200" dirty="0"/>
          </a:p>
        </p:txBody>
      </p:sp>
      <p:sp>
        <p:nvSpPr>
          <p:cNvPr id="20" name="object 20"/>
          <p:cNvSpPr txBox="1"/>
          <p:nvPr/>
        </p:nvSpPr>
        <p:spPr>
          <a:xfrm>
            <a:off x="1857150" y="3760999"/>
            <a:ext cx="5455285" cy="911532"/>
          </a:xfrm>
          <a:prstGeom prst="rect">
            <a:avLst/>
          </a:prstGeom>
          <a:solidFill>
            <a:srgbClr val="000000"/>
          </a:solidFill>
        </p:spPr>
        <p:txBody>
          <a:bodyPr vert="horz" wrap="square" lIns="0" tIns="74295" rIns="0" bIns="0" rtlCol="0">
            <a:spAutoFit/>
          </a:bodyPr>
          <a:lstStyle/>
          <a:p>
            <a:pPr marL="235585" marR="226695" algn="ctr">
              <a:lnSpc>
                <a:spcPct val="100699"/>
              </a:lnSpc>
              <a:spcBef>
                <a:spcPts val="585"/>
              </a:spcBef>
            </a:pPr>
            <a:r>
              <a:rPr sz="1800" spc="15" dirty="0">
                <a:solidFill>
                  <a:srgbClr val="FFFFFF"/>
                </a:solidFill>
                <a:latin typeface="Tahoma"/>
                <a:cs typeface="Tahoma"/>
              </a:rPr>
              <a:t>Submit</a:t>
            </a:r>
            <a:r>
              <a:rPr sz="1800" spc="-20" dirty="0">
                <a:solidFill>
                  <a:srgbClr val="FFFFFF"/>
                </a:solidFill>
                <a:latin typeface="Tahoma"/>
                <a:cs typeface="Tahoma"/>
              </a:rPr>
              <a:t>t</a:t>
            </a:r>
            <a:r>
              <a:rPr sz="1800" spc="-5" dirty="0">
                <a:solidFill>
                  <a:srgbClr val="FFFFFF"/>
                </a:solidFill>
                <a:latin typeface="Tahoma"/>
                <a:cs typeface="Tahoma"/>
              </a:rPr>
              <a:t>ed</a:t>
            </a:r>
            <a:r>
              <a:rPr sz="1800" spc="-210" dirty="0">
                <a:solidFill>
                  <a:srgbClr val="FFFFFF"/>
                </a:solidFill>
                <a:latin typeface="Tahoma"/>
                <a:cs typeface="Tahoma"/>
              </a:rPr>
              <a:t> </a:t>
            </a:r>
            <a:r>
              <a:rPr sz="1800" spc="50" dirty="0">
                <a:solidFill>
                  <a:srgbClr val="FFFFFF"/>
                </a:solidFill>
                <a:latin typeface="Tahoma"/>
                <a:cs typeface="Tahoma"/>
              </a:rPr>
              <a:t>B</a:t>
            </a:r>
            <a:r>
              <a:rPr sz="1800" spc="-70" dirty="0">
                <a:solidFill>
                  <a:srgbClr val="FFFFFF"/>
                </a:solidFill>
                <a:latin typeface="Tahoma"/>
                <a:cs typeface="Tahoma"/>
              </a:rPr>
              <a:t>y</a:t>
            </a:r>
            <a:r>
              <a:rPr sz="1800" spc="-204" dirty="0">
                <a:solidFill>
                  <a:srgbClr val="FFFFFF"/>
                </a:solidFill>
                <a:latin typeface="Tahoma"/>
                <a:cs typeface="Tahoma"/>
              </a:rPr>
              <a:t> </a:t>
            </a:r>
            <a:r>
              <a:rPr sz="1800" spc="-30" dirty="0">
                <a:solidFill>
                  <a:srgbClr val="FFFFFF"/>
                </a:solidFill>
                <a:latin typeface="Tahoma"/>
                <a:cs typeface="Tahoma"/>
              </a:rPr>
              <a:t>:</a:t>
            </a:r>
            <a:r>
              <a:rPr sz="1800" spc="-204" dirty="0">
                <a:solidFill>
                  <a:srgbClr val="FFFFFF"/>
                </a:solidFill>
                <a:latin typeface="Tahoma"/>
                <a:cs typeface="Tahoma"/>
              </a:rPr>
              <a:t>  </a:t>
            </a:r>
            <a:r>
              <a:rPr sz="1800" dirty="0">
                <a:solidFill>
                  <a:srgbClr val="FFFFFF"/>
                </a:solidFill>
                <a:latin typeface="Tahoma"/>
                <a:cs typeface="Tahoma"/>
              </a:rPr>
              <a:t>A</a:t>
            </a:r>
            <a:r>
              <a:rPr sz="1800" spc="-5" dirty="0">
                <a:solidFill>
                  <a:srgbClr val="FFFFFF"/>
                </a:solidFill>
                <a:latin typeface="Tahoma"/>
                <a:cs typeface="Tahoma"/>
              </a:rPr>
              <a:t>b</a:t>
            </a:r>
            <a:r>
              <a:rPr sz="1800" spc="5" dirty="0">
                <a:solidFill>
                  <a:srgbClr val="FFFFFF"/>
                </a:solidFill>
                <a:latin typeface="Tahoma"/>
                <a:cs typeface="Tahoma"/>
              </a:rPr>
              <a:t>his</a:t>
            </a:r>
            <a:r>
              <a:rPr sz="1800" spc="-5" dirty="0">
                <a:solidFill>
                  <a:srgbClr val="FFFFFF"/>
                </a:solidFill>
                <a:latin typeface="Tahoma"/>
                <a:cs typeface="Tahoma"/>
              </a:rPr>
              <a:t>h</a:t>
            </a:r>
            <a:r>
              <a:rPr sz="1800" spc="5" dirty="0">
                <a:solidFill>
                  <a:srgbClr val="FFFFFF"/>
                </a:solidFill>
                <a:latin typeface="Tahoma"/>
                <a:cs typeface="Tahoma"/>
              </a:rPr>
              <a:t>ek</a:t>
            </a:r>
            <a:r>
              <a:rPr sz="1800" spc="-204" dirty="0">
                <a:solidFill>
                  <a:srgbClr val="FFFFFF"/>
                </a:solidFill>
                <a:latin typeface="Tahoma"/>
                <a:cs typeface="Tahoma"/>
              </a:rPr>
              <a:t> </a:t>
            </a:r>
            <a:r>
              <a:rPr sz="1800" spc="-15" dirty="0">
                <a:solidFill>
                  <a:srgbClr val="FFFFFF"/>
                </a:solidFill>
                <a:latin typeface="Tahoma"/>
                <a:cs typeface="Tahoma"/>
              </a:rPr>
              <a:t>Nijh</a:t>
            </a:r>
            <a:r>
              <a:rPr sz="1800" spc="-30" dirty="0">
                <a:solidFill>
                  <a:srgbClr val="FFFFFF"/>
                </a:solidFill>
                <a:latin typeface="Tahoma"/>
                <a:cs typeface="Tahoma"/>
              </a:rPr>
              <a:t>a</a:t>
            </a:r>
            <a:r>
              <a:rPr sz="1800" spc="-60" dirty="0">
                <a:solidFill>
                  <a:srgbClr val="FFFFFF"/>
                </a:solidFill>
                <a:latin typeface="Tahoma"/>
                <a:cs typeface="Tahoma"/>
              </a:rPr>
              <a:t>w</a:t>
            </a:r>
            <a:r>
              <a:rPr sz="1800" spc="-30" dirty="0">
                <a:solidFill>
                  <a:srgbClr val="FFFFFF"/>
                </a:solidFill>
                <a:latin typeface="Tahoma"/>
                <a:cs typeface="Tahoma"/>
              </a:rPr>
              <a:t>an</a:t>
            </a:r>
            <a:r>
              <a:rPr sz="1800" spc="-204" dirty="0">
                <a:solidFill>
                  <a:srgbClr val="FFFFFF"/>
                </a:solidFill>
                <a:latin typeface="Tahoma"/>
                <a:cs typeface="Tahoma"/>
              </a:rPr>
              <a:t> </a:t>
            </a:r>
            <a:r>
              <a:rPr sz="1800" spc="-75" dirty="0">
                <a:solidFill>
                  <a:srgbClr val="FFFFFF"/>
                </a:solidFill>
                <a:latin typeface="Tahoma"/>
                <a:cs typeface="Tahoma"/>
              </a:rPr>
              <a:t>,</a:t>
            </a:r>
            <a:r>
              <a:rPr lang="en-IN" sz="1800" spc="-75" dirty="0">
                <a:solidFill>
                  <a:srgbClr val="FFFFFF"/>
                </a:solidFill>
                <a:latin typeface="Tahoma"/>
                <a:cs typeface="Tahoma"/>
              </a:rPr>
              <a:t> </a:t>
            </a:r>
            <a:r>
              <a:rPr lang="en-IN" sz="1800" spc="-75" dirty="0" err="1">
                <a:solidFill>
                  <a:srgbClr val="FFFFFF"/>
                </a:solidFill>
                <a:latin typeface="Tahoma"/>
                <a:cs typeface="Tahoma"/>
              </a:rPr>
              <a:t>Aanchal</a:t>
            </a:r>
            <a:r>
              <a:rPr lang="en-IN" sz="1800" spc="-75" dirty="0">
                <a:solidFill>
                  <a:srgbClr val="FFFFFF"/>
                </a:solidFill>
                <a:latin typeface="Tahoma"/>
                <a:cs typeface="Tahoma"/>
              </a:rPr>
              <a:t>, Anushka Chauhan</a:t>
            </a:r>
            <a:endParaRPr sz="1800" dirty="0">
              <a:latin typeface="Tahoma"/>
              <a:cs typeface="Tahoma"/>
            </a:endParaRPr>
          </a:p>
          <a:p>
            <a:pPr marL="635" algn="ctr">
              <a:lnSpc>
                <a:spcPct val="100000"/>
              </a:lnSpc>
              <a:spcBef>
                <a:spcPts val="15"/>
              </a:spcBef>
            </a:pPr>
            <a:r>
              <a:rPr sz="1800" spc="-155" dirty="0">
                <a:solidFill>
                  <a:srgbClr val="FFFFFF"/>
                </a:solidFill>
                <a:latin typeface="Tahoma"/>
                <a:cs typeface="Tahoma"/>
              </a:rPr>
              <a:t>T</a:t>
            </a:r>
            <a:r>
              <a:rPr sz="1800" dirty="0">
                <a:solidFill>
                  <a:srgbClr val="FFFFFF"/>
                </a:solidFill>
                <a:latin typeface="Tahoma"/>
                <a:cs typeface="Tahoma"/>
              </a:rPr>
              <a:t>e</a:t>
            </a:r>
            <a:r>
              <a:rPr sz="1800" spc="-25" dirty="0">
                <a:solidFill>
                  <a:srgbClr val="FFFFFF"/>
                </a:solidFill>
                <a:latin typeface="Tahoma"/>
                <a:cs typeface="Tahoma"/>
              </a:rPr>
              <a:t>am</a:t>
            </a:r>
            <a:r>
              <a:rPr sz="1800" spc="-204" dirty="0">
                <a:solidFill>
                  <a:srgbClr val="FFFFFF"/>
                </a:solidFill>
                <a:latin typeface="Tahoma"/>
                <a:cs typeface="Tahoma"/>
              </a:rPr>
              <a:t> </a:t>
            </a:r>
            <a:r>
              <a:rPr sz="1800" spc="-10" dirty="0">
                <a:solidFill>
                  <a:srgbClr val="FFFFFF"/>
                </a:solidFill>
                <a:latin typeface="Tahoma"/>
                <a:cs typeface="Tahoma"/>
              </a:rPr>
              <a:t>Na</a:t>
            </a:r>
            <a:r>
              <a:rPr sz="1800" spc="-30" dirty="0">
                <a:solidFill>
                  <a:srgbClr val="FFFFFF"/>
                </a:solidFill>
                <a:latin typeface="Tahoma"/>
                <a:cs typeface="Tahoma"/>
              </a:rPr>
              <a:t>m</a:t>
            </a:r>
            <a:r>
              <a:rPr sz="1800" spc="10" dirty="0">
                <a:solidFill>
                  <a:srgbClr val="FFFFFF"/>
                </a:solidFill>
                <a:latin typeface="Tahoma"/>
                <a:cs typeface="Tahoma"/>
              </a:rPr>
              <a:t>e</a:t>
            </a:r>
            <a:r>
              <a:rPr sz="1800" spc="-204" dirty="0">
                <a:solidFill>
                  <a:srgbClr val="FFFFFF"/>
                </a:solidFill>
                <a:latin typeface="Tahoma"/>
                <a:cs typeface="Tahoma"/>
              </a:rPr>
              <a:t> </a:t>
            </a:r>
            <a:r>
              <a:rPr sz="1800" spc="-30" dirty="0">
                <a:solidFill>
                  <a:srgbClr val="FFFFFF"/>
                </a:solidFill>
                <a:latin typeface="Tahoma"/>
                <a:cs typeface="Tahoma"/>
              </a:rPr>
              <a:t>:</a:t>
            </a:r>
            <a:r>
              <a:rPr sz="1800" spc="-204" dirty="0">
                <a:solidFill>
                  <a:srgbClr val="FFFFFF"/>
                </a:solidFill>
                <a:latin typeface="Tahoma"/>
                <a:cs typeface="Tahoma"/>
              </a:rPr>
              <a:t> </a:t>
            </a:r>
            <a:r>
              <a:rPr sz="1800" spc="-105" dirty="0">
                <a:solidFill>
                  <a:srgbClr val="FFFFFF"/>
                </a:solidFill>
                <a:latin typeface="Tahoma"/>
                <a:cs typeface="Tahoma"/>
              </a:rPr>
              <a:t>V</a:t>
            </a:r>
            <a:r>
              <a:rPr sz="1800" spc="20" dirty="0">
                <a:solidFill>
                  <a:srgbClr val="FFFFFF"/>
                </a:solidFill>
                <a:latin typeface="Tahoma"/>
                <a:cs typeface="Tahoma"/>
              </a:rPr>
              <a:t>elocit</a:t>
            </a:r>
            <a:r>
              <a:rPr sz="1800" spc="-55" dirty="0">
                <a:solidFill>
                  <a:srgbClr val="FFFFFF"/>
                </a:solidFill>
                <a:latin typeface="Tahoma"/>
                <a:cs typeface="Tahoma"/>
              </a:rPr>
              <a:t>y</a:t>
            </a:r>
            <a:r>
              <a:rPr sz="1800" spc="-80" dirty="0">
                <a:solidFill>
                  <a:srgbClr val="FFFFFF"/>
                </a:solidFill>
                <a:latin typeface="Tahoma"/>
                <a:cs typeface="Tahoma"/>
              </a:rPr>
              <a:t>.AI</a:t>
            </a:r>
            <a:endParaRPr sz="1800" dirty="0">
              <a:latin typeface="Tahoma"/>
              <a:cs typeface="Tahoma"/>
            </a:endParaRPr>
          </a:p>
        </p:txBody>
      </p:sp>
      <p:pic>
        <p:nvPicPr>
          <p:cNvPr id="21" name="object 21"/>
          <p:cNvPicPr/>
          <p:nvPr/>
        </p:nvPicPr>
        <p:blipFill>
          <a:blip r:embed="rId4" cstate="print"/>
          <a:stretch>
            <a:fillRect/>
          </a:stretch>
        </p:blipFill>
        <p:spPr>
          <a:xfrm>
            <a:off x="5190400" y="789647"/>
            <a:ext cx="3953599" cy="43770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475" y="1477950"/>
            <a:ext cx="1346835" cy="213360"/>
          </a:xfrm>
          <a:prstGeom prst="rect">
            <a:avLst/>
          </a:prstGeom>
          <a:solidFill>
            <a:srgbClr val="FFFFFF"/>
          </a:solidFill>
        </p:spPr>
        <p:txBody>
          <a:bodyPr vert="horz" wrap="square" lIns="0" tIns="0" rIns="0" bIns="0" rtlCol="0">
            <a:spAutoFit/>
          </a:bodyPr>
          <a:lstStyle/>
          <a:p>
            <a:pPr>
              <a:lnSpc>
                <a:spcPts val="1625"/>
              </a:lnSpc>
            </a:pPr>
            <a:r>
              <a:rPr sz="1400" b="1" dirty="0">
                <a:solidFill>
                  <a:srgbClr val="022A6A"/>
                </a:solidFill>
                <a:latin typeface="Times New Roman"/>
                <a:cs typeface="Times New Roman"/>
              </a:rPr>
              <a:t>WH</a:t>
            </a:r>
            <a:r>
              <a:rPr sz="1400" b="1" spc="-105" dirty="0">
                <a:solidFill>
                  <a:srgbClr val="022A6A"/>
                </a:solidFill>
                <a:latin typeface="Times New Roman"/>
                <a:cs typeface="Times New Roman"/>
              </a:rPr>
              <a:t>A</a:t>
            </a:r>
            <a:r>
              <a:rPr sz="1400" b="1" dirty="0">
                <a:solidFill>
                  <a:srgbClr val="022A6A"/>
                </a:solidFill>
                <a:latin typeface="Times New Roman"/>
                <a:cs typeface="Times New Roman"/>
              </a:rPr>
              <a:t>T</a:t>
            </a:r>
            <a:r>
              <a:rPr sz="1400" b="1" spc="-30" dirty="0">
                <a:solidFill>
                  <a:srgbClr val="022A6A"/>
                </a:solidFill>
                <a:latin typeface="Times New Roman"/>
                <a:cs typeface="Times New Roman"/>
              </a:rPr>
              <a:t> </a:t>
            </a:r>
            <a:r>
              <a:rPr sz="1400" b="1" spc="-5" dirty="0">
                <a:solidFill>
                  <a:srgbClr val="022A6A"/>
                </a:solidFill>
                <a:latin typeface="Times New Roman"/>
                <a:cs typeface="Times New Roman"/>
              </a:rPr>
              <a:t>I</a:t>
            </a:r>
            <a:r>
              <a:rPr sz="1400" b="1" dirty="0">
                <a:solidFill>
                  <a:srgbClr val="022A6A"/>
                </a:solidFill>
                <a:latin typeface="Times New Roman"/>
                <a:cs typeface="Times New Roman"/>
              </a:rPr>
              <a:t>S</a:t>
            </a:r>
            <a:r>
              <a:rPr sz="1400" b="1" spc="-5" dirty="0">
                <a:solidFill>
                  <a:srgbClr val="022A6A"/>
                </a:solidFill>
                <a:latin typeface="Times New Roman"/>
                <a:cs typeface="Times New Roman"/>
              </a:rPr>
              <a:t> GAIT?</a:t>
            </a:r>
            <a:endParaRPr sz="1400">
              <a:latin typeface="Times New Roman"/>
              <a:cs typeface="Times New Roman"/>
            </a:endParaRPr>
          </a:p>
        </p:txBody>
      </p:sp>
      <p:sp>
        <p:nvSpPr>
          <p:cNvPr id="3" name="object 3"/>
          <p:cNvSpPr txBox="1"/>
          <p:nvPr/>
        </p:nvSpPr>
        <p:spPr>
          <a:xfrm>
            <a:off x="169775" y="1965883"/>
            <a:ext cx="8672195" cy="2330450"/>
          </a:xfrm>
          <a:prstGeom prst="rect">
            <a:avLst/>
          </a:prstGeom>
        </p:spPr>
        <p:txBody>
          <a:bodyPr vert="horz" wrap="square" lIns="0" tIns="106045" rIns="0" bIns="0" rtlCol="0">
            <a:spAutoFit/>
          </a:bodyPr>
          <a:lstStyle/>
          <a:p>
            <a:pPr marL="12700">
              <a:lnSpc>
                <a:spcPct val="100000"/>
              </a:lnSpc>
              <a:spcBef>
                <a:spcPts val="835"/>
              </a:spcBef>
            </a:pPr>
            <a:r>
              <a:rPr sz="1200" spc="-5" dirty="0">
                <a:solidFill>
                  <a:srgbClr val="FFFFFF"/>
                </a:solidFill>
                <a:latin typeface="Times New Roman"/>
                <a:cs typeface="Times New Roman"/>
              </a:rPr>
              <a:t>Movement/</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Human</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Locomotion/</a:t>
            </a:r>
            <a:r>
              <a:rPr sz="1200" spc="-15" dirty="0">
                <a:solidFill>
                  <a:srgbClr val="FFFFFF"/>
                </a:solidFill>
                <a:latin typeface="Times New Roman"/>
                <a:cs typeface="Times New Roman"/>
              </a:rPr>
              <a:t> </a:t>
            </a:r>
            <a:r>
              <a:rPr sz="1200" dirty="0">
                <a:solidFill>
                  <a:srgbClr val="FFFFFF"/>
                </a:solidFill>
                <a:latin typeface="Times New Roman"/>
                <a:cs typeface="Times New Roman"/>
              </a:rPr>
              <a:t>a</a:t>
            </a:r>
            <a:r>
              <a:rPr sz="1200" spc="-10" dirty="0">
                <a:solidFill>
                  <a:srgbClr val="FFFFFF"/>
                </a:solidFill>
                <a:latin typeface="Times New Roman"/>
                <a:cs typeface="Times New Roman"/>
              </a:rPr>
              <a:t> person’s</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way</a:t>
            </a:r>
            <a:r>
              <a:rPr sz="1200" spc="-15" dirty="0">
                <a:solidFill>
                  <a:srgbClr val="FFFFFF"/>
                </a:solidFill>
                <a:latin typeface="Times New Roman"/>
                <a:cs typeface="Times New Roman"/>
              </a:rPr>
              <a:t> </a:t>
            </a:r>
            <a:r>
              <a:rPr sz="1200" dirty="0">
                <a:solidFill>
                  <a:srgbClr val="FFFFFF"/>
                </a:solidFill>
                <a:latin typeface="Times New Roman"/>
                <a:cs typeface="Times New Roman"/>
              </a:rPr>
              <a:t>of</a:t>
            </a:r>
            <a:r>
              <a:rPr sz="1200" spc="-5" dirty="0">
                <a:solidFill>
                  <a:srgbClr val="FFFFFF"/>
                </a:solidFill>
                <a:latin typeface="Times New Roman"/>
                <a:cs typeface="Times New Roman"/>
              </a:rPr>
              <a:t> walking</a:t>
            </a:r>
            <a:endParaRPr sz="1200">
              <a:latin typeface="Times New Roman"/>
              <a:cs typeface="Times New Roman"/>
            </a:endParaRPr>
          </a:p>
          <a:p>
            <a:pPr marL="12700">
              <a:lnSpc>
                <a:spcPct val="100000"/>
              </a:lnSpc>
              <a:spcBef>
                <a:spcPts val="735"/>
              </a:spcBef>
            </a:pPr>
            <a:r>
              <a:rPr sz="1200" dirty="0">
                <a:solidFill>
                  <a:srgbClr val="FFFFFF"/>
                </a:solidFill>
                <a:latin typeface="Times New Roman"/>
                <a:cs typeface="Times New Roman"/>
              </a:rPr>
              <a:t>Interaction</a:t>
            </a:r>
            <a:r>
              <a:rPr sz="1200" spc="-10" dirty="0">
                <a:solidFill>
                  <a:srgbClr val="FFFFFF"/>
                </a:solidFill>
                <a:latin typeface="Times New Roman"/>
                <a:cs typeface="Times New Roman"/>
              </a:rPr>
              <a:t> </a:t>
            </a:r>
            <a:r>
              <a:rPr sz="1200" dirty="0">
                <a:solidFill>
                  <a:srgbClr val="FFFFFF"/>
                </a:solidFill>
                <a:latin typeface="Times New Roman"/>
                <a:cs typeface="Times New Roman"/>
              </a:rPr>
              <a:t>of</a:t>
            </a:r>
            <a:r>
              <a:rPr sz="1200" spc="-10" dirty="0">
                <a:solidFill>
                  <a:srgbClr val="FFFFFF"/>
                </a:solidFill>
                <a:latin typeface="Times New Roman"/>
                <a:cs typeface="Times New Roman"/>
              </a:rPr>
              <a:t> Cardiorespiratory, </a:t>
            </a:r>
            <a:r>
              <a:rPr sz="1200" spc="-5" dirty="0">
                <a:solidFill>
                  <a:srgbClr val="FFFFFF"/>
                </a:solidFill>
                <a:latin typeface="Times New Roman"/>
                <a:cs typeface="Times New Roman"/>
              </a:rPr>
              <a:t>Musculoskeletal</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and</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Nervous</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systems.</a:t>
            </a:r>
            <a:endParaRPr sz="1200">
              <a:latin typeface="Times New Roman"/>
              <a:cs typeface="Times New Roman"/>
            </a:endParaRPr>
          </a:p>
          <a:p>
            <a:pPr>
              <a:lnSpc>
                <a:spcPct val="100000"/>
              </a:lnSpc>
              <a:spcBef>
                <a:spcPts val="10"/>
              </a:spcBef>
            </a:pPr>
            <a:endParaRPr sz="1750">
              <a:latin typeface="Times New Roman"/>
              <a:cs typeface="Times New Roman"/>
            </a:endParaRPr>
          </a:p>
          <a:p>
            <a:pPr marL="12700" marR="5080">
              <a:lnSpc>
                <a:spcPct val="152300"/>
              </a:lnSpc>
            </a:pPr>
            <a:r>
              <a:rPr sz="1400" b="1" spc="-5" dirty="0">
                <a:solidFill>
                  <a:srgbClr val="FFFFFF"/>
                </a:solidFill>
                <a:latin typeface="Times New Roman"/>
                <a:cs typeface="Times New Roman"/>
              </a:rPr>
              <a:t>Norma</a:t>
            </a:r>
            <a:r>
              <a:rPr sz="1400" b="1" dirty="0">
                <a:solidFill>
                  <a:srgbClr val="FFFFFF"/>
                </a:solidFill>
                <a:latin typeface="Times New Roman"/>
                <a:cs typeface="Times New Roman"/>
              </a:rPr>
              <a:t>l</a:t>
            </a:r>
            <a:r>
              <a:rPr sz="1400" b="1" spc="-5" dirty="0">
                <a:solidFill>
                  <a:srgbClr val="FFFFFF"/>
                </a:solidFill>
                <a:latin typeface="Times New Roman"/>
                <a:cs typeface="Times New Roman"/>
              </a:rPr>
              <a:t> Gai</a:t>
            </a:r>
            <a:r>
              <a:rPr sz="1400" b="1" dirty="0">
                <a:solidFill>
                  <a:srgbClr val="FFFFFF"/>
                </a:solidFill>
                <a:latin typeface="Times New Roman"/>
                <a:cs typeface="Times New Roman"/>
              </a:rPr>
              <a:t>t</a:t>
            </a:r>
            <a:r>
              <a:rPr sz="1200" dirty="0">
                <a:solidFill>
                  <a:srgbClr val="FFFFFF"/>
                </a:solidFill>
                <a:latin typeface="Times New Roman"/>
                <a:cs typeface="Times New Roman"/>
              </a:rPr>
              <a:t>:</a:t>
            </a:r>
            <a:r>
              <a:rPr sz="1200" spc="-70" dirty="0">
                <a:solidFill>
                  <a:srgbClr val="FFFFFF"/>
                </a:solidFill>
                <a:latin typeface="Times New Roman"/>
                <a:cs typeface="Times New Roman"/>
              </a:rPr>
              <a:t> </a:t>
            </a:r>
            <a:r>
              <a:rPr sz="1200" dirty="0">
                <a:solidFill>
                  <a:srgbClr val="FFFFFF"/>
                </a:solidFill>
                <a:latin typeface="Times New Roman"/>
                <a:cs typeface="Times New Roman"/>
              </a:rPr>
              <a:t>A</a:t>
            </a:r>
            <a:r>
              <a:rPr sz="1200" spc="-70" dirty="0">
                <a:solidFill>
                  <a:srgbClr val="FFFFFF"/>
                </a:solidFill>
                <a:latin typeface="Times New Roman"/>
                <a:cs typeface="Times New Roman"/>
              </a:rPr>
              <a:t> </a:t>
            </a:r>
            <a:r>
              <a:rPr sz="1200" spc="-5" dirty="0">
                <a:solidFill>
                  <a:srgbClr val="FFFFFF"/>
                </a:solidFill>
                <a:latin typeface="Times New Roman"/>
                <a:cs typeface="Times New Roman"/>
              </a:rPr>
              <a:t>serie</a:t>
            </a:r>
            <a:r>
              <a:rPr sz="1200" dirty="0">
                <a:solidFill>
                  <a:srgbClr val="FFFFFF"/>
                </a:solidFill>
                <a:latin typeface="Times New Roman"/>
                <a:cs typeface="Times New Roman"/>
              </a:rPr>
              <a:t>s</a:t>
            </a:r>
            <a:r>
              <a:rPr sz="1200" spc="-5" dirty="0">
                <a:solidFill>
                  <a:srgbClr val="FFFFFF"/>
                </a:solidFill>
                <a:latin typeface="Times New Roman"/>
                <a:cs typeface="Times New Roman"/>
              </a:rPr>
              <a:t> </a:t>
            </a:r>
            <a:r>
              <a:rPr sz="1200" dirty="0">
                <a:solidFill>
                  <a:srgbClr val="FFFFFF"/>
                </a:solidFill>
                <a:latin typeface="Times New Roman"/>
                <a:cs typeface="Times New Roman"/>
              </a:rPr>
              <a:t>of </a:t>
            </a:r>
            <a:r>
              <a:rPr sz="1200" spc="-50" dirty="0">
                <a:solidFill>
                  <a:srgbClr val="FFFFFF"/>
                </a:solidFill>
                <a:latin typeface="Times New Roman"/>
                <a:cs typeface="Times New Roman"/>
              </a:rPr>
              <a:t>R</a:t>
            </a:r>
            <a:r>
              <a:rPr sz="1200" dirty="0">
                <a:solidFill>
                  <a:srgbClr val="FFFFFF"/>
                </a:solidFill>
                <a:latin typeface="Times New Roman"/>
                <a:cs typeface="Times New Roman"/>
              </a:rPr>
              <a:t>ythmatical </a:t>
            </a:r>
            <a:r>
              <a:rPr sz="1200" spc="-5" dirty="0">
                <a:solidFill>
                  <a:srgbClr val="FFFFFF"/>
                </a:solidFill>
                <a:latin typeface="Times New Roman"/>
                <a:cs typeface="Times New Roman"/>
              </a:rPr>
              <a:t>alternat</a:t>
            </a:r>
            <a:r>
              <a:rPr sz="1200" dirty="0">
                <a:solidFill>
                  <a:srgbClr val="FFFFFF"/>
                </a:solidFill>
                <a:latin typeface="Times New Roman"/>
                <a:cs typeface="Times New Roman"/>
              </a:rPr>
              <a:t>e</a:t>
            </a:r>
            <a:r>
              <a:rPr sz="1200" spc="-5" dirty="0">
                <a:solidFill>
                  <a:srgbClr val="FFFFFF"/>
                </a:solidFill>
                <a:latin typeface="Times New Roman"/>
                <a:cs typeface="Times New Roman"/>
              </a:rPr>
              <a:t> moment</a:t>
            </a:r>
            <a:r>
              <a:rPr sz="1200" dirty="0">
                <a:solidFill>
                  <a:srgbClr val="FFFFFF"/>
                </a:solidFill>
                <a:latin typeface="Times New Roman"/>
                <a:cs typeface="Times New Roman"/>
              </a:rPr>
              <a:t>s</a:t>
            </a:r>
            <a:r>
              <a:rPr sz="1200" spc="-5" dirty="0">
                <a:solidFill>
                  <a:srgbClr val="FFFFFF"/>
                </a:solidFill>
                <a:latin typeface="Times New Roman"/>
                <a:cs typeface="Times New Roman"/>
              </a:rPr>
              <a:t> </a:t>
            </a:r>
            <a:r>
              <a:rPr sz="1200" dirty="0">
                <a:solidFill>
                  <a:srgbClr val="FFFFFF"/>
                </a:solidFill>
                <a:latin typeface="Times New Roman"/>
                <a:cs typeface="Times New Roman"/>
              </a:rPr>
              <a:t>of </a:t>
            </a:r>
            <a:r>
              <a:rPr sz="1200" spc="-5" dirty="0">
                <a:solidFill>
                  <a:srgbClr val="FFFFFF"/>
                </a:solidFill>
                <a:latin typeface="Times New Roman"/>
                <a:cs typeface="Times New Roman"/>
              </a:rPr>
              <a:t>trun</a:t>
            </a:r>
            <a:r>
              <a:rPr sz="1200" dirty="0">
                <a:solidFill>
                  <a:srgbClr val="FFFFFF"/>
                </a:solidFill>
                <a:latin typeface="Times New Roman"/>
                <a:cs typeface="Times New Roman"/>
              </a:rPr>
              <a:t>k</a:t>
            </a:r>
            <a:r>
              <a:rPr sz="1200" spc="-5" dirty="0">
                <a:solidFill>
                  <a:srgbClr val="FFFFFF"/>
                </a:solidFill>
                <a:latin typeface="Times New Roman"/>
                <a:cs typeface="Times New Roman"/>
              </a:rPr>
              <a:t> an</a:t>
            </a:r>
            <a:r>
              <a:rPr sz="1200" dirty="0">
                <a:solidFill>
                  <a:srgbClr val="FFFFFF"/>
                </a:solidFill>
                <a:latin typeface="Times New Roman"/>
                <a:cs typeface="Times New Roman"/>
              </a:rPr>
              <a:t>d</a:t>
            </a:r>
            <a:r>
              <a:rPr sz="1200" spc="-5" dirty="0">
                <a:solidFill>
                  <a:srgbClr val="FFFFFF"/>
                </a:solidFill>
                <a:latin typeface="Times New Roman"/>
                <a:cs typeface="Times New Roman"/>
              </a:rPr>
              <a:t> limb</a:t>
            </a:r>
            <a:r>
              <a:rPr sz="1200" dirty="0">
                <a:solidFill>
                  <a:srgbClr val="FFFFFF"/>
                </a:solidFill>
                <a:latin typeface="Times New Roman"/>
                <a:cs typeface="Times New Roman"/>
              </a:rPr>
              <a:t>s</a:t>
            </a:r>
            <a:r>
              <a:rPr sz="1200" spc="-5" dirty="0">
                <a:solidFill>
                  <a:srgbClr val="FFFFFF"/>
                </a:solidFill>
                <a:latin typeface="Times New Roman"/>
                <a:cs typeface="Times New Roman"/>
              </a:rPr>
              <a:t> whic</a:t>
            </a:r>
            <a:r>
              <a:rPr sz="1200" dirty="0">
                <a:solidFill>
                  <a:srgbClr val="FFFFFF"/>
                </a:solidFill>
                <a:latin typeface="Times New Roman"/>
                <a:cs typeface="Times New Roman"/>
              </a:rPr>
              <a:t>h</a:t>
            </a:r>
            <a:r>
              <a:rPr sz="1200" spc="-5" dirty="0">
                <a:solidFill>
                  <a:srgbClr val="FFFFFF"/>
                </a:solidFill>
                <a:latin typeface="Times New Roman"/>
                <a:cs typeface="Times New Roman"/>
              </a:rPr>
              <a:t> </a:t>
            </a:r>
            <a:r>
              <a:rPr sz="1200" dirty="0">
                <a:solidFill>
                  <a:srgbClr val="FFFFFF"/>
                </a:solidFill>
                <a:latin typeface="Times New Roman"/>
                <a:cs typeface="Times New Roman"/>
              </a:rPr>
              <a:t>results </a:t>
            </a:r>
            <a:r>
              <a:rPr sz="1200" spc="-5" dirty="0">
                <a:solidFill>
                  <a:srgbClr val="FFFFFF"/>
                </a:solidFill>
                <a:latin typeface="Times New Roman"/>
                <a:cs typeface="Times New Roman"/>
              </a:rPr>
              <a:t>i</a:t>
            </a:r>
            <a:r>
              <a:rPr sz="1200" dirty="0">
                <a:solidFill>
                  <a:srgbClr val="FFFFFF"/>
                </a:solidFill>
                <a:latin typeface="Times New Roman"/>
                <a:cs typeface="Times New Roman"/>
              </a:rPr>
              <a:t>n</a:t>
            </a:r>
            <a:r>
              <a:rPr sz="1200" spc="-5" dirty="0">
                <a:solidFill>
                  <a:srgbClr val="FFFFFF"/>
                </a:solidFill>
                <a:latin typeface="Times New Roman"/>
                <a:cs typeface="Times New Roman"/>
              </a:rPr>
              <a:t> </a:t>
            </a:r>
            <a:r>
              <a:rPr sz="1200" dirty="0">
                <a:solidFill>
                  <a:srgbClr val="FFFFFF"/>
                </a:solidFill>
                <a:latin typeface="Times New Roman"/>
                <a:cs typeface="Times New Roman"/>
              </a:rPr>
              <a:t>forward progression of </a:t>
            </a:r>
            <a:r>
              <a:rPr sz="1200" spc="-5" dirty="0">
                <a:solidFill>
                  <a:srgbClr val="FFFFFF"/>
                </a:solidFill>
                <a:latin typeface="Times New Roman"/>
                <a:cs typeface="Times New Roman"/>
              </a:rPr>
              <a:t>th</a:t>
            </a:r>
            <a:r>
              <a:rPr sz="1200" dirty="0">
                <a:solidFill>
                  <a:srgbClr val="FFFFFF"/>
                </a:solidFill>
                <a:latin typeface="Times New Roman"/>
                <a:cs typeface="Times New Roman"/>
              </a:rPr>
              <a:t>e</a:t>
            </a:r>
            <a:r>
              <a:rPr sz="1200" spc="-5" dirty="0">
                <a:solidFill>
                  <a:srgbClr val="FFFFFF"/>
                </a:solidFill>
                <a:latin typeface="Times New Roman"/>
                <a:cs typeface="Times New Roman"/>
              </a:rPr>
              <a:t> centr</a:t>
            </a:r>
            <a:r>
              <a:rPr sz="1200" dirty="0">
                <a:solidFill>
                  <a:srgbClr val="FFFFFF"/>
                </a:solidFill>
                <a:latin typeface="Times New Roman"/>
                <a:cs typeface="Times New Roman"/>
              </a:rPr>
              <a:t>e</a:t>
            </a:r>
            <a:r>
              <a:rPr sz="1200" spc="-5" dirty="0">
                <a:solidFill>
                  <a:srgbClr val="FFFFFF"/>
                </a:solidFill>
                <a:latin typeface="Times New Roman"/>
                <a:cs typeface="Times New Roman"/>
              </a:rPr>
              <a:t> </a:t>
            </a:r>
            <a:r>
              <a:rPr sz="1200" dirty="0">
                <a:solidFill>
                  <a:srgbClr val="FFFFFF"/>
                </a:solidFill>
                <a:latin typeface="Times New Roman"/>
                <a:cs typeface="Times New Roman"/>
              </a:rPr>
              <a:t>of gravit</a:t>
            </a:r>
            <a:r>
              <a:rPr sz="1200" spc="-80" dirty="0">
                <a:solidFill>
                  <a:srgbClr val="FFFFFF"/>
                </a:solidFill>
                <a:latin typeface="Times New Roman"/>
                <a:cs typeface="Times New Roman"/>
              </a:rPr>
              <a:t>y</a:t>
            </a:r>
            <a:r>
              <a:rPr sz="1200" dirty="0">
                <a:solidFill>
                  <a:srgbClr val="FFFFFF"/>
                </a:solidFill>
                <a:latin typeface="Times New Roman"/>
                <a:cs typeface="Times New Roman"/>
              </a:rPr>
              <a:t>.</a:t>
            </a:r>
            <a:r>
              <a:rPr sz="1200" spc="-70" dirty="0">
                <a:solidFill>
                  <a:srgbClr val="FFFFFF"/>
                </a:solidFill>
                <a:latin typeface="Times New Roman"/>
                <a:cs typeface="Times New Roman"/>
              </a:rPr>
              <a:t> </a:t>
            </a:r>
            <a:r>
              <a:rPr sz="1200" dirty="0">
                <a:solidFill>
                  <a:srgbClr val="FFFFFF"/>
                </a:solidFill>
                <a:latin typeface="Times New Roman"/>
                <a:cs typeface="Times New Roman"/>
              </a:rPr>
              <a:t>A  gait</a:t>
            </a:r>
            <a:r>
              <a:rPr sz="1200" spc="-5" dirty="0">
                <a:solidFill>
                  <a:srgbClr val="FFFFFF"/>
                </a:solidFill>
                <a:latin typeface="Times New Roman"/>
                <a:cs typeface="Times New Roman"/>
              </a:rPr>
              <a:t> is the style </a:t>
            </a:r>
            <a:r>
              <a:rPr sz="1200" dirty="0">
                <a:solidFill>
                  <a:srgbClr val="FFFFFF"/>
                </a:solidFill>
                <a:latin typeface="Times New Roman"/>
                <a:cs typeface="Times New Roman"/>
              </a:rPr>
              <a:t>, </a:t>
            </a:r>
            <a:r>
              <a:rPr sz="1200" spc="-5" dirty="0">
                <a:solidFill>
                  <a:srgbClr val="FFFFFF"/>
                </a:solidFill>
                <a:latin typeface="Times New Roman"/>
                <a:cs typeface="Times New Roman"/>
              </a:rPr>
              <a:t>manner </a:t>
            </a:r>
            <a:r>
              <a:rPr sz="1200" dirty="0">
                <a:solidFill>
                  <a:srgbClr val="FFFFFF"/>
                </a:solidFill>
                <a:latin typeface="Times New Roman"/>
                <a:cs typeface="Times New Roman"/>
              </a:rPr>
              <a:t>or pattern of</a:t>
            </a:r>
            <a:r>
              <a:rPr sz="1200" spc="-5" dirty="0">
                <a:solidFill>
                  <a:srgbClr val="FFFFFF"/>
                </a:solidFill>
                <a:latin typeface="Times New Roman"/>
                <a:cs typeface="Times New Roman"/>
              </a:rPr>
              <a:t> walking.</a:t>
            </a:r>
            <a:r>
              <a:rPr sz="1200" spc="-25" dirty="0">
                <a:solidFill>
                  <a:srgbClr val="FFFFFF"/>
                </a:solidFill>
                <a:latin typeface="Times New Roman"/>
                <a:cs typeface="Times New Roman"/>
              </a:rPr>
              <a:t> </a:t>
            </a:r>
            <a:r>
              <a:rPr sz="1200" spc="-20" dirty="0">
                <a:solidFill>
                  <a:srgbClr val="FFFFFF"/>
                </a:solidFill>
                <a:latin typeface="Times New Roman"/>
                <a:cs typeface="Times New Roman"/>
              </a:rPr>
              <a:t>Walking</a:t>
            </a:r>
            <a:r>
              <a:rPr sz="1200" spc="-5" dirty="0">
                <a:solidFill>
                  <a:srgbClr val="FFFFFF"/>
                </a:solidFill>
                <a:latin typeface="Times New Roman"/>
                <a:cs typeface="Times New Roman"/>
              </a:rPr>
              <a:t> </a:t>
            </a:r>
            <a:r>
              <a:rPr sz="1200" dirty="0">
                <a:solidFill>
                  <a:srgbClr val="FFFFFF"/>
                </a:solidFill>
                <a:latin typeface="Times New Roman"/>
                <a:cs typeface="Times New Roman"/>
              </a:rPr>
              <a:t>patterns </a:t>
            </a:r>
            <a:r>
              <a:rPr sz="1200" spc="-5" dirty="0">
                <a:solidFill>
                  <a:srgbClr val="FFFFFF"/>
                </a:solidFill>
                <a:latin typeface="Times New Roman"/>
                <a:cs typeface="Times New Roman"/>
              </a:rPr>
              <a:t>may </a:t>
            </a:r>
            <a:r>
              <a:rPr sz="1200" dirty="0">
                <a:solidFill>
                  <a:srgbClr val="FFFFFF"/>
                </a:solidFill>
                <a:latin typeface="Times New Roman"/>
                <a:cs typeface="Times New Roman"/>
              </a:rPr>
              <a:t>refer from </a:t>
            </a:r>
            <a:r>
              <a:rPr sz="1200" spc="-5" dirty="0">
                <a:solidFill>
                  <a:srgbClr val="FFFFFF"/>
                </a:solidFill>
                <a:latin typeface="Times New Roman"/>
                <a:cs typeface="Times New Roman"/>
              </a:rPr>
              <a:t>individual to individual.</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25"/>
              </a:spcBef>
            </a:pPr>
            <a:endParaRPr sz="1200">
              <a:latin typeface="Times New Roman"/>
              <a:cs typeface="Times New Roman"/>
            </a:endParaRPr>
          </a:p>
          <a:p>
            <a:pPr marL="12700">
              <a:lnSpc>
                <a:spcPct val="100000"/>
              </a:lnSpc>
            </a:pPr>
            <a:r>
              <a:rPr sz="1400" b="1" spc="-5" dirty="0">
                <a:solidFill>
                  <a:srgbClr val="FFFFFF"/>
                </a:solidFill>
                <a:latin typeface="Times New Roman"/>
                <a:cs typeface="Times New Roman"/>
              </a:rPr>
              <a:t>Gait</a:t>
            </a:r>
            <a:r>
              <a:rPr sz="1400" b="1" spc="-50" dirty="0">
                <a:solidFill>
                  <a:srgbClr val="FFFFFF"/>
                </a:solidFill>
                <a:latin typeface="Times New Roman"/>
                <a:cs typeface="Times New Roman"/>
              </a:rPr>
              <a:t> </a:t>
            </a:r>
            <a:r>
              <a:rPr sz="1400" b="1" spc="-5" dirty="0">
                <a:solidFill>
                  <a:srgbClr val="FFFFFF"/>
                </a:solidFill>
                <a:latin typeface="Times New Roman"/>
                <a:cs typeface="Times New Roman"/>
              </a:rPr>
              <a:t>Cycle</a:t>
            </a:r>
            <a:endParaRPr sz="1400">
              <a:latin typeface="Times New Roman"/>
              <a:cs typeface="Times New Roman"/>
            </a:endParaRPr>
          </a:p>
          <a:p>
            <a:pPr marL="12700">
              <a:lnSpc>
                <a:spcPct val="100000"/>
              </a:lnSpc>
              <a:spcBef>
                <a:spcPts val="880"/>
              </a:spcBef>
            </a:pPr>
            <a:r>
              <a:rPr sz="1200" dirty="0">
                <a:solidFill>
                  <a:srgbClr val="FFFFFF"/>
                </a:solidFill>
                <a:latin typeface="Times New Roman"/>
                <a:cs typeface="Times New Roman"/>
              </a:rPr>
              <a:t>It</a:t>
            </a:r>
            <a:r>
              <a:rPr sz="1200" spc="-5" dirty="0">
                <a:solidFill>
                  <a:srgbClr val="FFFFFF"/>
                </a:solidFill>
                <a:latin typeface="Times New Roman"/>
                <a:cs typeface="Times New Roman"/>
              </a:rPr>
              <a:t> is</a:t>
            </a:r>
            <a:r>
              <a:rPr sz="1200" spc="-10" dirty="0">
                <a:solidFill>
                  <a:srgbClr val="FFFFFF"/>
                </a:solidFill>
                <a:latin typeface="Times New Roman"/>
                <a:cs typeface="Times New Roman"/>
              </a:rPr>
              <a:t> </a:t>
            </a:r>
            <a:r>
              <a:rPr sz="1200" dirty="0">
                <a:solidFill>
                  <a:srgbClr val="FFFFFF"/>
                </a:solidFill>
                <a:latin typeface="Times New Roman"/>
                <a:cs typeface="Times New Roman"/>
              </a:rPr>
              <a:t>defined </a:t>
            </a:r>
            <a:r>
              <a:rPr sz="1200" spc="-5" dirty="0">
                <a:solidFill>
                  <a:srgbClr val="FFFFFF"/>
                </a:solidFill>
                <a:latin typeface="Times New Roman"/>
                <a:cs typeface="Times New Roman"/>
              </a:rPr>
              <a:t>as</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the </a:t>
            </a:r>
            <a:r>
              <a:rPr sz="1200" dirty="0">
                <a:solidFill>
                  <a:srgbClr val="FFFFFF"/>
                </a:solidFill>
                <a:latin typeface="Times New Roman"/>
                <a:cs typeface="Times New Roman"/>
              </a:rPr>
              <a:t>period</a:t>
            </a:r>
            <a:r>
              <a:rPr sz="1200" spc="-5" dirty="0">
                <a:solidFill>
                  <a:srgbClr val="FFFFFF"/>
                </a:solidFill>
                <a:latin typeface="Times New Roman"/>
                <a:cs typeface="Times New Roman"/>
              </a:rPr>
              <a:t> </a:t>
            </a:r>
            <a:r>
              <a:rPr sz="1200" dirty="0">
                <a:solidFill>
                  <a:srgbClr val="FFFFFF"/>
                </a:solidFill>
                <a:latin typeface="Times New Roman"/>
                <a:cs typeface="Times New Roman"/>
              </a:rPr>
              <a:t>of </a:t>
            </a:r>
            <a:r>
              <a:rPr sz="1200" spc="-5" dirty="0">
                <a:solidFill>
                  <a:srgbClr val="FFFFFF"/>
                </a:solidFill>
                <a:latin typeface="Times New Roman"/>
                <a:cs typeface="Times New Roman"/>
              </a:rPr>
              <a:t>time</a:t>
            </a:r>
            <a:r>
              <a:rPr sz="1200" spc="-10" dirty="0">
                <a:solidFill>
                  <a:srgbClr val="FFFFFF"/>
                </a:solidFill>
                <a:latin typeface="Times New Roman"/>
                <a:cs typeface="Times New Roman"/>
              </a:rPr>
              <a:t> </a:t>
            </a:r>
            <a:r>
              <a:rPr sz="1200" dirty="0">
                <a:solidFill>
                  <a:srgbClr val="FFFFFF"/>
                </a:solidFill>
                <a:latin typeface="Times New Roman"/>
                <a:cs typeface="Times New Roman"/>
              </a:rPr>
              <a:t>from</a:t>
            </a:r>
            <a:r>
              <a:rPr sz="1200" spc="-5" dirty="0">
                <a:solidFill>
                  <a:srgbClr val="FFFFFF"/>
                </a:solidFill>
                <a:latin typeface="Times New Roman"/>
                <a:cs typeface="Times New Roman"/>
              </a:rPr>
              <a:t> </a:t>
            </a:r>
            <a:r>
              <a:rPr sz="1200" dirty="0">
                <a:solidFill>
                  <a:srgbClr val="FFFFFF"/>
                </a:solidFill>
                <a:latin typeface="Times New Roman"/>
                <a:cs typeface="Times New Roman"/>
              </a:rPr>
              <a:t>heel </a:t>
            </a:r>
            <a:r>
              <a:rPr sz="1200" spc="-5" dirty="0">
                <a:solidFill>
                  <a:srgbClr val="FFFFFF"/>
                </a:solidFill>
                <a:latin typeface="Times New Roman"/>
                <a:cs typeface="Times New Roman"/>
              </a:rPr>
              <a:t>stride</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to </a:t>
            </a:r>
            <a:r>
              <a:rPr sz="1200" dirty="0">
                <a:solidFill>
                  <a:srgbClr val="FFFFFF"/>
                </a:solidFill>
                <a:latin typeface="Times New Roman"/>
                <a:cs typeface="Times New Roman"/>
              </a:rPr>
              <a:t>next</a:t>
            </a:r>
            <a:r>
              <a:rPr sz="1200" spc="-5" dirty="0">
                <a:solidFill>
                  <a:srgbClr val="FFFFFF"/>
                </a:solidFill>
                <a:latin typeface="Times New Roman"/>
                <a:cs typeface="Times New Roman"/>
              </a:rPr>
              <a:t> </a:t>
            </a:r>
            <a:r>
              <a:rPr sz="1200" dirty="0">
                <a:solidFill>
                  <a:srgbClr val="FFFFFF"/>
                </a:solidFill>
                <a:latin typeface="Times New Roman"/>
                <a:cs typeface="Times New Roman"/>
              </a:rPr>
              <a:t>heel </a:t>
            </a:r>
            <a:r>
              <a:rPr sz="1200" spc="-5" dirty="0">
                <a:solidFill>
                  <a:srgbClr val="FFFFFF"/>
                </a:solidFill>
                <a:latin typeface="Times New Roman"/>
                <a:cs typeface="Times New Roman"/>
              </a:rPr>
              <a:t>Stride</a:t>
            </a:r>
            <a:r>
              <a:rPr sz="1200" spc="-10" dirty="0">
                <a:solidFill>
                  <a:srgbClr val="FFFFFF"/>
                </a:solidFill>
                <a:latin typeface="Times New Roman"/>
                <a:cs typeface="Times New Roman"/>
              </a:rPr>
              <a:t> </a:t>
            </a:r>
            <a:r>
              <a:rPr sz="1200" dirty="0">
                <a:solidFill>
                  <a:srgbClr val="FFFFFF"/>
                </a:solidFill>
                <a:latin typeface="Times New Roman"/>
                <a:cs typeface="Times New Roman"/>
              </a:rPr>
              <a:t>of</a:t>
            </a:r>
            <a:r>
              <a:rPr sz="1200" spc="-5" dirty="0">
                <a:solidFill>
                  <a:srgbClr val="FFFFFF"/>
                </a:solidFill>
                <a:latin typeface="Times New Roman"/>
                <a:cs typeface="Times New Roman"/>
              </a:rPr>
              <a:t> the same</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limbs.</a:t>
            </a:r>
            <a:endParaRPr sz="1200">
              <a:latin typeface="Times New Roman"/>
              <a:cs typeface="Times New Roman"/>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0" dirty="0"/>
              <a:t>Int</a:t>
            </a:r>
            <a:r>
              <a:rPr spc="-490" dirty="0"/>
              <a:t>r</a:t>
            </a:r>
            <a:r>
              <a:rPr spc="-270" dirty="0"/>
              <a:t>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625" y="395675"/>
            <a:ext cx="2502535" cy="213360"/>
          </a:xfrm>
          <a:prstGeom prst="rect">
            <a:avLst/>
          </a:prstGeom>
          <a:solidFill>
            <a:srgbClr val="FFFFFF"/>
          </a:solidFill>
        </p:spPr>
        <p:txBody>
          <a:bodyPr vert="horz" wrap="square" lIns="0" tIns="0" rIns="0" bIns="0" rtlCol="0">
            <a:spAutoFit/>
          </a:bodyPr>
          <a:lstStyle/>
          <a:p>
            <a:pPr>
              <a:lnSpc>
                <a:spcPts val="1625"/>
              </a:lnSpc>
            </a:pPr>
            <a:r>
              <a:rPr sz="1400" u="heavy" spc="-5" dirty="0">
                <a:solidFill>
                  <a:srgbClr val="333333"/>
                </a:solidFill>
                <a:uFill>
                  <a:solidFill>
                    <a:srgbClr val="333333"/>
                  </a:solidFill>
                </a:uFill>
                <a:latin typeface="Times New Roman"/>
                <a:cs typeface="Times New Roman"/>
              </a:rPr>
              <a:t>Gait</a:t>
            </a:r>
            <a:r>
              <a:rPr sz="1400" u="heavy" spc="-25" dirty="0">
                <a:solidFill>
                  <a:srgbClr val="333333"/>
                </a:solidFill>
                <a:uFill>
                  <a:solidFill>
                    <a:srgbClr val="333333"/>
                  </a:solidFill>
                </a:uFill>
                <a:latin typeface="Times New Roman"/>
                <a:cs typeface="Times New Roman"/>
              </a:rPr>
              <a:t> </a:t>
            </a:r>
            <a:r>
              <a:rPr sz="1400" u="heavy" spc="-5" dirty="0">
                <a:solidFill>
                  <a:srgbClr val="333333"/>
                </a:solidFill>
                <a:uFill>
                  <a:solidFill>
                    <a:srgbClr val="333333"/>
                  </a:solidFill>
                </a:uFill>
                <a:latin typeface="Times New Roman"/>
                <a:cs typeface="Times New Roman"/>
              </a:rPr>
              <a:t>cycle</a:t>
            </a:r>
            <a:r>
              <a:rPr sz="1400" u="heavy" spc="-20" dirty="0">
                <a:solidFill>
                  <a:srgbClr val="333333"/>
                </a:solidFill>
                <a:uFill>
                  <a:solidFill>
                    <a:srgbClr val="333333"/>
                  </a:solidFill>
                </a:uFill>
                <a:latin typeface="Times New Roman"/>
                <a:cs typeface="Times New Roman"/>
              </a:rPr>
              <a:t> </a:t>
            </a:r>
            <a:r>
              <a:rPr sz="1400" u="heavy" spc="-5" dirty="0">
                <a:solidFill>
                  <a:srgbClr val="333333"/>
                </a:solidFill>
                <a:uFill>
                  <a:solidFill>
                    <a:srgbClr val="333333"/>
                  </a:solidFill>
                </a:uFill>
                <a:latin typeface="Times New Roman"/>
                <a:cs typeface="Times New Roman"/>
              </a:rPr>
              <a:t>consists</a:t>
            </a:r>
            <a:r>
              <a:rPr sz="1400" u="heavy" spc="-20" dirty="0">
                <a:solidFill>
                  <a:srgbClr val="333333"/>
                </a:solidFill>
                <a:uFill>
                  <a:solidFill>
                    <a:srgbClr val="333333"/>
                  </a:solidFill>
                </a:uFill>
                <a:latin typeface="Times New Roman"/>
                <a:cs typeface="Times New Roman"/>
              </a:rPr>
              <a:t> </a:t>
            </a:r>
            <a:r>
              <a:rPr sz="1400" u="heavy" dirty="0">
                <a:solidFill>
                  <a:srgbClr val="333333"/>
                </a:solidFill>
                <a:uFill>
                  <a:solidFill>
                    <a:srgbClr val="333333"/>
                  </a:solidFill>
                </a:uFill>
                <a:latin typeface="Times New Roman"/>
                <a:cs typeface="Times New Roman"/>
              </a:rPr>
              <a:t>of</a:t>
            </a:r>
            <a:r>
              <a:rPr sz="1400" u="heavy" spc="-15" dirty="0">
                <a:solidFill>
                  <a:srgbClr val="333333"/>
                </a:solidFill>
                <a:uFill>
                  <a:solidFill>
                    <a:srgbClr val="333333"/>
                  </a:solidFill>
                </a:uFill>
                <a:latin typeface="Times New Roman"/>
                <a:cs typeface="Times New Roman"/>
              </a:rPr>
              <a:t> </a:t>
            </a:r>
            <a:r>
              <a:rPr sz="1400" u="heavy" dirty="0">
                <a:solidFill>
                  <a:srgbClr val="333333"/>
                </a:solidFill>
                <a:uFill>
                  <a:solidFill>
                    <a:srgbClr val="333333"/>
                  </a:solidFill>
                </a:uFill>
                <a:latin typeface="Times New Roman"/>
                <a:cs typeface="Times New Roman"/>
              </a:rPr>
              <a:t>two</a:t>
            </a:r>
            <a:r>
              <a:rPr sz="1400" u="heavy" spc="-15" dirty="0">
                <a:solidFill>
                  <a:srgbClr val="333333"/>
                </a:solidFill>
                <a:uFill>
                  <a:solidFill>
                    <a:srgbClr val="333333"/>
                  </a:solidFill>
                </a:uFill>
                <a:latin typeface="Times New Roman"/>
                <a:cs typeface="Times New Roman"/>
              </a:rPr>
              <a:t> </a:t>
            </a:r>
            <a:r>
              <a:rPr sz="1400" u="heavy" spc="-5" dirty="0">
                <a:solidFill>
                  <a:srgbClr val="333333"/>
                </a:solidFill>
                <a:uFill>
                  <a:solidFill>
                    <a:srgbClr val="333333"/>
                  </a:solidFill>
                </a:uFill>
                <a:latin typeface="Times New Roman"/>
                <a:cs typeface="Times New Roman"/>
              </a:rPr>
              <a:t>phases:</a:t>
            </a:r>
            <a:endParaRPr sz="1400">
              <a:latin typeface="Times New Roman"/>
              <a:cs typeface="Times New Roman"/>
            </a:endParaRPr>
          </a:p>
        </p:txBody>
      </p:sp>
      <p:sp>
        <p:nvSpPr>
          <p:cNvPr id="3" name="object 3"/>
          <p:cNvSpPr txBox="1"/>
          <p:nvPr/>
        </p:nvSpPr>
        <p:spPr>
          <a:xfrm>
            <a:off x="103925" y="863542"/>
            <a:ext cx="5858510" cy="665480"/>
          </a:xfrm>
          <a:prstGeom prst="rect">
            <a:avLst/>
          </a:prstGeom>
        </p:spPr>
        <p:txBody>
          <a:bodyPr vert="horz" wrap="square" lIns="0" tIns="119380" rIns="0" bIns="0" rtlCol="0">
            <a:spAutoFit/>
          </a:bodyPr>
          <a:lstStyle/>
          <a:p>
            <a:pPr marL="139700" indent="-127635">
              <a:lnSpc>
                <a:spcPct val="100000"/>
              </a:lnSpc>
              <a:spcBef>
                <a:spcPts val="940"/>
              </a:spcBef>
              <a:buSzPct val="78571"/>
              <a:buFont typeface="Times New Roman"/>
              <a:buAutoNum type="arabicParenR"/>
              <a:tabLst>
                <a:tab pos="140335" algn="l"/>
              </a:tabLst>
            </a:pPr>
            <a:r>
              <a:rPr sz="1400" b="1" spc="-5" dirty="0">
                <a:solidFill>
                  <a:srgbClr val="FFFFFF"/>
                </a:solidFill>
                <a:latin typeface="Times New Roman"/>
                <a:cs typeface="Times New Roman"/>
              </a:rPr>
              <a:t>Stance</a:t>
            </a:r>
            <a:r>
              <a:rPr sz="1400" b="1" spc="-15" dirty="0">
                <a:solidFill>
                  <a:srgbClr val="FFFFFF"/>
                </a:solidFill>
                <a:latin typeface="Times New Roman"/>
                <a:cs typeface="Times New Roman"/>
              </a:rPr>
              <a:t> </a:t>
            </a:r>
            <a:r>
              <a:rPr sz="1400" b="1" spc="-5" dirty="0">
                <a:solidFill>
                  <a:srgbClr val="FFFFFF"/>
                </a:solidFill>
                <a:latin typeface="Times New Roman"/>
                <a:cs typeface="Times New Roman"/>
              </a:rPr>
              <a:t>Phase</a:t>
            </a:r>
            <a:r>
              <a:rPr sz="1200" spc="-5" dirty="0">
                <a:solidFill>
                  <a:srgbClr val="FFFFFF"/>
                </a:solidFill>
                <a:latin typeface="Times New Roman"/>
                <a:cs typeface="Times New Roman"/>
              </a:rPr>
              <a:t>: </a:t>
            </a:r>
            <a:r>
              <a:rPr sz="1200" dirty="0">
                <a:solidFill>
                  <a:srgbClr val="FFFFFF"/>
                </a:solidFill>
                <a:latin typeface="Times New Roman"/>
                <a:cs typeface="Times New Roman"/>
              </a:rPr>
              <a:t>It</a:t>
            </a:r>
            <a:r>
              <a:rPr sz="1200" spc="-5" dirty="0">
                <a:solidFill>
                  <a:srgbClr val="FFFFFF"/>
                </a:solidFill>
                <a:latin typeface="Times New Roman"/>
                <a:cs typeface="Times New Roman"/>
              </a:rPr>
              <a:t> is</a:t>
            </a:r>
            <a:r>
              <a:rPr sz="1200" spc="-10" dirty="0">
                <a:solidFill>
                  <a:srgbClr val="FFFFFF"/>
                </a:solidFill>
                <a:latin typeface="Times New Roman"/>
                <a:cs typeface="Times New Roman"/>
              </a:rPr>
              <a:t> </a:t>
            </a:r>
            <a:r>
              <a:rPr sz="1200" dirty="0">
                <a:solidFill>
                  <a:srgbClr val="FFFFFF"/>
                </a:solidFill>
                <a:latin typeface="Times New Roman"/>
                <a:cs typeface="Times New Roman"/>
              </a:rPr>
              <a:t>a</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contact</a:t>
            </a:r>
            <a:r>
              <a:rPr sz="1200" spc="-10" dirty="0">
                <a:solidFill>
                  <a:srgbClr val="FFFFFF"/>
                </a:solidFill>
                <a:latin typeface="Times New Roman"/>
                <a:cs typeface="Times New Roman"/>
              </a:rPr>
              <a:t> </a:t>
            </a:r>
            <a:r>
              <a:rPr sz="1200" dirty="0">
                <a:solidFill>
                  <a:srgbClr val="FFFFFF"/>
                </a:solidFill>
                <a:latin typeface="Times New Roman"/>
                <a:cs typeface="Times New Roman"/>
              </a:rPr>
              <a:t>phase</a:t>
            </a:r>
            <a:r>
              <a:rPr sz="1200" spc="-5" dirty="0">
                <a:solidFill>
                  <a:srgbClr val="FFFFFF"/>
                </a:solidFill>
                <a:latin typeface="Times New Roman"/>
                <a:cs typeface="Times New Roman"/>
              </a:rPr>
              <a:t> </a:t>
            </a:r>
            <a:r>
              <a:rPr sz="1200" dirty="0">
                <a:solidFill>
                  <a:srgbClr val="FFFFFF"/>
                </a:solidFill>
                <a:latin typeface="Times New Roman"/>
                <a:cs typeface="Times New Roman"/>
              </a:rPr>
              <a:t>or</a:t>
            </a:r>
            <a:r>
              <a:rPr sz="1200" spc="-5" dirty="0">
                <a:solidFill>
                  <a:srgbClr val="FFFFFF"/>
                </a:solidFill>
                <a:latin typeface="Times New Roman"/>
                <a:cs typeface="Times New Roman"/>
              </a:rPr>
              <a:t> weight</a:t>
            </a:r>
            <a:r>
              <a:rPr sz="1200" spc="-10" dirty="0">
                <a:solidFill>
                  <a:srgbClr val="FFFFFF"/>
                </a:solidFill>
                <a:latin typeface="Times New Roman"/>
                <a:cs typeface="Times New Roman"/>
              </a:rPr>
              <a:t> </a:t>
            </a:r>
            <a:r>
              <a:rPr sz="1200" dirty="0">
                <a:solidFill>
                  <a:srgbClr val="FFFFFF"/>
                </a:solidFill>
                <a:latin typeface="Times New Roman"/>
                <a:cs typeface="Times New Roman"/>
              </a:rPr>
              <a:t>bearing phase(weight</a:t>
            </a:r>
            <a:r>
              <a:rPr sz="1200" spc="-5" dirty="0">
                <a:solidFill>
                  <a:srgbClr val="FFFFFF"/>
                </a:solidFill>
                <a:latin typeface="Times New Roman"/>
                <a:cs typeface="Times New Roman"/>
              </a:rPr>
              <a:t> </a:t>
            </a:r>
            <a:r>
              <a:rPr sz="1200" dirty="0">
                <a:solidFill>
                  <a:srgbClr val="FFFFFF"/>
                </a:solidFill>
                <a:latin typeface="Times New Roman"/>
                <a:cs typeface="Times New Roman"/>
              </a:rPr>
              <a:t>on</a:t>
            </a:r>
            <a:r>
              <a:rPr sz="1200" spc="-5" dirty="0">
                <a:solidFill>
                  <a:srgbClr val="FFFFFF"/>
                </a:solidFill>
                <a:latin typeface="Times New Roman"/>
                <a:cs typeface="Times New Roman"/>
              </a:rPr>
              <a:t> the</a:t>
            </a:r>
            <a:r>
              <a:rPr sz="1200" spc="-10" dirty="0">
                <a:solidFill>
                  <a:srgbClr val="FFFFFF"/>
                </a:solidFill>
                <a:latin typeface="Times New Roman"/>
                <a:cs typeface="Times New Roman"/>
              </a:rPr>
              <a:t> </a:t>
            </a:r>
            <a:r>
              <a:rPr sz="1200" dirty="0">
                <a:solidFill>
                  <a:srgbClr val="FFFFFF"/>
                </a:solidFill>
                <a:latin typeface="Times New Roman"/>
                <a:cs typeface="Times New Roman"/>
              </a:rPr>
              <a:t>foot).</a:t>
            </a:r>
            <a:endParaRPr sz="1200">
              <a:latin typeface="Times New Roman"/>
              <a:cs typeface="Times New Roman"/>
            </a:endParaRPr>
          </a:p>
          <a:p>
            <a:pPr marL="139700" indent="-127635">
              <a:lnSpc>
                <a:spcPct val="100000"/>
              </a:lnSpc>
              <a:spcBef>
                <a:spcPts val="840"/>
              </a:spcBef>
              <a:buSzPct val="78571"/>
              <a:buFont typeface="Times New Roman"/>
              <a:buAutoNum type="arabicParenR"/>
              <a:tabLst>
                <a:tab pos="140335" algn="l"/>
              </a:tabLst>
            </a:pPr>
            <a:r>
              <a:rPr sz="1400" b="1" spc="-5" dirty="0">
                <a:solidFill>
                  <a:srgbClr val="FFFFFF"/>
                </a:solidFill>
                <a:latin typeface="Times New Roman"/>
                <a:cs typeface="Times New Roman"/>
              </a:rPr>
              <a:t>Swing</a:t>
            </a:r>
            <a:r>
              <a:rPr sz="1400" b="1" spc="-10" dirty="0">
                <a:solidFill>
                  <a:srgbClr val="FFFFFF"/>
                </a:solidFill>
                <a:latin typeface="Times New Roman"/>
                <a:cs typeface="Times New Roman"/>
              </a:rPr>
              <a:t> </a:t>
            </a:r>
            <a:r>
              <a:rPr sz="1400" b="1" spc="-5" dirty="0">
                <a:solidFill>
                  <a:srgbClr val="FFFFFF"/>
                </a:solidFill>
                <a:latin typeface="Times New Roman"/>
                <a:cs typeface="Times New Roman"/>
              </a:rPr>
              <a:t>Phase</a:t>
            </a:r>
            <a:r>
              <a:rPr sz="1200" spc="-5" dirty="0">
                <a:solidFill>
                  <a:srgbClr val="FFFFFF"/>
                </a:solidFill>
                <a:latin typeface="Times New Roman"/>
                <a:cs typeface="Times New Roman"/>
              </a:rPr>
              <a:t>:</a:t>
            </a:r>
            <a:r>
              <a:rPr sz="1200" spc="-30" dirty="0">
                <a:solidFill>
                  <a:srgbClr val="FFFFFF"/>
                </a:solidFill>
                <a:latin typeface="Times New Roman"/>
                <a:cs typeface="Times New Roman"/>
              </a:rPr>
              <a:t> </a:t>
            </a:r>
            <a:r>
              <a:rPr sz="1200" spc="-5" dirty="0">
                <a:solidFill>
                  <a:srgbClr val="FFFFFF"/>
                </a:solidFill>
                <a:latin typeface="Times New Roman"/>
                <a:cs typeface="Times New Roman"/>
              </a:rPr>
              <a:t>There</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is </a:t>
            </a:r>
            <a:r>
              <a:rPr sz="1200" dirty="0">
                <a:solidFill>
                  <a:srgbClr val="FFFFFF"/>
                </a:solidFill>
                <a:latin typeface="Times New Roman"/>
                <a:cs typeface="Times New Roman"/>
              </a:rPr>
              <a:t>no</a:t>
            </a:r>
            <a:r>
              <a:rPr sz="1200" spc="-5" dirty="0">
                <a:solidFill>
                  <a:srgbClr val="FFFFFF"/>
                </a:solidFill>
                <a:latin typeface="Times New Roman"/>
                <a:cs typeface="Times New Roman"/>
              </a:rPr>
              <a:t> contact</a:t>
            </a:r>
            <a:r>
              <a:rPr sz="1200" spc="-10" dirty="0">
                <a:solidFill>
                  <a:srgbClr val="FFFFFF"/>
                </a:solidFill>
                <a:latin typeface="Times New Roman"/>
                <a:cs typeface="Times New Roman"/>
              </a:rPr>
              <a:t> </a:t>
            </a:r>
            <a:r>
              <a:rPr sz="1200" dirty="0">
                <a:solidFill>
                  <a:srgbClr val="FFFFFF"/>
                </a:solidFill>
                <a:latin typeface="Times New Roman"/>
                <a:cs typeface="Times New Roman"/>
              </a:rPr>
              <a:t>phase or</a:t>
            </a:r>
            <a:r>
              <a:rPr sz="1200" spc="-5" dirty="0">
                <a:solidFill>
                  <a:srgbClr val="FFFFFF"/>
                </a:solidFill>
                <a:latin typeface="Times New Roman"/>
                <a:cs typeface="Times New Roman"/>
              </a:rPr>
              <a:t> </a:t>
            </a:r>
            <a:r>
              <a:rPr sz="1200" dirty="0">
                <a:solidFill>
                  <a:srgbClr val="FFFFFF"/>
                </a:solidFill>
                <a:latin typeface="Times New Roman"/>
                <a:cs typeface="Times New Roman"/>
              </a:rPr>
              <a:t>no</a:t>
            </a:r>
            <a:r>
              <a:rPr sz="1200" spc="-5" dirty="0">
                <a:solidFill>
                  <a:srgbClr val="FFFFFF"/>
                </a:solidFill>
                <a:latin typeface="Times New Roman"/>
                <a:cs typeface="Times New Roman"/>
              </a:rPr>
              <a:t> weight </a:t>
            </a:r>
            <a:r>
              <a:rPr sz="1200" dirty="0">
                <a:solidFill>
                  <a:srgbClr val="FFFFFF"/>
                </a:solidFill>
                <a:latin typeface="Times New Roman"/>
                <a:cs typeface="Times New Roman"/>
              </a:rPr>
              <a:t>bearing</a:t>
            </a:r>
            <a:r>
              <a:rPr sz="1200" spc="-5" dirty="0">
                <a:solidFill>
                  <a:srgbClr val="FFFFFF"/>
                </a:solidFill>
                <a:latin typeface="Times New Roman"/>
                <a:cs typeface="Times New Roman"/>
              </a:rPr>
              <a:t> </a:t>
            </a:r>
            <a:r>
              <a:rPr sz="1200" dirty="0">
                <a:solidFill>
                  <a:srgbClr val="FFFFFF"/>
                </a:solidFill>
                <a:latin typeface="Times New Roman"/>
                <a:cs typeface="Times New Roman"/>
              </a:rPr>
              <a:t>phase(no</a:t>
            </a:r>
            <a:r>
              <a:rPr sz="1200" spc="-5" dirty="0">
                <a:solidFill>
                  <a:srgbClr val="FFFFFF"/>
                </a:solidFill>
                <a:latin typeface="Times New Roman"/>
                <a:cs typeface="Times New Roman"/>
              </a:rPr>
              <a:t> weight</a:t>
            </a:r>
            <a:r>
              <a:rPr sz="1200" spc="-10" dirty="0">
                <a:solidFill>
                  <a:srgbClr val="FFFFFF"/>
                </a:solidFill>
                <a:latin typeface="Times New Roman"/>
                <a:cs typeface="Times New Roman"/>
              </a:rPr>
              <a:t> </a:t>
            </a:r>
            <a:r>
              <a:rPr sz="1200" dirty="0">
                <a:solidFill>
                  <a:srgbClr val="FFFFFF"/>
                </a:solidFill>
                <a:latin typeface="Times New Roman"/>
                <a:cs typeface="Times New Roman"/>
              </a:rPr>
              <a:t>on </a:t>
            </a:r>
            <a:r>
              <a:rPr sz="1200" spc="-5" dirty="0">
                <a:solidFill>
                  <a:srgbClr val="FFFFFF"/>
                </a:solidFill>
                <a:latin typeface="Times New Roman"/>
                <a:cs typeface="Times New Roman"/>
              </a:rPr>
              <a:t>the</a:t>
            </a:r>
            <a:r>
              <a:rPr sz="1200" spc="-10" dirty="0">
                <a:solidFill>
                  <a:srgbClr val="FFFFFF"/>
                </a:solidFill>
                <a:latin typeface="Times New Roman"/>
                <a:cs typeface="Times New Roman"/>
              </a:rPr>
              <a:t> </a:t>
            </a:r>
            <a:r>
              <a:rPr sz="1200" dirty="0">
                <a:solidFill>
                  <a:srgbClr val="FFFFFF"/>
                </a:solidFill>
                <a:latin typeface="Times New Roman"/>
                <a:cs typeface="Times New Roman"/>
              </a:rPr>
              <a:t>foot).</a:t>
            </a:r>
            <a:endParaRPr sz="1200">
              <a:latin typeface="Times New Roman"/>
              <a:cs typeface="Times New Roman"/>
            </a:endParaRPr>
          </a:p>
        </p:txBody>
      </p:sp>
      <p:sp>
        <p:nvSpPr>
          <p:cNvPr id="4" name="object 4"/>
          <p:cNvSpPr txBox="1"/>
          <p:nvPr/>
        </p:nvSpPr>
        <p:spPr>
          <a:xfrm>
            <a:off x="269025" y="1791000"/>
            <a:ext cx="992505" cy="213360"/>
          </a:xfrm>
          <a:prstGeom prst="rect">
            <a:avLst/>
          </a:prstGeom>
          <a:solidFill>
            <a:srgbClr val="FFFFFF"/>
          </a:solidFill>
        </p:spPr>
        <p:txBody>
          <a:bodyPr vert="horz" wrap="square" lIns="0" tIns="0" rIns="0" bIns="0" rtlCol="0">
            <a:spAutoFit/>
          </a:bodyPr>
          <a:lstStyle/>
          <a:p>
            <a:pPr>
              <a:lnSpc>
                <a:spcPts val="1625"/>
              </a:lnSpc>
            </a:pPr>
            <a:r>
              <a:rPr sz="1400" b="1" u="heavy" spc="-5" dirty="0">
                <a:uFill>
                  <a:solidFill>
                    <a:srgbClr val="000000"/>
                  </a:solidFill>
                </a:uFill>
                <a:latin typeface="Times New Roman"/>
                <a:cs typeface="Times New Roman"/>
              </a:rPr>
              <a:t>Stanc</a:t>
            </a:r>
            <a:r>
              <a:rPr sz="1400" b="1" u="heavy" dirty="0">
                <a:uFill>
                  <a:solidFill>
                    <a:srgbClr val="000000"/>
                  </a:solidFill>
                </a:uFill>
                <a:latin typeface="Times New Roman"/>
                <a:cs typeface="Times New Roman"/>
              </a:rPr>
              <a:t>e</a:t>
            </a:r>
            <a:r>
              <a:rPr sz="1400" b="1" u="heavy" spc="-5" dirty="0">
                <a:uFill>
                  <a:solidFill>
                    <a:srgbClr val="000000"/>
                  </a:solidFill>
                </a:uFill>
                <a:latin typeface="Times New Roman"/>
                <a:cs typeface="Times New Roman"/>
              </a:rPr>
              <a:t> Phase</a:t>
            </a:r>
            <a:endParaRPr sz="1400">
              <a:latin typeface="Times New Roman"/>
              <a:cs typeface="Times New Roman"/>
            </a:endParaRPr>
          </a:p>
        </p:txBody>
      </p:sp>
      <p:sp>
        <p:nvSpPr>
          <p:cNvPr id="5" name="object 5"/>
          <p:cNvSpPr txBox="1"/>
          <p:nvPr/>
        </p:nvSpPr>
        <p:spPr>
          <a:xfrm>
            <a:off x="392874" y="2000804"/>
            <a:ext cx="6459855" cy="574040"/>
          </a:xfrm>
          <a:prstGeom prst="rect">
            <a:avLst/>
          </a:prstGeom>
        </p:spPr>
        <p:txBody>
          <a:bodyPr vert="horz" wrap="square" lIns="0" tIns="104140" rIns="0" bIns="0" rtlCol="0">
            <a:spAutoFit/>
          </a:bodyPr>
          <a:lstStyle/>
          <a:p>
            <a:pPr marL="332740" indent="-320675">
              <a:lnSpc>
                <a:spcPct val="100000"/>
              </a:lnSpc>
              <a:spcBef>
                <a:spcPts val="820"/>
              </a:spcBef>
              <a:buFont typeface="Microsoft Sans Serif"/>
              <a:buChar char="●"/>
              <a:tabLst>
                <a:tab pos="332740" algn="l"/>
                <a:tab pos="333375" algn="l"/>
              </a:tabLst>
            </a:pPr>
            <a:r>
              <a:rPr sz="1200" dirty="0">
                <a:solidFill>
                  <a:srgbClr val="FFFFFF"/>
                </a:solidFill>
                <a:latin typeface="Times New Roman"/>
                <a:cs typeface="Times New Roman"/>
              </a:rPr>
              <a:t>It</a:t>
            </a:r>
            <a:r>
              <a:rPr sz="1200" spc="-5" dirty="0">
                <a:solidFill>
                  <a:srgbClr val="FFFFFF"/>
                </a:solidFill>
                <a:latin typeface="Times New Roman"/>
                <a:cs typeface="Times New Roman"/>
              </a:rPr>
              <a:t> </a:t>
            </a:r>
            <a:r>
              <a:rPr sz="1200" dirty="0">
                <a:solidFill>
                  <a:srgbClr val="FFFFFF"/>
                </a:solidFill>
                <a:latin typeface="Times New Roman"/>
                <a:cs typeface="Times New Roman"/>
              </a:rPr>
              <a:t>begins </a:t>
            </a:r>
            <a:r>
              <a:rPr sz="1200" spc="-5" dirty="0">
                <a:solidFill>
                  <a:srgbClr val="FFFFFF"/>
                </a:solidFill>
                <a:latin typeface="Times New Roman"/>
                <a:cs typeface="Times New Roman"/>
              </a:rPr>
              <a:t>when the </a:t>
            </a:r>
            <a:r>
              <a:rPr sz="1200" dirty="0">
                <a:solidFill>
                  <a:srgbClr val="FFFFFF"/>
                </a:solidFill>
                <a:latin typeface="Times New Roman"/>
                <a:cs typeface="Times New Roman"/>
              </a:rPr>
              <a:t>heel of one </a:t>
            </a:r>
            <a:r>
              <a:rPr sz="1200" spc="-5" dirty="0">
                <a:solidFill>
                  <a:srgbClr val="FFFFFF"/>
                </a:solidFill>
                <a:latin typeface="Times New Roman"/>
                <a:cs typeface="Times New Roman"/>
              </a:rPr>
              <a:t>leg strikes the </a:t>
            </a:r>
            <a:r>
              <a:rPr sz="1200" dirty="0">
                <a:solidFill>
                  <a:srgbClr val="FFFFFF"/>
                </a:solidFill>
                <a:latin typeface="Times New Roman"/>
                <a:cs typeface="Times New Roman"/>
              </a:rPr>
              <a:t>ground </a:t>
            </a:r>
            <a:r>
              <a:rPr sz="1200" spc="-5" dirty="0">
                <a:solidFill>
                  <a:srgbClr val="FFFFFF"/>
                </a:solidFill>
                <a:latin typeface="Times New Roman"/>
                <a:cs typeface="Times New Roman"/>
              </a:rPr>
              <a:t>and</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ends when the toe </a:t>
            </a:r>
            <a:r>
              <a:rPr sz="1200" spc="-10" dirty="0">
                <a:solidFill>
                  <a:srgbClr val="FFFFFF"/>
                </a:solidFill>
                <a:latin typeface="Times New Roman"/>
                <a:cs typeface="Times New Roman"/>
              </a:rPr>
              <a:t>off</a:t>
            </a:r>
            <a:r>
              <a:rPr sz="1200" dirty="0">
                <a:solidFill>
                  <a:srgbClr val="FFFFFF"/>
                </a:solidFill>
                <a:latin typeface="Times New Roman"/>
                <a:cs typeface="Times New Roman"/>
              </a:rPr>
              <a:t> </a:t>
            </a:r>
            <a:r>
              <a:rPr sz="1200" spc="-5" dirty="0">
                <a:solidFill>
                  <a:srgbClr val="FFFFFF"/>
                </a:solidFill>
                <a:latin typeface="Times New Roman"/>
                <a:cs typeface="Times New Roman"/>
              </a:rPr>
              <a:t>the same leg lifts </a:t>
            </a:r>
            <a:r>
              <a:rPr sz="1200" spc="-10" dirty="0">
                <a:solidFill>
                  <a:srgbClr val="FFFFFF"/>
                </a:solidFill>
                <a:latin typeface="Times New Roman"/>
                <a:cs typeface="Times New Roman"/>
              </a:rPr>
              <a:t>off.</a:t>
            </a:r>
            <a:endParaRPr sz="1200">
              <a:latin typeface="Times New Roman"/>
              <a:cs typeface="Times New Roman"/>
            </a:endParaRPr>
          </a:p>
          <a:p>
            <a:pPr marL="332740" indent="-320675">
              <a:lnSpc>
                <a:spcPct val="100000"/>
              </a:lnSpc>
              <a:spcBef>
                <a:spcPts val="720"/>
              </a:spcBef>
              <a:buFont typeface="Microsoft Sans Serif"/>
              <a:buChar char="●"/>
              <a:tabLst>
                <a:tab pos="332740" algn="l"/>
                <a:tab pos="333375" algn="l"/>
              </a:tabLst>
            </a:pPr>
            <a:r>
              <a:rPr sz="1200" dirty="0">
                <a:solidFill>
                  <a:srgbClr val="FFFFFF"/>
                </a:solidFill>
                <a:latin typeface="Times New Roman"/>
                <a:cs typeface="Times New Roman"/>
              </a:rPr>
              <a:t>It</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constitutes</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approximately</a:t>
            </a:r>
            <a:r>
              <a:rPr sz="1200" spc="-15" dirty="0">
                <a:solidFill>
                  <a:srgbClr val="FFFFFF"/>
                </a:solidFill>
                <a:latin typeface="Times New Roman"/>
                <a:cs typeface="Times New Roman"/>
              </a:rPr>
              <a:t> </a:t>
            </a:r>
            <a:r>
              <a:rPr sz="1200" dirty="0">
                <a:solidFill>
                  <a:srgbClr val="FFFFFF"/>
                </a:solidFill>
                <a:latin typeface="Times New Roman"/>
                <a:cs typeface="Times New Roman"/>
              </a:rPr>
              <a:t>60%</a:t>
            </a:r>
            <a:r>
              <a:rPr sz="1200" spc="-10" dirty="0">
                <a:solidFill>
                  <a:srgbClr val="FFFFFF"/>
                </a:solidFill>
                <a:latin typeface="Times New Roman"/>
                <a:cs typeface="Times New Roman"/>
              </a:rPr>
              <a:t> </a:t>
            </a:r>
            <a:r>
              <a:rPr sz="1200" dirty="0">
                <a:solidFill>
                  <a:srgbClr val="FFFFFF"/>
                </a:solidFill>
                <a:latin typeface="Times New Roman"/>
                <a:cs typeface="Times New Roman"/>
              </a:rPr>
              <a:t>of</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the</a:t>
            </a:r>
            <a:r>
              <a:rPr sz="1200" spc="-15" dirty="0">
                <a:solidFill>
                  <a:srgbClr val="FFFFFF"/>
                </a:solidFill>
                <a:latin typeface="Times New Roman"/>
                <a:cs typeface="Times New Roman"/>
              </a:rPr>
              <a:t> </a:t>
            </a:r>
            <a:r>
              <a:rPr sz="1200" dirty="0">
                <a:solidFill>
                  <a:srgbClr val="FFFFFF"/>
                </a:solidFill>
                <a:latin typeface="Times New Roman"/>
                <a:cs typeface="Times New Roman"/>
              </a:rPr>
              <a:t>gait</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cycle.</a:t>
            </a:r>
            <a:endParaRPr sz="1200">
              <a:latin typeface="Times New Roman"/>
              <a:cs typeface="Times New Roman"/>
            </a:endParaRPr>
          </a:p>
        </p:txBody>
      </p:sp>
      <p:sp>
        <p:nvSpPr>
          <p:cNvPr id="6" name="object 6"/>
          <p:cNvSpPr txBox="1"/>
          <p:nvPr/>
        </p:nvSpPr>
        <p:spPr>
          <a:xfrm>
            <a:off x="192825" y="2750450"/>
            <a:ext cx="1353185" cy="213360"/>
          </a:xfrm>
          <a:prstGeom prst="rect">
            <a:avLst/>
          </a:prstGeom>
          <a:solidFill>
            <a:srgbClr val="FFFFFF"/>
          </a:solidFill>
        </p:spPr>
        <p:txBody>
          <a:bodyPr vert="horz" wrap="square" lIns="0" tIns="0" rIns="0" bIns="0" rtlCol="0">
            <a:spAutoFit/>
          </a:bodyPr>
          <a:lstStyle/>
          <a:p>
            <a:pPr>
              <a:lnSpc>
                <a:spcPts val="1625"/>
              </a:lnSpc>
            </a:pPr>
            <a:r>
              <a:rPr sz="1400" b="1" u="heavy" spc="-5" dirty="0">
                <a:uFill>
                  <a:solidFill>
                    <a:srgbClr val="000000"/>
                  </a:solidFill>
                </a:uFill>
                <a:latin typeface="Times New Roman"/>
                <a:cs typeface="Times New Roman"/>
              </a:rPr>
              <a:t>SWING</a:t>
            </a:r>
            <a:r>
              <a:rPr sz="1400" b="1" u="heavy" spc="-3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PHASE</a:t>
            </a:r>
            <a:r>
              <a:rPr sz="1400" b="1" u="heavy" spc="-25"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a:t>
            </a:r>
            <a:endParaRPr sz="1400">
              <a:latin typeface="Times New Roman"/>
              <a:cs typeface="Times New Roman"/>
            </a:endParaRPr>
          </a:p>
        </p:txBody>
      </p:sp>
      <p:sp>
        <p:nvSpPr>
          <p:cNvPr id="7" name="object 7"/>
          <p:cNvSpPr txBox="1"/>
          <p:nvPr/>
        </p:nvSpPr>
        <p:spPr>
          <a:xfrm>
            <a:off x="316674" y="2960253"/>
            <a:ext cx="5460365" cy="574040"/>
          </a:xfrm>
          <a:prstGeom prst="rect">
            <a:avLst/>
          </a:prstGeom>
        </p:spPr>
        <p:txBody>
          <a:bodyPr vert="horz" wrap="square" lIns="0" tIns="104139" rIns="0" bIns="0" rtlCol="0">
            <a:spAutoFit/>
          </a:bodyPr>
          <a:lstStyle/>
          <a:p>
            <a:pPr marL="332740" indent="-320675">
              <a:lnSpc>
                <a:spcPct val="100000"/>
              </a:lnSpc>
              <a:spcBef>
                <a:spcPts val="819"/>
              </a:spcBef>
              <a:buFont typeface="Microsoft Sans Serif"/>
              <a:buChar char="●"/>
              <a:tabLst>
                <a:tab pos="332740" algn="l"/>
                <a:tab pos="333375" algn="l"/>
              </a:tabLst>
            </a:pPr>
            <a:r>
              <a:rPr sz="1200" dirty="0">
                <a:solidFill>
                  <a:srgbClr val="FFFFFF"/>
                </a:solidFill>
                <a:latin typeface="Times New Roman"/>
                <a:cs typeface="Times New Roman"/>
              </a:rPr>
              <a:t>It</a:t>
            </a:r>
            <a:r>
              <a:rPr sz="1200" spc="-5" dirty="0">
                <a:solidFill>
                  <a:srgbClr val="FFFFFF"/>
                </a:solidFill>
                <a:latin typeface="Times New Roman"/>
                <a:cs typeface="Times New Roman"/>
              </a:rPr>
              <a:t> </a:t>
            </a:r>
            <a:r>
              <a:rPr sz="1200" dirty="0">
                <a:solidFill>
                  <a:srgbClr val="FFFFFF"/>
                </a:solidFill>
                <a:latin typeface="Times New Roman"/>
                <a:cs typeface="Times New Roman"/>
              </a:rPr>
              <a:t>represents</a:t>
            </a:r>
            <a:r>
              <a:rPr sz="1200" spc="-5" dirty="0">
                <a:solidFill>
                  <a:srgbClr val="FFFFFF"/>
                </a:solidFill>
                <a:latin typeface="Times New Roman"/>
                <a:cs typeface="Times New Roman"/>
              </a:rPr>
              <a:t> the</a:t>
            </a:r>
            <a:r>
              <a:rPr sz="1200" spc="-10" dirty="0">
                <a:solidFill>
                  <a:srgbClr val="FFFFFF"/>
                </a:solidFill>
                <a:latin typeface="Times New Roman"/>
                <a:cs typeface="Times New Roman"/>
              </a:rPr>
              <a:t> </a:t>
            </a:r>
            <a:r>
              <a:rPr sz="1200" dirty="0">
                <a:solidFill>
                  <a:srgbClr val="FFFFFF"/>
                </a:solidFill>
                <a:latin typeface="Times New Roman"/>
                <a:cs typeface="Times New Roman"/>
              </a:rPr>
              <a:t>period between</a:t>
            </a:r>
            <a:r>
              <a:rPr sz="1200" spc="-5" dirty="0">
                <a:solidFill>
                  <a:srgbClr val="FFFFFF"/>
                </a:solidFill>
                <a:latin typeface="Times New Roman"/>
                <a:cs typeface="Times New Roman"/>
              </a:rPr>
              <a:t> </a:t>
            </a:r>
            <a:r>
              <a:rPr sz="1200" spc="-10" dirty="0">
                <a:solidFill>
                  <a:srgbClr val="FFFFFF"/>
                </a:solidFill>
                <a:latin typeface="Times New Roman"/>
                <a:cs typeface="Times New Roman"/>
              </a:rPr>
              <a:t>toe-off</a:t>
            </a:r>
            <a:r>
              <a:rPr sz="1200" spc="-5" dirty="0">
                <a:solidFill>
                  <a:srgbClr val="FFFFFF"/>
                </a:solidFill>
                <a:latin typeface="Times New Roman"/>
                <a:cs typeface="Times New Roman"/>
              </a:rPr>
              <a:t> </a:t>
            </a:r>
            <a:r>
              <a:rPr sz="1200" dirty="0">
                <a:solidFill>
                  <a:srgbClr val="FFFFFF"/>
                </a:solidFill>
                <a:latin typeface="Times New Roman"/>
                <a:cs typeface="Times New Roman"/>
              </a:rPr>
              <a:t>or one</a:t>
            </a:r>
            <a:r>
              <a:rPr sz="1200" spc="-5" dirty="0">
                <a:solidFill>
                  <a:srgbClr val="FFFFFF"/>
                </a:solidFill>
                <a:latin typeface="Times New Roman"/>
                <a:cs typeface="Times New Roman"/>
              </a:rPr>
              <a:t> </a:t>
            </a:r>
            <a:r>
              <a:rPr sz="1200" dirty="0">
                <a:solidFill>
                  <a:srgbClr val="FFFFFF"/>
                </a:solidFill>
                <a:latin typeface="Times New Roman"/>
                <a:cs typeface="Times New Roman"/>
              </a:rPr>
              <a:t>foot</a:t>
            </a:r>
            <a:r>
              <a:rPr sz="1200" spc="-5" dirty="0">
                <a:solidFill>
                  <a:srgbClr val="FFFFFF"/>
                </a:solidFill>
                <a:latin typeface="Times New Roman"/>
                <a:cs typeface="Times New Roman"/>
              </a:rPr>
              <a:t> and</a:t>
            </a:r>
            <a:r>
              <a:rPr sz="1200" spc="-10" dirty="0">
                <a:solidFill>
                  <a:srgbClr val="FFFFFF"/>
                </a:solidFill>
                <a:latin typeface="Times New Roman"/>
                <a:cs typeface="Times New Roman"/>
              </a:rPr>
              <a:t> </a:t>
            </a:r>
            <a:r>
              <a:rPr sz="1200" dirty="0">
                <a:solidFill>
                  <a:srgbClr val="FFFFFF"/>
                </a:solidFill>
                <a:latin typeface="Times New Roman"/>
                <a:cs typeface="Times New Roman"/>
              </a:rPr>
              <a:t>heel </a:t>
            </a:r>
            <a:r>
              <a:rPr sz="1200" spc="-5" dirty="0">
                <a:solidFill>
                  <a:srgbClr val="FFFFFF"/>
                </a:solidFill>
                <a:latin typeface="Times New Roman"/>
                <a:cs typeface="Times New Roman"/>
              </a:rPr>
              <a:t>strike</a:t>
            </a:r>
            <a:r>
              <a:rPr sz="1200" spc="-10" dirty="0">
                <a:solidFill>
                  <a:srgbClr val="FFFFFF"/>
                </a:solidFill>
                <a:latin typeface="Times New Roman"/>
                <a:cs typeface="Times New Roman"/>
              </a:rPr>
              <a:t> </a:t>
            </a:r>
            <a:r>
              <a:rPr sz="1200" dirty="0">
                <a:solidFill>
                  <a:srgbClr val="FFFFFF"/>
                </a:solidFill>
                <a:latin typeface="Times New Roman"/>
                <a:cs typeface="Times New Roman"/>
              </a:rPr>
              <a:t>on</a:t>
            </a:r>
            <a:r>
              <a:rPr sz="1200" spc="-5" dirty="0">
                <a:solidFill>
                  <a:srgbClr val="FFFFFF"/>
                </a:solidFill>
                <a:latin typeface="Times New Roman"/>
                <a:cs typeface="Times New Roman"/>
              </a:rPr>
              <a:t> the same</a:t>
            </a:r>
            <a:r>
              <a:rPr sz="1200" spc="-10" dirty="0">
                <a:solidFill>
                  <a:srgbClr val="FFFFFF"/>
                </a:solidFill>
                <a:latin typeface="Times New Roman"/>
                <a:cs typeface="Times New Roman"/>
              </a:rPr>
              <a:t> </a:t>
            </a:r>
            <a:r>
              <a:rPr sz="1200" dirty="0">
                <a:solidFill>
                  <a:srgbClr val="FFFFFF"/>
                </a:solidFill>
                <a:latin typeface="Times New Roman"/>
                <a:cs typeface="Times New Roman"/>
              </a:rPr>
              <a:t>foot.</a:t>
            </a:r>
            <a:endParaRPr sz="1200">
              <a:latin typeface="Times New Roman"/>
              <a:cs typeface="Times New Roman"/>
            </a:endParaRPr>
          </a:p>
          <a:p>
            <a:pPr marL="332740" indent="-320675">
              <a:lnSpc>
                <a:spcPct val="100000"/>
              </a:lnSpc>
              <a:spcBef>
                <a:spcPts val="720"/>
              </a:spcBef>
              <a:buFont typeface="Microsoft Sans Serif"/>
              <a:buChar char="●"/>
              <a:tabLst>
                <a:tab pos="332740" algn="l"/>
                <a:tab pos="333375" algn="l"/>
              </a:tabLst>
            </a:pPr>
            <a:r>
              <a:rPr sz="1200" dirty="0">
                <a:solidFill>
                  <a:srgbClr val="FFFFFF"/>
                </a:solidFill>
                <a:latin typeface="Times New Roman"/>
                <a:cs typeface="Times New Roman"/>
              </a:rPr>
              <a:t>It</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constitutes</a:t>
            </a:r>
            <a:r>
              <a:rPr sz="1200" spc="-20" dirty="0">
                <a:solidFill>
                  <a:srgbClr val="FFFFFF"/>
                </a:solidFill>
                <a:latin typeface="Times New Roman"/>
                <a:cs typeface="Times New Roman"/>
              </a:rPr>
              <a:t> </a:t>
            </a:r>
            <a:r>
              <a:rPr sz="1200" spc="-5" dirty="0">
                <a:solidFill>
                  <a:srgbClr val="FFFFFF"/>
                </a:solidFill>
                <a:latin typeface="Times New Roman"/>
                <a:cs typeface="Times New Roman"/>
              </a:rPr>
              <a:t>the</a:t>
            </a:r>
            <a:r>
              <a:rPr sz="1200" spc="-20" dirty="0">
                <a:solidFill>
                  <a:srgbClr val="FFFFFF"/>
                </a:solidFill>
                <a:latin typeface="Times New Roman"/>
                <a:cs typeface="Times New Roman"/>
              </a:rPr>
              <a:t> </a:t>
            </a:r>
            <a:r>
              <a:rPr sz="1200" dirty="0">
                <a:solidFill>
                  <a:srgbClr val="FFFFFF"/>
                </a:solidFill>
                <a:latin typeface="Times New Roman"/>
                <a:cs typeface="Times New Roman"/>
              </a:rPr>
              <a:t>40%</a:t>
            </a:r>
            <a:r>
              <a:rPr sz="1200" spc="-15" dirty="0">
                <a:solidFill>
                  <a:srgbClr val="FFFFFF"/>
                </a:solidFill>
                <a:latin typeface="Times New Roman"/>
                <a:cs typeface="Times New Roman"/>
              </a:rPr>
              <a:t> </a:t>
            </a:r>
            <a:r>
              <a:rPr sz="1200" dirty="0">
                <a:solidFill>
                  <a:srgbClr val="FFFFFF"/>
                </a:solidFill>
                <a:latin typeface="Times New Roman"/>
                <a:cs typeface="Times New Roman"/>
              </a:rPr>
              <a:t>gait</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cycle.</a:t>
            </a:r>
            <a:endParaRPr sz="1200">
              <a:latin typeface="Times New Roman"/>
              <a:cs typeface="Times New Roman"/>
            </a:endParaRPr>
          </a:p>
        </p:txBody>
      </p:sp>
      <p:pic>
        <p:nvPicPr>
          <p:cNvPr id="8" name="object 8"/>
          <p:cNvPicPr/>
          <p:nvPr/>
        </p:nvPicPr>
        <p:blipFill>
          <a:blip r:embed="rId2" cstate="print"/>
          <a:stretch>
            <a:fillRect/>
          </a:stretch>
        </p:blipFill>
        <p:spPr>
          <a:xfrm>
            <a:off x="3839825" y="3266499"/>
            <a:ext cx="4965475" cy="18326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D263-4679-2DCB-5E15-AB610E32688C}"/>
              </a:ext>
            </a:extLst>
          </p:cNvPr>
          <p:cNvSpPr>
            <a:spLocks noGrp="1"/>
          </p:cNvSpPr>
          <p:nvPr>
            <p:ph type="ctrTitle"/>
          </p:nvPr>
        </p:nvSpPr>
        <p:spPr>
          <a:xfrm>
            <a:off x="685800" y="514351"/>
            <a:ext cx="7772400" cy="762000"/>
          </a:xfrm>
        </p:spPr>
        <p:txBody>
          <a:bodyPr/>
          <a:lstStyle/>
          <a:p>
            <a:r>
              <a:rPr lang="en-IN" b="0" dirty="0"/>
              <a:t>Human gait analyser</a:t>
            </a:r>
          </a:p>
        </p:txBody>
      </p:sp>
      <p:sp>
        <p:nvSpPr>
          <p:cNvPr id="3" name="Subtitle 2">
            <a:extLst>
              <a:ext uri="{FF2B5EF4-FFF2-40B4-BE49-F238E27FC236}">
                <a16:creationId xmlns:a16="http://schemas.microsoft.com/office/drawing/2014/main" id="{72F7CBD0-C548-5CE2-C319-F662B1432F17}"/>
              </a:ext>
            </a:extLst>
          </p:cNvPr>
          <p:cNvSpPr>
            <a:spLocks noGrp="1"/>
          </p:cNvSpPr>
          <p:nvPr>
            <p:ph type="subTitle" idx="4"/>
          </p:nvPr>
        </p:nvSpPr>
        <p:spPr>
          <a:xfrm>
            <a:off x="1371600" y="1276351"/>
            <a:ext cx="6400800" cy="3293209"/>
          </a:xfrm>
        </p:spPr>
        <p:txBody>
          <a:bodyPr/>
          <a:lstStyle/>
          <a:p>
            <a:pPr algn="l"/>
            <a:r>
              <a:rPr lang="en-US" sz="2800" b="0" i="0" dirty="0">
                <a:solidFill>
                  <a:srgbClr val="D1D5DB"/>
                </a:solidFill>
                <a:effectLst/>
                <a:latin typeface="Söhne"/>
              </a:rPr>
              <a:t>A human gait analyzer is a specialized system or device used to assess and analyze the way a person walks or moves their limbs while walking. Gait analysis is commonly used in various fields, including healthcare, sports medicine, biomechanics research, and rehabilitation</a:t>
            </a:r>
            <a:r>
              <a:rPr lang="en-US" b="0" i="0" dirty="0">
                <a:solidFill>
                  <a:srgbClr val="D1D5DB"/>
                </a:solidFill>
                <a:effectLst/>
                <a:latin typeface="Söhne"/>
              </a:rPr>
              <a:t>.</a:t>
            </a:r>
          </a:p>
          <a:p>
            <a:endParaRPr lang="en-IN" dirty="0"/>
          </a:p>
        </p:txBody>
      </p:sp>
    </p:spTree>
    <p:extLst>
      <p:ext uri="{BB962C8B-B14F-4D97-AF65-F5344CB8AC3E}">
        <p14:creationId xmlns:p14="http://schemas.microsoft.com/office/powerpoint/2010/main" val="168391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7C47E6-1BF4-FBBA-C27B-AC4CDF687BEC}"/>
              </a:ext>
            </a:extLst>
          </p:cNvPr>
          <p:cNvSpPr>
            <a:spLocks noGrp="1"/>
          </p:cNvSpPr>
          <p:nvPr>
            <p:ph type="subTitle" idx="4"/>
          </p:nvPr>
        </p:nvSpPr>
        <p:spPr>
          <a:xfrm>
            <a:off x="533400" y="361951"/>
            <a:ext cx="7543800" cy="4660584"/>
          </a:xfrm>
        </p:spPr>
        <p:txBody>
          <a:bodyPr/>
          <a:lstStyle/>
          <a:p>
            <a:r>
              <a:rPr lang="en-US" dirty="0">
                <a:solidFill>
                  <a:schemeClr val="bg1"/>
                </a:solidFill>
              </a:rPr>
              <a:t>When creating an AI-based gait analysis system, the primary problem or idea being solved is the assessment and understanding of an individual's or an organism's walking or running patterns. Gait analysis is a valuable tool in various fields, including healthcare, sports science, biomechanics, and even security. Here are some key aspects of the problem being addressed:</a:t>
            </a:r>
          </a:p>
          <a:p>
            <a:endParaRPr lang="en-US" dirty="0">
              <a:solidFill>
                <a:schemeClr val="bg1"/>
              </a:solidFill>
            </a:endParaRPr>
          </a:p>
          <a:p>
            <a:r>
              <a:rPr lang="en-US" dirty="0">
                <a:solidFill>
                  <a:schemeClr val="bg1"/>
                </a:solidFill>
              </a:rPr>
              <a:t>Biomechanical Assessment: Gait analysis helps in understanding the biomechanics of human or animal locomotion. It involves analyzing the movement patterns, joint angles, forces, and timings involved in walking or running.</a:t>
            </a:r>
          </a:p>
          <a:p>
            <a:endParaRPr lang="en-US" dirty="0">
              <a:solidFill>
                <a:schemeClr val="bg1"/>
              </a:solidFill>
            </a:endParaRPr>
          </a:p>
          <a:p>
            <a:r>
              <a:rPr lang="en-US" dirty="0">
                <a:solidFill>
                  <a:schemeClr val="bg1"/>
                </a:solidFill>
              </a:rPr>
              <a:t>Healthcare: In healthcare, gait analysis can be used to diagnose or monitor conditions such as neurological disorders, orthopedic problems, and musculoskeletal diseases. It can also be employed in rehabilitation to track a patient's progress.</a:t>
            </a:r>
            <a:endParaRPr lang="en-US" dirty="0"/>
          </a:p>
          <a:p>
            <a:endParaRPr lang="en-IN" dirty="0"/>
          </a:p>
        </p:txBody>
      </p:sp>
    </p:spTree>
    <p:extLst>
      <p:ext uri="{BB962C8B-B14F-4D97-AF65-F5344CB8AC3E}">
        <p14:creationId xmlns:p14="http://schemas.microsoft.com/office/powerpoint/2010/main" val="76473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6EE200-59D9-EFB7-D3AB-D723CA6A60C5}"/>
              </a:ext>
            </a:extLst>
          </p:cNvPr>
          <p:cNvSpPr>
            <a:spLocks noGrp="1"/>
          </p:cNvSpPr>
          <p:nvPr>
            <p:ph type="body" idx="1"/>
          </p:nvPr>
        </p:nvSpPr>
        <p:spPr>
          <a:xfrm>
            <a:off x="685800" y="285751"/>
            <a:ext cx="8382000" cy="4267200"/>
          </a:xfrm>
        </p:spPr>
        <p:txBody>
          <a:bodyPr/>
          <a:lstStyle/>
          <a:p>
            <a:r>
              <a:rPr lang="en-US" dirty="0">
                <a:solidFill>
                  <a:schemeClr val="bg1"/>
                </a:solidFill>
              </a:rPr>
              <a:t>Sports Science: Gait analysis is crucial in sports science and athletics to optimize performance and prevent injuries. Coaches and athletes use it to refine running or walking techniques, select appropriate footwear, and tailor training programs.</a:t>
            </a:r>
          </a:p>
          <a:p>
            <a:endParaRPr lang="en-US" dirty="0">
              <a:solidFill>
                <a:schemeClr val="bg1"/>
              </a:solidFill>
            </a:endParaRPr>
          </a:p>
          <a:p>
            <a:r>
              <a:rPr lang="en-US" dirty="0">
                <a:solidFill>
                  <a:schemeClr val="bg1"/>
                </a:solidFill>
              </a:rPr>
              <a:t>Security and Surveillance: In security applications, gait analysis can be used for biometric identification. Just like fingerprint or facial recognition, an individual's unique gait pattern can be used for identification and authentication.</a:t>
            </a:r>
          </a:p>
          <a:p>
            <a:endParaRPr lang="en-US" dirty="0">
              <a:solidFill>
                <a:schemeClr val="bg1"/>
              </a:solidFill>
            </a:endParaRPr>
          </a:p>
          <a:p>
            <a:r>
              <a:rPr lang="en-US" dirty="0">
                <a:solidFill>
                  <a:schemeClr val="bg1"/>
                </a:solidFill>
              </a:rPr>
              <a:t>Research and Development: Researchers use gait analysis to better understand human and animal locomotion. This information is invaluable in fields such as robotics, prosthetics, and the development of assistive devices.</a:t>
            </a:r>
          </a:p>
          <a:p>
            <a:endParaRPr lang="en-US" dirty="0">
              <a:solidFill>
                <a:schemeClr val="bg1"/>
              </a:solidFill>
            </a:endParaRPr>
          </a:p>
          <a:p>
            <a:r>
              <a:rPr lang="en-US" dirty="0">
                <a:solidFill>
                  <a:schemeClr val="bg1"/>
                </a:solidFill>
              </a:rPr>
              <a:t>AI-based gait analysis leverages artificial intelligence and machine learning techniques to automate and enhance the analysis process. It can involve the use of sensors, cameras, or wearable devices to collect data on an individual's gait. AI algorithms then process this data to extract meaningful insights, detect abnormalities, and provide actionable information.</a:t>
            </a:r>
          </a:p>
          <a:p>
            <a:endParaRPr lang="en-IN" dirty="0"/>
          </a:p>
        </p:txBody>
      </p:sp>
    </p:spTree>
    <p:extLst>
      <p:ext uri="{BB962C8B-B14F-4D97-AF65-F5344CB8AC3E}">
        <p14:creationId xmlns:p14="http://schemas.microsoft.com/office/powerpoint/2010/main" val="2939494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579</Words>
  <Application>Microsoft Office PowerPoint</Application>
  <PresentationFormat>On-screen Show (16:9)</PresentationFormat>
  <Paragraphs>36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Microsoft Sans Serif</vt:lpstr>
      <vt:lpstr>Söhne</vt:lpstr>
      <vt:lpstr>Tahoma</vt:lpstr>
      <vt:lpstr>Times New Roman</vt:lpstr>
      <vt:lpstr>Office Theme</vt:lpstr>
      <vt:lpstr>Human Gait  Analysis</vt:lpstr>
      <vt:lpstr>Introduction</vt:lpstr>
      <vt:lpstr>Gait cycle consists of two phases:</vt:lpstr>
      <vt:lpstr>Human gait analyser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VELOCITYAI</dc:title>
  <dc:creator>abhishek nijhawan</dc:creator>
  <cp:lastModifiedBy>Abhishek Nijhawan</cp:lastModifiedBy>
  <cp:revision>2</cp:revision>
  <dcterms:created xsi:type="dcterms:W3CDTF">2023-09-18T12:01:19Z</dcterms:created>
  <dcterms:modified xsi:type="dcterms:W3CDTF">2023-09-19T07:51:29Z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