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6611-42C9-40D5-BF5C-55B4FB86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FE3B4-EE37-4FCE-9DC4-A09A8D28D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E4D2-09FB-4FAC-9D8A-E6F4142A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8CEB-CF7C-41B3-A82E-B387F25E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FF87-050C-46F7-97A7-21E8C02D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901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55A-6ED5-4290-BE26-08C24FB5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48C4-CCFE-435A-8651-2B9659E2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33BA-83FD-4FAB-9615-8DB5B801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76D7-01B3-4054-8301-0122EA9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ABD0-536E-4389-AA73-D48DF4D8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222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910F-E19C-44D5-AA6A-D2623AB08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9789-AC75-4263-BC8B-4F009634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5C4F-2580-4CE7-813C-035D5221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A6C4-B407-4114-B992-6600E736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6ABC-7F5C-4FC8-81C0-29925B48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3509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4001-98EE-4579-BC22-0D87918C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A15F-7897-4BE5-8CE4-240DA39D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97E7-8B99-41FF-9A1F-3512B2DC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B25C-AB44-4D98-887F-C12C5933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5891-7933-425D-9002-C258D096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240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2FF0-EAF4-47BD-9467-3DF5F83D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7E117-5E83-4E5F-984F-814D7BC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59BD-F0B8-43C5-B67C-B5260BBE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0C0A-4A55-444B-95AC-48CA95EE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29C4-488D-4BDE-8DA3-53F4A67C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471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9668-E845-4E88-B784-0472425F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6167-C6CA-4451-B734-9F477E3E6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9B915-962A-4139-81C2-25961158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14D8-F39D-4C18-AA33-0AC19055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F06A-73EB-46D2-BF97-6BC0660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1D70-38F3-4FC6-BD13-9CE2B487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5684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20D8-33E6-47A9-BDAD-3750199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C6AE-DAF8-4D7F-AC6D-B06154C8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ABE28-9DCF-47C6-B2CD-6771B99BC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6254-EFFF-480F-8DF5-D7ED4B8C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B27C2-1103-4ACD-99EF-D8621FED1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DA0FA-D817-47EB-AC93-32B51CE4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949FE-4F0F-407D-9968-586870BA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1E3B3-EF68-486D-B615-E4480FF9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657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1F52-C1BA-4B00-9AE0-D90D6D96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86FC3-E6EA-47FE-97EA-4461CCD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C996-7302-4D08-B816-13E9191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1813-2A79-4B44-A315-41CFD861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553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CA6E4-8F16-418F-AF2B-E562B29D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A891D-5560-413A-9D5F-9FC8637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FCB9-83F2-4578-8BD7-D6E60E70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46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C024-D58F-44D5-AE3D-0ED58BC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7A55-CAAF-4F2F-8B1B-9807E563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3E18-C52E-4B93-A76F-74822F2D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5B79-8488-4C32-94CA-CC6FC39A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B3B6C-EAA7-480E-97FD-86F99DD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9B64D-86EA-449B-8022-1253B2A6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991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A4B4-03E3-4172-8024-7DFE9D8C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B5F04-D8F9-4985-A1A1-B2CDC942B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10A6C-5FB9-45D7-A696-3323EE7CB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4509F-91B5-4108-9181-509E2A0F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F2DE2-88BC-4FE0-AE13-A8A8AE88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073EB-E2C6-4E17-B74D-CF579B1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1787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4F432-5A83-4E17-BEAB-492023B8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4BF9C-3712-4540-87D2-A4B25416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F855-B055-4121-BEB2-F4C5B0FB9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2D3C-D00F-4B05-BD7F-EC094CF764CC}" type="datetimeFigureOut">
              <a:rPr lang="hi-IN" smtClean="0"/>
              <a:t>गुरुवार, 15 श्रावण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36D8-8A90-438F-9AC4-029651C1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2185-91A4-4E75-AE3A-E2899A45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E911-7C4A-4165-89B3-7C23958315D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852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CE6FD5-8B78-4FE7-BC31-BC92D3AB034D}"/>
              </a:ext>
            </a:extLst>
          </p:cNvPr>
          <p:cNvSpPr/>
          <p:nvPr/>
        </p:nvSpPr>
        <p:spPr>
          <a:xfrm>
            <a:off x="2230016" y="578497"/>
            <a:ext cx="789369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Coursera Capstone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ctr"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IBM Applied Data Science Capstone</a:t>
            </a:r>
          </a:p>
          <a:p>
            <a:pPr algn="ctr"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Opening a New Shopping Mall in Kuala Lumpur, Malaysia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By: Abhishek Panwar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August 2020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9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DBCF23-2F51-4B69-95FC-9AEAE1441842}"/>
              </a:ext>
            </a:extLst>
          </p:cNvPr>
          <p:cNvSpPr/>
          <p:nvPr/>
        </p:nvSpPr>
        <p:spPr>
          <a:xfrm>
            <a:off x="261257" y="167950"/>
            <a:ext cx="1173791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4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Business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Location of the shopping mall is one of the most important decisions that will determine whether the mall will be a success or a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Objective: To analyze and select the best locations in the city of Kuala Lumpur, Malaysia to open a new shopping mall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This project is timely as the city is currently suffering from oversupply of shopping malls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</a:rPr>
              <a:t>Business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In the city of Kuala Lumpur, Malaysia, if a property developer is looking to open a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336102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E898A-1CF5-41A9-B14F-97E7F22F4FDE}"/>
              </a:ext>
            </a:extLst>
          </p:cNvPr>
          <p:cNvSpPr/>
          <p:nvPr/>
        </p:nvSpPr>
        <p:spPr>
          <a:xfrm>
            <a:off x="74645" y="74645"/>
            <a:ext cx="120178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r>
              <a:rPr lang="en-CA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List of neighborhoods in Kuala Lumpur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Latitude and longitude coordinates of the 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Venue data, particularly data related to shopping malls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Sources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</a:rPr>
              <a:t>Wikipedia page for neighbourhoods(</a:t>
            </a: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https://en.wikipedia.org/wiki/Category:Suburbs_in_Kuala_Lumpur</a:t>
            </a: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Geocoder package for latitude and longitude coordinates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</a:rPr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23182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C75CA3-AB46-47F5-9C7E-12278E7EB800}"/>
              </a:ext>
            </a:extLst>
          </p:cNvPr>
          <p:cNvSpPr/>
          <p:nvPr/>
        </p:nvSpPr>
        <p:spPr>
          <a:xfrm>
            <a:off x="0" y="149290"/>
            <a:ext cx="120738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4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Methodology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Web scraping Wikipedia page for neighborhoods list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Get latitude and longitude coordinates using Geocoder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Use Foursquare API to get venue data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Group data by neighborhood and taking the mean of the frequency of occurrence of each venue category</a:t>
            </a:r>
          </a:p>
          <a:p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</a:rPr>
              <a:t>Filter venue category by Shopping Mall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Perform clustering on the data by using k-means clustering</a:t>
            </a:r>
          </a:p>
          <a:p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CA" sz="2800" dirty="0">
                <a:solidFill>
                  <a:srgbClr val="000000"/>
                </a:solidFill>
                <a:latin typeface="Calibri" panose="020F0502020204030204" pitchFamily="34" charset="0"/>
              </a:rPr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42274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E5F5-F0A6-452B-A5B6-4870FF05CA40}"/>
              </a:ext>
            </a:extLst>
          </p:cNvPr>
          <p:cNvSpPr/>
          <p:nvPr/>
        </p:nvSpPr>
        <p:spPr>
          <a:xfrm>
            <a:off x="207585" y="1093653"/>
            <a:ext cx="55175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Results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Categorized the neighborhoods into 3 clusters :</a:t>
            </a:r>
          </a:p>
          <a:p>
            <a:r>
              <a:rPr 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Cluster 0: Neighborhoods with moderate number of shopping malls</a:t>
            </a:r>
          </a:p>
          <a:p>
            <a:r>
              <a:rPr 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Cluster 1: Neighborhoods with low number to no existence of shopping malls</a:t>
            </a:r>
          </a:p>
          <a:p>
            <a:r>
              <a:rPr 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Cluster 2: Neighborhoods with high concentration of shopping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5FB04-0BD9-4D44-B8E1-F61E64D2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83" y="1093653"/>
            <a:ext cx="6161432" cy="4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74650-2942-46A6-A96F-F0001135E610}"/>
              </a:ext>
            </a:extLst>
          </p:cNvPr>
          <p:cNvSpPr/>
          <p:nvPr/>
        </p:nvSpPr>
        <p:spPr>
          <a:xfrm>
            <a:off x="-1" y="298580"/>
            <a:ext cx="1025434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Discussion</a:t>
            </a:r>
          </a:p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Most of the shopping malls are concentrated in the central area of the city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Highest number in cluster 2 and moderate number in cluster 0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Cluster 1 has very low number to no shopping mall in the neighborhoods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187684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DA7B0-9651-40BD-AC04-903ECD22237D}"/>
              </a:ext>
            </a:extLst>
          </p:cNvPr>
          <p:cNvSpPr/>
          <p:nvPr/>
        </p:nvSpPr>
        <p:spPr>
          <a:xfrm>
            <a:off x="83975" y="765111"/>
            <a:ext cx="903203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Recommendations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Open new shopping malls in neighborhoods in cluster 1 with little to no competition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Can also open in neighborhoods in cluster 0 with moderate competition if have unique selling propositions to stand out from the competition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Avoid neighborhoods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219631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23591-B663-4312-94A8-6ECEAACA8E31}"/>
              </a:ext>
            </a:extLst>
          </p:cNvPr>
          <p:cNvSpPr/>
          <p:nvPr/>
        </p:nvSpPr>
        <p:spPr>
          <a:xfrm>
            <a:off x="0" y="427377"/>
            <a:ext cx="1139267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Conclusion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Answer to business question: The neighborhoods in cluster 1 are the most preferred locations to open a new shopping mall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1067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6DBB7-D3F0-4BDE-A2F3-8DAACCB29AB3}"/>
              </a:ext>
            </a:extLst>
          </p:cNvPr>
          <p:cNvSpPr/>
          <p:nvPr/>
        </p:nvSpPr>
        <p:spPr>
          <a:xfrm>
            <a:off x="4453812" y="202554"/>
            <a:ext cx="3284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dirty="0">
                <a:solidFill>
                  <a:srgbClr val="000000"/>
                </a:solidFill>
                <a:latin typeface="Calibri" panose="020F0502020204030204" pitchFamily="34" charset="0"/>
              </a:rPr>
              <a:t>Thank you!</a:t>
            </a:r>
            <a:endParaRPr lang="hi-IN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C07F5-2454-41DF-AD2C-EA598D1D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97" y="1256882"/>
            <a:ext cx="9030001" cy="51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Panwar</dc:creator>
  <cp:lastModifiedBy>abhishek Panwar</cp:lastModifiedBy>
  <cp:revision>3</cp:revision>
  <dcterms:created xsi:type="dcterms:W3CDTF">2020-08-06T05:13:03Z</dcterms:created>
  <dcterms:modified xsi:type="dcterms:W3CDTF">2020-08-06T05:26:08Z</dcterms:modified>
</cp:coreProperties>
</file>