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9" r:id="rId4"/>
    <p:sldId id="270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2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4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7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8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8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2618-ADAE-46A1-B84D-5125833767E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603FA-F6F2-4086-9836-3A4D210A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6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58008" y="0"/>
            <a:ext cx="2555776" cy="7200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What is SQL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836712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SQL is Structured Query Language…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313260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STANDARD FOR </a:t>
            </a:r>
            <a:r>
              <a:rPr lang="en-US" sz="2400" dirty="0" smtClean="0"/>
              <a:t>RELATIONAL DATABASE </a:t>
            </a:r>
            <a:r>
              <a:rPr lang="en-US" sz="2400" dirty="0"/>
              <a:t>MANAGEMENT </a:t>
            </a:r>
            <a:r>
              <a:rPr lang="en-US" sz="2400" dirty="0" smtClean="0"/>
              <a:t>SYSTEMS (RDBMS)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RDBMS: A DATABASE </a:t>
            </a:r>
            <a:r>
              <a:rPr lang="en-US" sz="2400" dirty="0" smtClean="0"/>
              <a:t>MANAGEMENT SYSTEM </a:t>
            </a:r>
            <a:r>
              <a:rPr lang="en-US" sz="2400" dirty="0"/>
              <a:t>THAT MANAGES DATA AS </a:t>
            </a:r>
            <a:r>
              <a:rPr lang="en-US" sz="2400" dirty="0" smtClean="0"/>
              <a:t>A COLLECTION </a:t>
            </a:r>
            <a:r>
              <a:rPr lang="en-US" sz="2400" dirty="0"/>
              <a:t>OF TABLES IN WHICH </a:t>
            </a:r>
            <a:r>
              <a:rPr lang="en-US" sz="2400" dirty="0" smtClean="0"/>
              <a:t>ALL RELATIONSHIPS </a:t>
            </a:r>
            <a:r>
              <a:rPr lang="en-US" sz="2400" dirty="0"/>
              <a:t>ARE REPRESENTED </a:t>
            </a:r>
            <a:r>
              <a:rPr lang="en-US" sz="2400" dirty="0" smtClean="0"/>
              <a:t>BY COMMON </a:t>
            </a:r>
            <a:r>
              <a:rPr lang="en-US" sz="2400" dirty="0"/>
              <a:t>VALUES IN RELATED </a:t>
            </a:r>
            <a:r>
              <a:rPr lang="en-US" sz="2400" dirty="0" smtClean="0"/>
              <a:t>TABLES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SQL IS A PROGRAMMING LANGUAGE FOR </a:t>
            </a:r>
            <a:r>
              <a:rPr lang="en-US" sz="2400" dirty="0" smtClean="0"/>
              <a:t>RELATIONAL DATABASES</a:t>
            </a:r>
            <a:r>
              <a:rPr lang="en-US" sz="2400" dirty="0"/>
              <a:t>. IT </a:t>
            </a:r>
            <a:r>
              <a:rPr lang="en-US" sz="2400" dirty="0" smtClean="0"/>
              <a:t>IS DESIGNED </a:t>
            </a:r>
            <a:r>
              <a:rPr lang="en-US" sz="2400" dirty="0"/>
              <a:t>OVER RELATIONAL </a:t>
            </a:r>
            <a:r>
              <a:rPr lang="en-US" sz="2400" dirty="0" smtClean="0"/>
              <a:t>ALGEBRAAND </a:t>
            </a:r>
            <a:r>
              <a:rPr lang="en-US" sz="2400" dirty="0"/>
              <a:t>TUPLE RELATIONAL CALCULUS. SQL COMES AS </a:t>
            </a:r>
            <a:r>
              <a:rPr lang="en-US" sz="2400" dirty="0" smtClean="0"/>
              <a:t>A PACKAGE </a:t>
            </a:r>
            <a:r>
              <a:rPr lang="en-US" sz="2400" dirty="0"/>
              <a:t>WITH ALL MAJOR DISTRIBUTIONS OF RDBMS.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12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8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03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20" y="188640"/>
            <a:ext cx="388843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Introduction Of SQL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commonly used with all relational database for data definition and manipulation. </a:t>
            </a:r>
          </a:p>
          <a:p>
            <a:r>
              <a:rPr lang="en-US" dirty="0" smtClean="0"/>
              <a:t>SQL became a standard if the Americas National Stands red Institute(ANSI) in 1986, and of the </a:t>
            </a:r>
          </a:p>
          <a:p>
            <a:r>
              <a:rPr lang="en-US" dirty="0" smtClean="0"/>
              <a:t>International organization for  standardization(IOS) in 1987..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776" y="1928632"/>
            <a:ext cx="4248472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Advantage Of MySQL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9776" y="3140968"/>
            <a:ext cx="6390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Cores platform.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MySQL use  with multiple languages (PHP,Nodes,Python)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MySQL  Software is open source.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MySQL is RDBMS.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MySQL server was in Clint/ Server System.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23528" y="4725144"/>
            <a:ext cx="3816424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is SQL 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5657671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can execute queries against a database.</a:t>
            </a:r>
          </a:p>
          <a:p>
            <a:r>
              <a:rPr lang="en-US" dirty="0" smtClean="0"/>
              <a:t>SQL can retrieve data from a database.</a:t>
            </a:r>
          </a:p>
          <a:p>
            <a:r>
              <a:rPr lang="en-US" dirty="0" smtClean="0"/>
              <a:t>SQL can insert records in a database.</a:t>
            </a:r>
          </a:p>
          <a:p>
            <a:r>
              <a:rPr lang="en-US" dirty="0" smtClean="0"/>
              <a:t>SQL can update records in database.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1" y="178396"/>
            <a:ext cx="3960441" cy="94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SQL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88430"/>
            <a:ext cx="673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Char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Varchar</a:t>
            </a:r>
            <a:r>
              <a:rPr lang="en-IN" dirty="0" smtClean="0"/>
              <a:t> (</a:t>
            </a:r>
            <a:r>
              <a:rPr lang="en-IN" dirty="0" err="1" smtClean="0"/>
              <a:t>varchar</a:t>
            </a:r>
            <a:r>
              <a:rPr lang="en-IN" dirty="0" smtClean="0"/>
              <a:t> are use your fixing length)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Boolean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72891" y="2564904"/>
            <a:ext cx="453650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SQL Commands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46087"/>
            <a:ext cx="8676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SQL commands to interact with </a:t>
            </a:r>
            <a:r>
              <a:rPr lang="en-US" dirty="0" smtClean="0"/>
              <a:t>relational databases </a:t>
            </a:r>
            <a:r>
              <a:rPr lang="en-US" dirty="0"/>
              <a:t>are </a:t>
            </a:r>
            <a:r>
              <a:rPr lang="en-US" sz="2000" b="1" dirty="0"/>
              <a:t>CREATE, </a:t>
            </a:r>
            <a:r>
              <a:rPr lang="en-US" sz="2000" b="1" dirty="0" smtClean="0"/>
              <a:t>SELECT</a:t>
            </a:r>
            <a:r>
              <a:rPr lang="en-US" dirty="0" smtClean="0"/>
              <a:t>, </a:t>
            </a:r>
            <a:r>
              <a:rPr lang="en-US" sz="2000" b="1" dirty="0" smtClean="0"/>
              <a:t>INSERT</a:t>
            </a:r>
            <a:r>
              <a:rPr lang="en-US" sz="2000" b="1" dirty="0"/>
              <a:t>, UPDATE, </a:t>
            </a:r>
            <a:r>
              <a:rPr lang="en-US" sz="2000" b="1" dirty="0" smtClean="0"/>
              <a:t>DELETE </a:t>
            </a:r>
            <a:r>
              <a:rPr lang="en-US" dirty="0" smtClean="0"/>
              <a:t>and </a:t>
            </a:r>
            <a:r>
              <a:rPr lang="en-US" sz="2000" b="1" dirty="0"/>
              <a:t>DROP.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373216"/>
            <a:ext cx="390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DDL =&gt; Data definition Language</a:t>
            </a:r>
          </a:p>
          <a:p>
            <a:r>
              <a:rPr lang="en-IN" dirty="0" smtClean="0"/>
              <a:t>DML =&gt; Data manipulation language</a:t>
            </a:r>
          </a:p>
          <a:p>
            <a:r>
              <a:rPr lang="en-IN" dirty="0" smtClean="0"/>
              <a:t>DCL =&gt; Data control </a:t>
            </a:r>
            <a:r>
              <a:rPr lang="en-IN" smtClean="0"/>
              <a:t>laguage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3165" y="261814"/>
            <a:ext cx="410445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9415" y="2286025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DDL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563888" y="2276872"/>
            <a:ext cx="165618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DML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96136" y="2276872"/>
            <a:ext cx="1368152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DCL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91980" y="126992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99792" y="1773982"/>
            <a:ext cx="169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99792" y="1773982"/>
            <a:ext cx="0" cy="50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0"/>
          </p:cNvCxnSpPr>
          <p:nvPr/>
        </p:nvCxnSpPr>
        <p:spPr>
          <a:xfrm>
            <a:off x="4391980" y="1773982"/>
            <a:ext cx="0" cy="50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91980" y="1773982"/>
            <a:ext cx="169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84168" y="1773982"/>
            <a:ext cx="0" cy="50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609415" y="3284984"/>
            <a:ext cx="1378409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1542535" y="4433911"/>
            <a:ext cx="1512168" cy="72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ALTER</a:t>
            </a:r>
            <a:endParaRPr lang="en-IN" dirty="0"/>
          </a:p>
        </p:txBody>
      </p:sp>
      <p:sp>
        <p:nvSpPr>
          <p:cNvPr id="39" name="Rounded Rectangle 38"/>
          <p:cNvSpPr/>
          <p:nvPr/>
        </p:nvSpPr>
        <p:spPr>
          <a:xfrm>
            <a:off x="1609415" y="5661248"/>
            <a:ext cx="1445288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DROP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3671900" y="3237545"/>
            <a:ext cx="1440160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INSERT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3671900" y="4509120"/>
            <a:ext cx="1548172" cy="645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</a:t>
            </a:r>
            <a:endParaRPr lang="en-IN" dirty="0"/>
          </a:p>
        </p:txBody>
      </p:sp>
      <p:sp>
        <p:nvSpPr>
          <p:cNvPr id="42" name="Rounded Rectangle 41"/>
          <p:cNvSpPr/>
          <p:nvPr/>
        </p:nvSpPr>
        <p:spPr>
          <a:xfrm>
            <a:off x="3716905" y="5661248"/>
            <a:ext cx="145816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5940152" y="3308703"/>
            <a:ext cx="1224136" cy="600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GREANT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5940152" y="4509120"/>
            <a:ext cx="1224136" cy="6454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REVOC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43608" y="4789660"/>
            <a:ext cx="498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422108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NEW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9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55607"/>
            <a:ext cx="38884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Relational Database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130632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Table is link each other is called relational Database..</a:t>
            </a:r>
          </a:p>
          <a:p>
            <a:endParaRPr lang="en-US" sz="2000" i="1" u="sng" dirty="0"/>
          </a:p>
          <a:p>
            <a:r>
              <a:rPr lang="en-US" sz="2000" i="1" u="sng" dirty="0" smtClean="0"/>
              <a:t>EX</a:t>
            </a:r>
            <a:r>
              <a:rPr lang="en-US" sz="2000" dirty="0" smtClean="0"/>
              <a:t> =&gt;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SQL Server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Oracle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MySQL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02893" y="3427721"/>
            <a:ext cx="3096343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 Database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0"/>
            <a:ext cx="4694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NoSql DB is not a Table-based Database…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Nosql DB are document based…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dirty="0"/>
          </a:p>
          <a:p>
            <a:r>
              <a:rPr lang="en-US" i="1" u="sng" dirty="0" smtClean="0"/>
              <a:t>EX</a:t>
            </a:r>
            <a:r>
              <a:rPr lang="en-US" dirty="0" smtClean="0"/>
              <a:t> =&gt;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Mongo DB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Reid's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176900" y="1412776"/>
            <a:ext cx="216024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Users</a:t>
            </a:r>
            <a:endParaRPr lang="en-IN" sz="2800" dirty="0"/>
          </a:p>
        </p:txBody>
      </p:sp>
      <p:sp>
        <p:nvSpPr>
          <p:cNvPr id="14" name="Down Arrow 13"/>
          <p:cNvSpPr/>
          <p:nvPr/>
        </p:nvSpPr>
        <p:spPr>
          <a:xfrm>
            <a:off x="7164288" y="2492896"/>
            <a:ext cx="360040" cy="646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011122" y="3267859"/>
            <a:ext cx="2491796" cy="12689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DBMS</a:t>
            </a:r>
            <a:endParaRPr lang="en-IN" sz="2400" dirty="0"/>
          </a:p>
        </p:txBody>
      </p:sp>
      <p:sp>
        <p:nvSpPr>
          <p:cNvPr id="16" name="Down Arrow 15"/>
          <p:cNvSpPr/>
          <p:nvPr/>
        </p:nvSpPr>
        <p:spPr>
          <a:xfrm>
            <a:off x="7113716" y="4696691"/>
            <a:ext cx="461183" cy="89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6418595" y="5818628"/>
            <a:ext cx="1995442" cy="88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Database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19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83316"/>
            <a:ext cx="417646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to create Database</a:t>
            </a:r>
            <a:endParaRPr lang="en-IN" sz="2400" dirty="0"/>
          </a:p>
        </p:txBody>
      </p:sp>
      <p:sp>
        <p:nvSpPr>
          <p:cNvPr id="3" name="Oval 2"/>
          <p:cNvSpPr/>
          <p:nvPr/>
        </p:nvSpPr>
        <p:spPr>
          <a:xfrm>
            <a:off x="3563888" y="903396"/>
            <a:ext cx="3528392" cy="23042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DATABASE Database name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3255965"/>
            <a:ext cx="3600400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to create Table 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869160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database name,</a:t>
            </a:r>
          </a:p>
          <a:p>
            <a:r>
              <a:rPr lang="en-US" dirty="0" smtClean="0"/>
              <a:t>Create Table table name(</a:t>
            </a:r>
          </a:p>
          <a:p>
            <a:r>
              <a:rPr lang="en-US" dirty="0"/>
              <a:t> </a:t>
            </a:r>
            <a:r>
              <a:rPr lang="en-US" dirty="0" smtClean="0"/>
              <a:t>        id int, name varchar(50), birth_date date, phone varchar(12), gender varchar(1) </a:t>
            </a:r>
          </a:p>
          <a:p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8" name="Rectangular Callout 7"/>
          <p:cNvSpPr/>
          <p:nvPr/>
        </p:nvSpPr>
        <p:spPr>
          <a:xfrm>
            <a:off x="6372200" y="3255965"/>
            <a:ext cx="2592288" cy="1901227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Show table in DB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SELECT*FROM DATABASE NAME.TABLE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9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31" y="3207"/>
            <a:ext cx="4464496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to insert data into table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0062" y="1124744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name(column1, column2…… soon…..)</a:t>
            </a:r>
          </a:p>
          <a:p>
            <a:r>
              <a:rPr lang="en-US" dirty="0" smtClean="0"/>
              <a:t>Values(value1,value2….. soon…..);</a:t>
            </a:r>
          </a:p>
          <a:p>
            <a:endParaRPr lang="en-US" dirty="0" smtClean="0"/>
          </a:p>
          <a:p>
            <a:r>
              <a:rPr lang="en-US" dirty="0"/>
              <a:t>EX=&gt;insert into too (id, name, </a:t>
            </a:r>
            <a:r>
              <a:rPr lang="en-US" dirty="0" smtClean="0"/>
              <a:t>birth_date, phone, gender)values(2</a:t>
            </a:r>
            <a:r>
              <a:rPr lang="en-US" dirty="0"/>
              <a:t>,"Ansika","2004-7-30","1233456789","f");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715" y="2641053"/>
            <a:ext cx="5400600" cy="1080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to add multiple Rows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671" y="3933056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table name(column1, column2…… soon…..)</a:t>
            </a:r>
          </a:p>
          <a:p>
            <a:r>
              <a:rPr lang="en-US" dirty="0" smtClean="0"/>
              <a:t>Values</a:t>
            </a:r>
          </a:p>
          <a:p>
            <a:r>
              <a:rPr lang="en-US" dirty="0" smtClean="0"/>
              <a:t>(</a:t>
            </a:r>
            <a:r>
              <a:rPr lang="en-US" dirty="0"/>
              <a:t>value1,value2….. soon</a:t>
            </a:r>
            <a:r>
              <a:rPr lang="en-US" dirty="0" smtClean="0"/>
              <a:t>…..),</a:t>
            </a:r>
          </a:p>
          <a:p>
            <a:r>
              <a:rPr lang="en-US" dirty="0"/>
              <a:t>(value1,value2….. soon…..),</a:t>
            </a:r>
          </a:p>
          <a:p>
            <a:r>
              <a:rPr lang="en-US" dirty="0"/>
              <a:t>(value1,value2….. soon</a:t>
            </a:r>
            <a:r>
              <a:rPr lang="en-US" dirty="0" smtClean="0"/>
              <a:t>…..);</a:t>
            </a:r>
          </a:p>
          <a:p>
            <a:endParaRPr lang="en-US" dirty="0" smtClean="0"/>
          </a:p>
          <a:p>
            <a:r>
              <a:rPr lang="en-US" dirty="0" smtClean="0"/>
              <a:t>EX=&gt;</a:t>
            </a:r>
          </a:p>
          <a:p>
            <a:r>
              <a:rPr lang="en-US" dirty="0"/>
              <a:t>insert into too (id, name, </a:t>
            </a:r>
            <a:r>
              <a:rPr lang="en-US" dirty="0" err="1"/>
              <a:t>birth_date,phone,gender</a:t>
            </a:r>
            <a:r>
              <a:rPr lang="en-US" dirty="0"/>
              <a:t>)values(3,"om","2002-7-30","1233956789","M"),(4,"bhanu","2005-7-30","1233956789","M"),(5,"akash","2007-7-30","1233956789","M");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85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Constraints =&gt; it is help to sowing </a:t>
            </a:r>
          </a:p>
          <a:p>
            <a:r>
              <a:rPr lang="en-IN" dirty="0" smtClean="0"/>
              <a:t>Show all data select * from </a:t>
            </a:r>
            <a:r>
              <a:rPr lang="en-IN" dirty="0" err="1" smtClean="0"/>
              <a:t>databasename.tablename</a:t>
            </a:r>
            <a:endParaRPr lang="en-IN" dirty="0"/>
          </a:p>
          <a:p>
            <a:r>
              <a:rPr lang="en-IN" dirty="0" smtClean="0"/>
              <a:t>Show </a:t>
            </a:r>
            <a:r>
              <a:rPr lang="en-IN" dirty="0" err="1" smtClean="0"/>
              <a:t>collam</a:t>
            </a:r>
            <a:r>
              <a:rPr lang="en-IN" dirty="0" smtClean="0"/>
              <a:t> data = select </a:t>
            </a:r>
            <a:r>
              <a:rPr lang="en-IN" dirty="0" err="1" smtClean="0"/>
              <a:t>colum</a:t>
            </a:r>
            <a:r>
              <a:rPr lang="en-IN" dirty="0" smtClean="0"/>
              <a:t> </a:t>
            </a:r>
            <a:r>
              <a:rPr lang="en-IN" dirty="0" err="1" smtClean="0"/>
              <a:t>name,columname</a:t>
            </a:r>
            <a:r>
              <a:rPr lang="en-IN" dirty="0" smtClean="0"/>
              <a:t> from </a:t>
            </a:r>
            <a:r>
              <a:rPr lang="en-IN" dirty="0" err="1" smtClean="0"/>
              <a:t>tablename</a:t>
            </a:r>
            <a:endParaRPr lang="en-IN" dirty="0" smtClean="0"/>
          </a:p>
          <a:p>
            <a:r>
              <a:rPr lang="en-IN" dirty="0" err="1" smtClean="0"/>
              <a:t>Chanke</a:t>
            </a:r>
            <a:r>
              <a:rPr lang="en-IN" dirty="0" smtClean="0"/>
              <a:t> database name select id as Id</a:t>
            </a:r>
          </a:p>
          <a:p>
            <a:r>
              <a:rPr lang="en-IN" dirty="0" smtClean="0"/>
              <a:t>Where gender = “f”</a:t>
            </a:r>
          </a:p>
          <a:p>
            <a:r>
              <a:rPr lang="en-IN" dirty="0" smtClean="0"/>
              <a:t>*join table select*from </a:t>
            </a:r>
            <a:r>
              <a:rPr lang="en-IN" dirty="0" err="1" smtClean="0"/>
              <a:t>tablename</a:t>
            </a:r>
            <a:r>
              <a:rPr lang="en-IN" dirty="0" smtClean="0"/>
              <a:t> inner join </a:t>
            </a:r>
            <a:r>
              <a:rPr lang="en-IN" dirty="0" err="1" smtClean="0"/>
              <a:t>tablename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 err="1" smtClean="0"/>
              <a:t>tablename.columname</a:t>
            </a:r>
            <a:r>
              <a:rPr lang="en-IN" dirty="0" smtClean="0"/>
              <a:t>= </a:t>
            </a:r>
            <a:r>
              <a:rPr lang="en-IN" dirty="0" err="1" smtClean="0"/>
              <a:t>tablename</a:t>
            </a:r>
            <a:r>
              <a:rPr lang="en-IN" dirty="0" smtClean="0"/>
              <a:t> </a:t>
            </a:r>
            <a:r>
              <a:rPr lang="en-IN" dirty="0" err="1" smtClean="0"/>
              <a:t>columname</a:t>
            </a:r>
            <a:endParaRPr lang="en-IN" dirty="0" smtClean="0"/>
          </a:p>
          <a:p>
            <a:r>
              <a:rPr lang="en-IN" dirty="0" smtClean="0"/>
              <a:t>Drop table </a:t>
            </a:r>
            <a:r>
              <a:rPr lang="en-IN" dirty="0" err="1" smtClean="0"/>
              <a:t>colum</a:t>
            </a:r>
            <a:r>
              <a:rPr lang="en-IN" smtClean="0"/>
              <a:t>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0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844" y="64066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                 </a:t>
            </a:r>
            <a:r>
              <a:rPr lang="en-IN" sz="2000" b="1" u="sng" dirty="0" smtClean="0"/>
              <a:t>Mongo DB</a:t>
            </a:r>
            <a:endParaRPr lang="en-IN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7212" y="683081"/>
            <a:ext cx="88569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Start Mongodb =&gt; Mongosh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Show Data  =&gt; Show dbs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Create Data Base =&gt; use Data Base Name/ ex. Use DEI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Create Collections =&gt; db.create collection Name/ ex. Db.create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Show collections = &gt; </a:t>
            </a:r>
            <a:r>
              <a:rPr lang="en-IN" dirty="0"/>
              <a:t>Show </a:t>
            </a:r>
            <a:r>
              <a:rPr lang="en-IN" dirty="0" smtClean="0"/>
              <a:t>collections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Goto another data = &gt; use data 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Delete collections =&gt; db. collections name.drop()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Delete Database =&gt; db.dropbase()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Insert Data in collections =&gt; db.collections name.inserone({name: ‘Abhi’})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See Documents in data =&gt; db.collection name. Find()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Only see one Doucuments =&gt; db.collection name(“name of data)ex.(price:300)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Add multiple in collections =&gt; db.collectin name.insertmany([{name:’</a:t>
            </a:r>
            <a:r>
              <a:rPr lang="en-IN" dirty="0" err="1" smtClean="0"/>
              <a:t>abhi</a:t>
            </a:r>
            <a:r>
              <a:rPr lang="en-IN" dirty="0" smtClean="0"/>
              <a:t>’},{age:21}])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Formating documents =&gt; db.collectin name.find().pretty()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Update collections data =&gt; db.collctionsname.update({id…..)},{&amp;set:{item name})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Deleting item=&gt;db.collections name.deletone=&gt;({id…})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Deleting item=&gt;db.collections </a:t>
            </a:r>
            <a:r>
              <a:rPr lang="en-IN" dirty="0" smtClean="0"/>
              <a:t>name.deletmany=&gt;({</a:t>
            </a:r>
            <a:r>
              <a:rPr lang="en-IN" dirty="0"/>
              <a:t>id</a:t>
            </a:r>
            <a:r>
              <a:rPr lang="en-IN" dirty="0" smtClean="0"/>
              <a:t>…}&amp;in:[)</a:t>
            </a:r>
          </a:p>
          <a:p>
            <a:r>
              <a:rPr lang="en-IN" b="1" dirty="0" smtClean="0"/>
              <a:t>                                                            </a:t>
            </a:r>
            <a:r>
              <a:rPr lang="en-IN" b="1" u="sng" dirty="0" smtClean="0"/>
              <a:t>Mongo DB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Add Index =&gt; db.collectionsname.createindex(item name: 1 )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 Index =&gt; </a:t>
            </a:r>
            <a:r>
              <a:rPr lang="en-IN" dirty="0" smtClean="0"/>
              <a:t>db.collectionsname.getindex( )</a:t>
            </a:r>
            <a:endParaRPr lang="en-IN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 Index =&gt; </a:t>
            </a:r>
            <a:r>
              <a:rPr lang="en-IN" dirty="0" smtClean="0"/>
              <a:t>db.collectionsname.dropindex( </a:t>
            </a:r>
            <a:r>
              <a:rPr lang="en-IN" dirty="0"/>
              <a:t>)</a:t>
            </a:r>
            <a:endParaRPr lang="en-IN" b="1" u="sng" dirty="0"/>
          </a:p>
          <a:p>
            <a:pPr marL="342900" indent="-342900">
              <a:buFont typeface="+mj-lt"/>
              <a:buAutoNum type="arabicPeriod"/>
            </a:pPr>
            <a:endParaRPr lang="en-IN" b="1" u="sng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9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689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54</cp:revision>
  <dcterms:created xsi:type="dcterms:W3CDTF">2022-09-10T02:13:49Z</dcterms:created>
  <dcterms:modified xsi:type="dcterms:W3CDTF">2023-09-19T08:42:09Z</dcterms:modified>
</cp:coreProperties>
</file>