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8"/>
  </p:notesMasterIdLst>
  <p:sldIdLst>
    <p:sldId id="300" r:id="rId6"/>
    <p:sldId id="323" r:id="rId7"/>
    <p:sldId id="302" r:id="rId8"/>
    <p:sldId id="259" r:id="rId9"/>
    <p:sldId id="303" r:id="rId10"/>
    <p:sldId id="324" r:id="rId11"/>
    <p:sldId id="325" r:id="rId12"/>
    <p:sldId id="304" r:id="rId13"/>
    <p:sldId id="338" r:id="rId14"/>
    <p:sldId id="305" r:id="rId15"/>
    <p:sldId id="320" r:id="rId16"/>
    <p:sldId id="322" r:id="rId17"/>
    <p:sldId id="321" r:id="rId18"/>
    <p:sldId id="317" r:id="rId19"/>
    <p:sldId id="316" r:id="rId20"/>
    <p:sldId id="326" r:id="rId21"/>
    <p:sldId id="327" r:id="rId22"/>
    <p:sldId id="328" r:id="rId23"/>
    <p:sldId id="329" r:id="rId24"/>
    <p:sldId id="330" r:id="rId25"/>
    <p:sldId id="331" r:id="rId26"/>
    <p:sldId id="332" r:id="rId27"/>
    <p:sldId id="333" r:id="rId28"/>
    <p:sldId id="334" r:id="rId29"/>
    <p:sldId id="335" r:id="rId30"/>
    <p:sldId id="340" r:id="rId31"/>
    <p:sldId id="319" r:id="rId32"/>
    <p:sldId id="336" r:id="rId33"/>
    <p:sldId id="337" r:id="rId34"/>
    <p:sldId id="339" r:id="rId35"/>
    <p:sldId id="318"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3918" autoAdjust="0"/>
  </p:normalViewPr>
  <p:slideViewPr>
    <p:cSldViewPr snapToGrid="0">
      <p:cViewPr varScale="1">
        <p:scale>
          <a:sx n="79" d="100"/>
          <a:sy n="79" d="100"/>
        </p:scale>
        <p:origin x="24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`azure-cosmosdb-spark` connector, and stored long-term within an Azure Databricks Delta table backed by Azure Data Lake Storage. The Delta tables efficiently manage inserts and updates (e.g., upserts)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Woodgrove Bank's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Woodgrove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Woodgrove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Woodgrove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`azure-cosmosdb-spark`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3/7/2019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178915"/>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collection. Do not create a separate collection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4816</TotalTime>
  <Words>6153</Words>
  <Application>Microsoft Office PowerPoint</Application>
  <PresentationFormat>Widescreen</PresentationFormat>
  <Paragraphs>336</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109</cp:revision>
  <dcterms:created xsi:type="dcterms:W3CDTF">2016-01-21T23:17:09Z</dcterms:created>
  <dcterms:modified xsi:type="dcterms:W3CDTF">2019-03-07T20:20:28Z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