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32" r:id="rId1"/>
  </p:sldMasterIdLst>
  <p:notesMasterIdLst>
    <p:notesMasterId r:id="rId13"/>
  </p:notesMasterIdLst>
  <p:sldIdLst>
    <p:sldId id="278" r:id="rId2"/>
    <p:sldId id="289" r:id="rId3"/>
    <p:sldId id="259" r:id="rId4"/>
    <p:sldId id="293" r:id="rId5"/>
    <p:sldId id="262" r:id="rId6"/>
    <p:sldId id="265" r:id="rId7"/>
    <p:sldId id="266" r:id="rId8"/>
    <p:sldId id="282" r:id="rId9"/>
    <p:sldId id="296" r:id="rId10"/>
    <p:sldId id="270" r:id="rId11"/>
    <p:sldId id="28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44" autoAdjust="0"/>
    <p:restoredTop sz="94660"/>
  </p:normalViewPr>
  <p:slideViewPr>
    <p:cSldViewPr>
      <p:cViewPr>
        <p:scale>
          <a:sx n="70" d="100"/>
          <a:sy n="70" d="100"/>
        </p:scale>
        <p:origin x="-840" y="-54"/>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 xmlns:p14="http://schemas.microsoft.com/office/powerpoint/2010/main" val="329612922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GB" smtClean="0"/>
              <a:pPr marL="0" lvl="0" indent="0">
                <a:spcBef>
                  <a:spcPts val="0"/>
                </a:spcBef>
                <a:spcAft>
                  <a:spcPts val="0"/>
                </a:spcAft>
                <a:buNone/>
              </a:pPr>
              <a:t>‹#›</a:t>
            </a:fld>
            <a:endParaRPr lang="en-GB"/>
          </a:p>
        </p:txBody>
      </p:sp>
    </p:spTree>
    <p:extLst>
      <p:ext uri="{BB962C8B-B14F-4D97-AF65-F5344CB8AC3E}">
        <p14:creationId xmlns="" xmlns:p14="http://schemas.microsoft.com/office/powerpoint/2010/main" val="310696361"/>
      </p:ext>
    </p:extLst>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GB" smtClean="0"/>
              <a:pPr marL="0" lvl="0" indent="0">
                <a:spcBef>
                  <a:spcPts val="0"/>
                </a:spcBef>
                <a:spcAft>
                  <a:spcPts val="0"/>
                </a:spcAft>
                <a:buNone/>
              </a:pPr>
              <a:t>‹#›</a:t>
            </a:fld>
            <a:endParaRPr lang="en-GB"/>
          </a:p>
        </p:txBody>
      </p:sp>
    </p:spTree>
    <p:extLst>
      <p:ext uri="{BB962C8B-B14F-4D97-AF65-F5344CB8AC3E}">
        <p14:creationId xmlns="" xmlns:p14="http://schemas.microsoft.com/office/powerpoint/2010/main" val="1074063890"/>
      </p:ext>
    </p:extLst>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GB" smtClean="0"/>
              <a:pPr marL="0" lvl="0" indent="0">
                <a:spcBef>
                  <a:spcPts val="0"/>
                </a:spcBef>
                <a:spcAft>
                  <a:spcPts val="0"/>
                </a:spcAft>
                <a:buNone/>
              </a:pPr>
              <a:t>‹#›</a:t>
            </a:fld>
            <a:endParaRPr lang="en-GB"/>
          </a:p>
        </p:txBody>
      </p:sp>
    </p:spTree>
    <p:extLst>
      <p:ext uri="{BB962C8B-B14F-4D97-AF65-F5344CB8AC3E}">
        <p14:creationId xmlns="" xmlns:p14="http://schemas.microsoft.com/office/powerpoint/2010/main" val="101252209"/>
      </p:ext>
    </p:extLst>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GB" smtClean="0"/>
              <a:pPr marL="0" lvl="0" indent="0">
                <a:spcBef>
                  <a:spcPts val="0"/>
                </a:spcBef>
                <a:spcAft>
                  <a:spcPts val="0"/>
                </a:spcAft>
                <a:buNone/>
              </a:pPr>
              <a:t>‹#›</a:t>
            </a:fld>
            <a:endParaRPr lang="en-GB"/>
          </a:p>
        </p:txBody>
      </p:sp>
    </p:spTree>
    <p:extLst>
      <p:ext uri="{BB962C8B-B14F-4D97-AF65-F5344CB8AC3E}">
        <p14:creationId xmlns="" xmlns:p14="http://schemas.microsoft.com/office/powerpoint/2010/main" val="1424093277"/>
      </p:ext>
    </p:extLst>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GB" smtClean="0"/>
              <a:pPr marL="0" lvl="0" indent="0">
                <a:spcBef>
                  <a:spcPts val="0"/>
                </a:spcBef>
                <a:spcAft>
                  <a:spcPts val="0"/>
                </a:spcAft>
                <a:buNone/>
              </a:pPr>
              <a:t>‹#›</a:t>
            </a:fld>
            <a:endParaRPr lang="en-GB"/>
          </a:p>
        </p:txBody>
      </p:sp>
    </p:spTree>
    <p:extLst>
      <p:ext uri="{BB962C8B-B14F-4D97-AF65-F5344CB8AC3E}">
        <p14:creationId xmlns="" xmlns:p14="http://schemas.microsoft.com/office/powerpoint/2010/main" val="1089062385"/>
      </p:ext>
    </p:extLst>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GB" smtClean="0"/>
              <a:pPr marL="0" lvl="0" indent="0">
                <a:spcBef>
                  <a:spcPts val="0"/>
                </a:spcBef>
                <a:spcAft>
                  <a:spcPts val="0"/>
                </a:spcAft>
                <a:buNone/>
              </a:pPr>
              <a:t>‹#›</a:t>
            </a:fld>
            <a:endParaRPr lang="en-GB"/>
          </a:p>
        </p:txBody>
      </p:sp>
    </p:spTree>
    <p:extLst>
      <p:ext uri="{BB962C8B-B14F-4D97-AF65-F5344CB8AC3E}">
        <p14:creationId xmlns="" xmlns:p14="http://schemas.microsoft.com/office/powerpoint/2010/main" val="1937287087"/>
      </p:ext>
    </p:extLst>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GB" smtClean="0"/>
              <a:pPr marL="0" lvl="0" indent="0">
                <a:spcBef>
                  <a:spcPts val="0"/>
                </a:spcBef>
                <a:spcAft>
                  <a:spcPts val="0"/>
                </a:spcAft>
                <a:buNone/>
              </a:pPr>
              <a:t>‹#›</a:t>
            </a:fld>
            <a:endParaRPr lang="en-GB"/>
          </a:p>
        </p:txBody>
      </p:sp>
    </p:spTree>
    <p:extLst>
      <p:ext uri="{BB962C8B-B14F-4D97-AF65-F5344CB8AC3E}">
        <p14:creationId xmlns="" xmlns:p14="http://schemas.microsoft.com/office/powerpoint/2010/main" val="402730726"/>
      </p:ext>
    </p:extLst>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GB" smtClean="0"/>
              <a:pPr marL="0" lvl="0" indent="0">
                <a:spcBef>
                  <a:spcPts val="0"/>
                </a:spcBef>
                <a:spcAft>
                  <a:spcPts val="0"/>
                </a:spcAft>
                <a:buNone/>
              </a:pPr>
              <a:t>‹#›</a:t>
            </a:fld>
            <a:endParaRPr lang="en-GB"/>
          </a:p>
        </p:txBody>
      </p:sp>
    </p:spTree>
    <p:extLst>
      <p:ext uri="{BB962C8B-B14F-4D97-AF65-F5344CB8AC3E}">
        <p14:creationId xmlns="" xmlns:p14="http://schemas.microsoft.com/office/powerpoint/2010/main" val="2279569919"/>
      </p:ext>
    </p:extLst>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GB" smtClean="0"/>
              <a:pPr marL="0" lvl="0" indent="0">
                <a:spcBef>
                  <a:spcPts val="0"/>
                </a:spcBef>
                <a:spcAft>
                  <a:spcPts val="0"/>
                </a:spcAft>
                <a:buNone/>
              </a:pPr>
              <a:t>‹#›</a:t>
            </a:fld>
            <a:endParaRPr lang="en-GB"/>
          </a:p>
        </p:txBody>
      </p:sp>
    </p:spTree>
    <p:extLst>
      <p:ext uri="{BB962C8B-B14F-4D97-AF65-F5344CB8AC3E}">
        <p14:creationId xmlns="" xmlns:p14="http://schemas.microsoft.com/office/powerpoint/2010/main" val="1391378517"/>
      </p:ext>
    </p:extLst>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0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25194" y="643597"/>
            <a:ext cx="11141613" cy="594359"/>
          </a:xfrm>
        </p:spPr>
        <p:txBody>
          <a:bodyPr anchor="b">
            <a:noAutofit/>
          </a:bodyPr>
          <a:lstStyle>
            <a:lvl1pPr algn="ctr">
              <a:lnSpc>
                <a:spcPts val="4500"/>
              </a:lnSpc>
              <a:defRPr sz="3600">
                <a:solidFill>
                  <a:schemeClr val="accent1"/>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000">
                <a:solidFill>
                  <a:schemeClr val="tx1">
                    <a:lumMod val="50000"/>
                    <a:lumOff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GB" dirty="0"/>
          </a:p>
        </p:txBody>
      </p:sp>
      <p:sp>
        <p:nvSpPr>
          <p:cNvPr id="5" name="Text Placeholder 4"/>
          <p:cNvSpPr>
            <a:spLocks noGrp="1"/>
          </p:cNvSpPr>
          <p:nvPr>
            <p:ph type="body" sz="quarter" idx="10" hasCustomPrompt="1"/>
          </p:nvPr>
        </p:nvSpPr>
        <p:spPr>
          <a:xfrm>
            <a:off x="1524001" y="2489202"/>
            <a:ext cx="4567239" cy="408745"/>
          </a:xfrm>
        </p:spPr>
        <p:txBody>
          <a:bodyPr lIns="0" tIns="0" rIns="0" bIns="0">
            <a:normAutofit/>
          </a:bodyPr>
          <a:lstStyle>
            <a:lvl1pPr marL="0" indent="0">
              <a:buNone/>
              <a:defRPr sz="1300">
                <a:solidFill>
                  <a:schemeClr val="accent1"/>
                </a:solidFill>
              </a:defRPr>
            </a:lvl1pPr>
          </a:lstStyle>
          <a:p>
            <a:pPr lvl="0"/>
            <a:r>
              <a:rPr lang="en-US" dirty="0"/>
              <a:t>Click to edit Content Heading</a:t>
            </a:r>
            <a:endParaRPr lang="en-GB" dirty="0"/>
          </a:p>
        </p:txBody>
      </p:sp>
      <p:sp>
        <p:nvSpPr>
          <p:cNvPr id="6" name="Text Placeholder 5"/>
          <p:cNvSpPr>
            <a:spLocks noGrp="1"/>
          </p:cNvSpPr>
          <p:nvPr>
            <p:ph type="body" sz="quarter" idx="11" hasCustomPrompt="1"/>
          </p:nvPr>
        </p:nvSpPr>
        <p:spPr>
          <a:xfrm>
            <a:off x="1524000" y="3249737"/>
            <a:ext cx="3335339" cy="2068513"/>
          </a:xfrm>
        </p:spPr>
        <p:txBody>
          <a:bodyPr lIns="0" tIns="0" rIns="0" bIns="0">
            <a:normAutofit/>
          </a:bodyPr>
          <a:lstStyle>
            <a:lvl1pPr marL="0" indent="0">
              <a:lnSpc>
                <a:spcPts val="1200"/>
              </a:lnSpc>
              <a:buNone/>
              <a:defRPr sz="900">
                <a:solidFill>
                  <a:schemeClr val="bg1">
                    <a:lumMod val="50000"/>
                  </a:schemeClr>
                </a:solidFill>
              </a:defRPr>
            </a:lvl1pPr>
          </a:lstStyle>
          <a:p>
            <a:pPr lvl="0"/>
            <a:r>
              <a:rPr lang="en-US" dirty="0"/>
              <a:t>Click to edit Master text  styles </a:t>
            </a:r>
            <a:r>
              <a:rPr lang="en-US" dirty="0" err="1"/>
              <a:t>lorem</a:t>
            </a:r>
            <a:r>
              <a:rPr lang="en-US" dirty="0"/>
              <a:t> </a:t>
            </a:r>
            <a:r>
              <a:rPr lang="en-US" dirty="0" err="1"/>
              <a:t>ipsum</a:t>
            </a:r>
            <a:r>
              <a:rPr lang="en-US" dirty="0"/>
              <a:t> dolor sit </a:t>
            </a:r>
            <a:r>
              <a:rPr lang="en-US" dirty="0" err="1"/>
              <a:t>amet</a:t>
            </a:r>
            <a:r>
              <a:rPr lang="en-US" dirty="0"/>
              <a:t> </a:t>
            </a:r>
            <a:r>
              <a:rPr lang="en-US" dirty="0" err="1"/>
              <a:t>aleh</a:t>
            </a:r>
            <a:r>
              <a:rPr lang="en-US" dirty="0"/>
              <a:t> </a:t>
            </a:r>
            <a:r>
              <a:rPr lang="en-US" dirty="0" err="1"/>
              <a:t>pue</a:t>
            </a:r>
            <a:r>
              <a:rPr lang="en-US" dirty="0"/>
              <a:t> h </a:t>
            </a:r>
            <a:r>
              <a:rPr lang="en-US" dirty="0" err="1"/>
              <a:t>om</a:t>
            </a:r>
            <a:r>
              <a:rPr lang="en-US" dirty="0"/>
              <a:t> </a:t>
            </a:r>
            <a:r>
              <a:rPr lang="en-US" dirty="0" err="1"/>
              <a:t>alah</a:t>
            </a:r>
            <a:r>
              <a:rPr lang="en-US" dirty="0"/>
              <a:t> </a:t>
            </a:r>
            <a:r>
              <a:rPr lang="en-US" dirty="0" err="1"/>
              <a:t>hai</a:t>
            </a:r>
            <a:r>
              <a:rPr lang="en-US" dirty="0"/>
              <a:t> </a:t>
            </a:r>
            <a:r>
              <a:rPr lang="en-US" dirty="0" err="1"/>
              <a:t>meutuwah</a:t>
            </a:r>
            <a:r>
              <a:rPr lang="en-US" dirty="0"/>
              <a:t> </a:t>
            </a:r>
            <a:r>
              <a:rPr lang="en-US" dirty="0" err="1"/>
              <a:t>ka</a:t>
            </a:r>
            <a:r>
              <a:rPr lang="en-US" dirty="0"/>
              <a:t> </a:t>
            </a:r>
            <a:r>
              <a:rPr lang="en-US" dirty="0" err="1"/>
              <a:t>abeh</a:t>
            </a:r>
            <a:r>
              <a:rPr lang="en-US" dirty="0"/>
              <a:t> </a:t>
            </a:r>
            <a:r>
              <a:rPr lang="en-US" dirty="0" err="1"/>
              <a:t>cara</a:t>
            </a:r>
            <a:r>
              <a:rPr lang="en-US" dirty="0"/>
              <a:t> </a:t>
            </a:r>
            <a:r>
              <a:rPr lang="en-US" dirty="0" err="1"/>
              <a:t>mita</a:t>
            </a:r>
            <a:r>
              <a:rPr lang="en-US" dirty="0"/>
              <a:t> </a:t>
            </a:r>
            <a:r>
              <a:rPr lang="en-US" dirty="0" err="1"/>
              <a:t>peng</a:t>
            </a:r>
            <a:endParaRPr lang="en-US" dirty="0"/>
          </a:p>
        </p:txBody>
      </p:sp>
      <p:sp>
        <p:nvSpPr>
          <p:cNvPr id="9" name="Text Placeholder 8"/>
          <p:cNvSpPr>
            <a:spLocks noGrp="1"/>
          </p:cNvSpPr>
          <p:nvPr>
            <p:ph type="body" sz="quarter" idx="12" hasCustomPrompt="1"/>
          </p:nvPr>
        </p:nvSpPr>
        <p:spPr>
          <a:xfrm>
            <a:off x="7404102" y="3249736"/>
            <a:ext cx="3263900" cy="2068513"/>
          </a:xfrm>
        </p:spPr>
        <p:txBody>
          <a:bodyPr lIns="0" tIns="0" rIns="0" bIns="0">
            <a:normAutofit/>
          </a:bodyPr>
          <a:lstStyle>
            <a:lvl1pPr marL="0" indent="0">
              <a:lnSpc>
                <a:spcPts val="1200"/>
              </a:lnSpc>
              <a:buFontTx/>
              <a:buNone/>
              <a:defRPr sz="900">
                <a:solidFill>
                  <a:schemeClr val="bg1">
                    <a:lumMod val="95000"/>
                  </a:schemeClr>
                </a:solidFill>
              </a:defRPr>
            </a:lvl1pPr>
          </a:lstStyle>
          <a:p>
            <a:pPr lvl="0"/>
            <a:r>
              <a:rPr lang="en-US" dirty="0"/>
              <a:t>Click to edit Master text  styles </a:t>
            </a:r>
            <a:r>
              <a:rPr lang="en-US" dirty="0" err="1"/>
              <a:t>lorem</a:t>
            </a:r>
            <a:r>
              <a:rPr lang="en-US" dirty="0"/>
              <a:t> </a:t>
            </a:r>
            <a:r>
              <a:rPr lang="en-US" dirty="0" err="1"/>
              <a:t>ipsum</a:t>
            </a:r>
            <a:r>
              <a:rPr lang="en-US" dirty="0"/>
              <a:t> dolor sit </a:t>
            </a:r>
            <a:r>
              <a:rPr lang="en-US" dirty="0" err="1"/>
              <a:t>amet</a:t>
            </a:r>
            <a:r>
              <a:rPr lang="en-US" dirty="0"/>
              <a:t> </a:t>
            </a:r>
            <a:r>
              <a:rPr lang="en-US" dirty="0" err="1"/>
              <a:t>aleh</a:t>
            </a:r>
            <a:r>
              <a:rPr lang="en-US" dirty="0"/>
              <a:t> </a:t>
            </a:r>
            <a:r>
              <a:rPr lang="en-US" dirty="0" err="1"/>
              <a:t>pue</a:t>
            </a:r>
            <a:r>
              <a:rPr lang="en-US" dirty="0"/>
              <a:t> h </a:t>
            </a:r>
            <a:r>
              <a:rPr lang="en-US" dirty="0" err="1"/>
              <a:t>om</a:t>
            </a:r>
            <a:r>
              <a:rPr lang="en-US" dirty="0"/>
              <a:t> </a:t>
            </a:r>
            <a:r>
              <a:rPr lang="en-US" dirty="0" err="1"/>
              <a:t>alah</a:t>
            </a:r>
            <a:r>
              <a:rPr lang="en-US" dirty="0"/>
              <a:t> </a:t>
            </a:r>
            <a:r>
              <a:rPr lang="en-US" dirty="0" err="1"/>
              <a:t>hai</a:t>
            </a:r>
            <a:r>
              <a:rPr lang="en-US" dirty="0"/>
              <a:t> </a:t>
            </a:r>
            <a:r>
              <a:rPr lang="en-US" dirty="0" err="1"/>
              <a:t>meutuwah</a:t>
            </a:r>
            <a:r>
              <a:rPr lang="en-US" dirty="0"/>
              <a:t> </a:t>
            </a:r>
            <a:r>
              <a:rPr lang="en-US" dirty="0" err="1"/>
              <a:t>ka</a:t>
            </a:r>
            <a:r>
              <a:rPr lang="en-US" dirty="0"/>
              <a:t> </a:t>
            </a:r>
            <a:r>
              <a:rPr lang="en-US" dirty="0" err="1"/>
              <a:t>abeh</a:t>
            </a:r>
            <a:r>
              <a:rPr lang="en-US" dirty="0"/>
              <a:t> </a:t>
            </a:r>
            <a:r>
              <a:rPr lang="en-US" dirty="0" err="1"/>
              <a:t>cara</a:t>
            </a:r>
            <a:r>
              <a:rPr lang="en-US" dirty="0"/>
              <a:t> </a:t>
            </a:r>
            <a:r>
              <a:rPr lang="en-US" dirty="0" err="1"/>
              <a:t>mita</a:t>
            </a:r>
            <a:r>
              <a:rPr lang="en-US" dirty="0"/>
              <a:t> </a:t>
            </a:r>
            <a:r>
              <a:rPr lang="en-US" dirty="0" err="1"/>
              <a:t>peng</a:t>
            </a:r>
            <a:endParaRPr lang="en-US" dirty="0"/>
          </a:p>
        </p:txBody>
      </p:sp>
      <p:sp>
        <p:nvSpPr>
          <p:cNvPr id="11" name="Text Placeholder 10"/>
          <p:cNvSpPr>
            <a:spLocks noGrp="1"/>
          </p:cNvSpPr>
          <p:nvPr>
            <p:ph type="body" sz="quarter" idx="13"/>
          </p:nvPr>
        </p:nvSpPr>
        <p:spPr>
          <a:xfrm>
            <a:off x="7404101" y="2489202"/>
            <a:ext cx="3263900" cy="408745"/>
          </a:xfrm>
        </p:spPr>
        <p:txBody>
          <a:bodyPr lIns="0" tIns="0" rIns="0" bIns="0">
            <a:normAutofit/>
          </a:bodyPr>
          <a:lstStyle>
            <a:lvl1pPr marL="0" indent="0">
              <a:buNone/>
              <a:defRPr sz="1300">
                <a:solidFill>
                  <a:schemeClr val="bg1">
                    <a:lumMod val="95000"/>
                  </a:schemeClr>
                </a:solidFill>
              </a:defRPr>
            </a:lvl1pPr>
          </a:lstStyle>
          <a:p>
            <a:pPr lvl="0"/>
            <a:r>
              <a:rPr lang="en-US" dirty="0"/>
              <a:t>Click to edit Master text styles</a:t>
            </a:r>
          </a:p>
        </p:txBody>
      </p:sp>
    </p:spTree>
    <p:extLst>
      <p:ext uri="{BB962C8B-B14F-4D97-AF65-F5344CB8AC3E}">
        <p14:creationId xmlns="" xmlns:p14="http://schemas.microsoft.com/office/powerpoint/2010/main" val="2156325089"/>
      </p:ext>
    </p:extLst>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2_Title Slide">
    <p:spTree>
      <p:nvGrpSpPr>
        <p:cNvPr id="1" name=""/>
        <p:cNvGrpSpPr/>
        <p:nvPr/>
      </p:nvGrpSpPr>
      <p:grpSpPr>
        <a:xfrm>
          <a:off x="0" y="0"/>
          <a:ext cx="0" cy="0"/>
          <a:chOff x="0" y="0"/>
          <a:chExt cx="0" cy="0"/>
        </a:xfrm>
      </p:grpSpPr>
      <p:sp>
        <p:nvSpPr>
          <p:cNvPr id="16" name="Title 15"/>
          <p:cNvSpPr>
            <a:spLocks noGrp="1"/>
          </p:cNvSpPr>
          <p:nvPr>
            <p:ph type="title"/>
          </p:nvPr>
        </p:nvSpPr>
        <p:spPr>
          <a:xfrm>
            <a:off x="848140" y="669926"/>
            <a:ext cx="10495723" cy="535812"/>
          </a:xfrm>
        </p:spPr>
        <p:txBody>
          <a:bodyPr>
            <a:noAutofit/>
          </a:bodyPr>
          <a:lstStyle>
            <a:lvl1pPr algn="ctr">
              <a:lnSpc>
                <a:spcPts val="4700"/>
              </a:lnSpc>
              <a:defRPr sz="3600" b="0">
                <a:solidFill>
                  <a:schemeClr val="accent1"/>
                </a:solidFill>
                <a:latin typeface="Sinkin Sans 300 Light" pitchFamily="50" charset="0"/>
              </a:defRPr>
            </a:lvl1pPr>
          </a:lstStyle>
          <a:p>
            <a:r>
              <a:rPr lang="en-US" dirty="0"/>
              <a:t>Click to edit Master title style</a:t>
            </a:r>
            <a:endParaRPr lang="en-GB" dirty="0"/>
          </a:p>
        </p:txBody>
      </p:sp>
      <p:sp>
        <p:nvSpPr>
          <p:cNvPr id="18" name="Text Placeholder 17"/>
          <p:cNvSpPr>
            <a:spLocks noGrp="1"/>
          </p:cNvSpPr>
          <p:nvPr>
            <p:ph type="body" sz="quarter" idx="14" hasCustomPrompt="1"/>
          </p:nvPr>
        </p:nvSpPr>
        <p:spPr>
          <a:xfrm>
            <a:off x="1524000" y="2998770"/>
            <a:ext cx="2971801" cy="812800"/>
          </a:xfrm>
        </p:spPr>
        <p:txBody>
          <a:bodyPr lIns="0" tIns="0" rIns="0" bIns="0">
            <a:normAutofit/>
          </a:bodyPr>
          <a:lstStyle>
            <a:lvl1pPr marL="0" indent="0">
              <a:lnSpc>
                <a:spcPts val="1275"/>
              </a:lnSpc>
              <a:buNone/>
              <a:defRPr sz="800">
                <a:solidFill>
                  <a:schemeClr val="bg1">
                    <a:lumMod val="50000"/>
                  </a:schemeClr>
                </a:solidFill>
              </a:defRPr>
            </a:lvl1pPr>
          </a:lstStyle>
          <a:p>
            <a:pPr lvl="0"/>
            <a:r>
              <a:rPr lang="en-US" dirty="0"/>
              <a:t>Click to edit Master text  styles </a:t>
            </a:r>
            <a:r>
              <a:rPr lang="en-US" dirty="0" err="1"/>
              <a:t>lorem</a:t>
            </a:r>
            <a:r>
              <a:rPr lang="en-US" dirty="0"/>
              <a:t> </a:t>
            </a:r>
            <a:r>
              <a:rPr lang="en-US" dirty="0" err="1"/>
              <a:t>ipsum</a:t>
            </a:r>
            <a:r>
              <a:rPr lang="en-US" dirty="0"/>
              <a:t> dolor sit </a:t>
            </a:r>
            <a:r>
              <a:rPr lang="en-US" dirty="0" err="1"/>
              <a:t>amet</a:t>
            </a:r>
            <a:r>
              <a:rPr lang="en-US" dirty="0"/>
              <a:t> </a:t>
            </a:r>
            <a:r>
              <a:rPr lang="en-US" dirty="0" err="1"/>
              <a:t>aleh</a:t>
            </a:r>
            <a:r>
              <a:rPr lang="en-US" dirty="0"/>
              <a:t> </a:t>
            </a:r>
            <a:r>
              <a:rPr lang="en-US" dirty="0" err="1"/>
              <a:t>pue</a:t>
            </a:r>
            <a:r>
              <a:rPr lang="en-US" dirty="0"/>
              <a:t> h </a:t>
            </a:r>
            <a:r>
              <a:rPr lang="en-US" dirty="0" err="1"/>
              <a:t>om</a:t>
            </a:r>
            <a:r>
              <a:rPr lang="en-US" dirty="0"/>
              <a:t> </a:t>
            </a:r>
            <a:r>
              <a:rPr lang="en-US" dirty="0" err="1"/>
              <a:t>alah</a:t>
            </a:r>
            <a:r>
              <a:rPr lang="en-US" dirty="0"/>
              <a:t> </a:t>
            </a:r>
            <a:r>
              <a:rPr lang="en-US" dirty="0" err="1"/>
              <a:t>hai</a:t>
            </a:r>
            <a:r>
              <a:rPr lang="en-US" dirty="0"/>
              <a:t> </a:t>
            </a:r>
            <a:r>
              <a:rPr lang="en-US" dirty="0" err="1"/>
              <a:t>meutuwah</a:t>
            </a:r>
            <a:r>
              <a:rPr lang="en-US" dirty="0"/>
              <a:t> </a:t>
            </a:r>
            <a:r>
              <a:rPr lang="en-US" dirty="0" err="1"/>
              <a:t>ka</a:t>
            </a:r>
            <a:r>
              <a:rPr lang="en-US" dirty="0"/>
              <a:t> </a:t>
            </a:r>
            <a:r>
              <a:rPr lang="en-US" dirty="0" err="1"/>
              <a:t>abeh</a:t>
            </a:r>
            <a:r>
              <a:rPr lang="en-US" dirty="0"/>
              <a:t> </a:t>
            </a:r>
            <a:r>
              <a:rPr lang="en-US" dirty="0" err="1"/>
              <a:t>cara</a:t>
            </a:r>
            <a:r>
              <a:rPr lang="en-US" dirty="0"/>
              <a:t> </a:t>
            </a:r>
            <a:r>
              <a:rPr lang="en-US" dirty="0" err="1"/>
              <a:t>mita</a:t>
            </a:r>
            <a:r>
              <a:rPr lang="en-US" dirty="0"/>
              <a:t> </a:t>
            </a:r>
            <a:r>
              <a:rPr lang="en-US" dirty="0" err="1"/>
              <a:t>peng</a:t>
            </a:r>
            <a:endParaRPr lang="en-US" dirty="0"/>
          </a:p>
        </p:txBody>
      </p:sp>
      <p:sp>
        <p:nvSpPr>
          <p:cNvPr id="19" name="Text Placeholder 17"/>
          <p:cNvSpPr>
            <a:spLocks noGrp="1"/>
          </p:cNvSpPr>
          <p:nvPr>
            <p:ph type="body" sz="quarter" idx="15" hasCustomPrompt="1"/>
          </p:nvPr>
        </p:nvSpPr>
        <p:spPr>
          <a:xfrm>
            <a:off x="7404100" y="3000340"/>
            <a:ext cx="2971801" cy="812800"/>
          </a:xfrm>
        </p:spPr>
        <p:txBody>
          <a:bodyPr lIns="0" tIns="0" rIns="0" bIns="0">
            <a:normAutofit/>
          </a:bodyPr>
          <a:lstStyle>
            <a:lvl1pPr marL="0" indent="0">
              <a:lnSpc>
                <a:spcPts val="1275"/>
              </a:lnSpc>
              <a:buNone/>
              <a:defRPr sz="800">
                <a:solidFill>
                  <a:schemeClr val="bg1"/>
                </a:solidFill>
              </a:defRPr>
            </a:lvl1pPr>
          </a:lstStyle>
          <a:p>
            <a:pPr lvl="0"/>
            <a:r>
              <a:rPr lang="en-US" dirty="0"/>
              <a:t>Click to edit Master text  styles </a:t>
            </a:r>
            <a:r>
              <a:rPr lang="en-US" dirty="0" err="1"/>
              <a:t>lorem</a:t>
            </a:r>
            <a:r>
              <a:rPr lang="en-US" dirty="0"/>
              <a:t> </a:t>
            </a:r>
            <a:r>
              <a:rPr lang="en-US" dirty="0" err="1"/>
              <a:t>ipsum</a:t>
            </a:r>
            <a:r>
              <a:rPr lang="en-US" dirty="0"/>
              <a:t> dolor sit </a:t>
            </a:r>
            <a:r>
              <a:rPr lang="en-US" dirty="0" err="1"/>
              <a:t>amet</a:t>
            </a:r>
            <a:r>
              <a:rPr lang="en-US" dirty="0"/>
              <a:t> </a:t>
            </a:r>
            <a:r>
              <a:rPr lang="en-US" dirty="0" err="1"/>
              <a:t>aleh</a:t>
            </a:r>
            <a:r>
              <a:rPr lang="en-US" dirty="0"/>
              <a:t> </a:t>
            </a:r>
            <a:r>
              <a:rPr lang="en-US" dirty="0" err="1"/>
              <a:t>pue</a:t>
            </a:r>
            <a:r>
              <a:rPr lang="en-US" dirty="0"/>
              <a:t> h </a:t>
            </a:r>
            <a:r>
              <a:rPr lang="en-US" dirty="0" err="1"/>
              <a:t>om</a:t>
            </a:r>
            <a:r>
              <a:rPr lang="en-US" dirty="0"/>
              <a:t> </a:t>
            </a:r>
            <a:r>
              <a:rPr lang="en-US" dirty="0" err="1"/>
              <a:t>alah</a:t>
            </a:r>
            <a:r>
              <a:rPr lang="en-US" dirty="0"/>
              <a:t> </a:t>
            </a:r>
            <a:r>
              <a:rPr lang="en-US" dirty="0" err="1"/>
              <a:t>hai</a:t>
            </a:r>
            <a:r>
              <a:rPr lang="en-US" dirty="0"/>
              <a:t> </a:t>
            </a:r>
            <a:r>
              <a:rPr lang="en-US" dirty="0" err="1"/>
              <a:t>meutuwah</a:t>
            </a:r>
            <a:r>
              <a:rPr lang="en-US" dirty="0"/>
              <a:t> </a:t>
            </a:r>
            <a:r>
              <a:rPr lang="en-US" dirty="0" err="1"/>
              <a:t>ka</a:t>
            </a:r>
            <a:r>
              <a:rPr lang="en-US" dirty="0"/>
              <a:t> </a:t>
            </a:r>
            <a:r>
              <a:rPr lang="en-US" dirty="0" err="1"/>
              <a:t>abeh</a:t>
            </a:r>
            <a:r>
              <a:rPr lang="en-US" dirty="0"/>
              <a:t> </a:t>
            </a:r>
            <a:r>
              <a:rPr lang="en-US" dirty="0" err="1"/>
              <a:t>cara</a:t>
            </a:r>
            <a:r>
              <a:rPr lang="en-US" dirty="0"/>
              <a:t> </a:t>
            </a:r>
            <a:r>
              <a:rPr lang="en-US" dirty="0" err="1"/>
              <a:t>mita</a:t>
            </a:r>
            <a:r>
              <a:rPr lang="en-US" dirty="0"/>
              <a:t> </a:t>
            </a:r>
            <a:r>
              <a:rPr lang="en-US" dirty="0" err="1"/>
              <a:t>peng</a:t>
            </a:r>
            <a:endParaRPr lang="en-US" dirty="0"/>
          </a:p>
        </p:txBody>
      </p:sp>
      <p:sp>
        <p:nvSpPr>
          <p:cNvPr id="21" name="Content Placeholder 20"/>
          <p:cNvSpPr>
            <a:spLocks noGrp="1"/>
          </p:cNvSpPr>
          <p:nvPr>
            <p:ph sz="quarter" idx="16" hasCustomPrompt="1"/>
          </p:nvPr>
        </p:nvSpPr>
        <p:spPr>
          <a:xfrm>
            <a:off x="1524001" y="2547522"/>
            <a:ext cx="4711700" cy="292100"/>
          </a:xfrm>
        </p:spPr>
        <p:txBody>
          <a:bodyPr lIns="0" tIns="0" rIns="0" bIns="0">
            <a:normAutofit/>
          </a:bodyPr>
          <a:lstStyle>
            <a:lvl1pPr marL="0" indent="0">
              <a:buNone/>
              <a:defRPr sz="1200">
                <a:solidFill>
                  <a:schemeClr val="accent1"/>
                </a:solidFill>
                <a:latin typeface="Sinkin Sans 300 Light" pitchFamily="50" charset="0"/>
              </a:defRPr>
            </a:lvl1pPr>
          </a:lstStyle>
          <a:p>
            <a:pPr lvl="0"/>
            <a:r>
              <a:rPr lang="en-GB" dirty="0"/>
              <a:t>Click to edit Content Heading</a:t>
            </a:r>
          </a:p>
        </p:txBody>
      </p:sp>
      <p:sp>
        <p:nvSpPr>
          <p:cNvPr id="22" name="Content Placeholder 20"/>
          <p:cNvSpPr>
            <a:spLocks noGrp="1"/>
          </p:cNvSpPr>
          <p:nvPr>
            <p:ph sz="quarter" idx="17" hasCustomPrompt="1"/>
          </p:nvPr>
        </p:nvSpPr>
        <p:spPr>
          <a:xfrm>
            <a:off x="6534149" y="2547522"/>
            <a:ext cx="4133851" cy="292100"/>
          </a:xfrm>
        </p:spPr>
        <p:txBody>
          <a:bodyPr lIns="0" tIns="0" rIns="0" bIns="0">
            <a:normAutofit/>
          </a:bodyPr>
          <a:lstStyle>
            <a:lvl1pPr marL="0" indent="0">
              <a:buNone/>
              <a:defRPr sz="1200">
                <a:solidFill>
                  <a:schemeClr val="bg1"/>
                </a:solidFill>
                <a:latin typeface="Sinkin Sans 300 Light" pitchFamily="50" charset="0"/>
              </a:defRPr>
            </a:lvl1pPr>
          </a:lstStyle>
          <a:p>
            <a:pPr lvl="0"/>
            <a:r>
              <a:rPr lang="en-GB" dirty="0"/>
              <a:t>Click to edit Content Heading</a:t>
            </a:r>
          </a:p>
        </p:txBody>
      </p:sp>
      <p:sp>
        <p:nvSpPr>
          <p:cNvPr id="23" name="Text Placeholder 17"/>
          <p:cNvSpPr>
            <a:spLocks noGrp="1"/>
          </p:cNvSpPr>
          <p:nvPr>
            <p:ph type="body" sz="quarter" idx="18" hasCustomPrompt="1"/>
          </p:nvPr>
        </p:nvSpPr>
        <p:spPr>
          <a:xfrm>
            <a:off x="1524000" y="1285443"/>
            <a:ext cx="9144000" cy="248082"/>
          </a:xfrm>
        </p:spPr>
        <p:txBody>
          <a:bodyPr lIns="0" tIns="0" rIns="0" bIns="0">
            <a:normAutofit/>
          </a:bodyPr>
          <a:lstStyle>
            <a:lvl1pPr marL="0" indent="0" algn="ctr">
              <a:lnSpc>
                <a:spcPts val="1050"/>
              </a:lnSpc>
              <a:buNone/>
              <a:defRPr sz="750">
                <a:solidFill>
                  <a:schemeClr val="bg1">
                    <a:lumMod val="50000"/>
                  </a:schemeClr>
                </a:solidFill>
              </a:defRPr>
            </a:lvl1pPr>
          </a:lstStyle>
          <a:p>
            <a:pPr lvl="0"/>
            <a:r>
              <a:rPr lang="en-GB" dirty="0"/>
              <a:t>write your relevant text here</a:t>
            </a:r>
          </a:p>
        </p:txBody>
      </p:sp>
    </p:spTree>
    <p:extLst>
      <p:ext uri="{BB962C8B-B14F-4D97-AF65-F5344CB8AC3E}">
        <p14:creationId xmlns="" xmlns:p14="http://schemas.microsoft.com/office/powerpoint/2010/main" val="1848740708"/>
      </p:ext>
    </p:extLst>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pPr marL="0" lvl="0" indent="0">
              <a:spcBef>
                <a:spcPts val="0"/>
              </a:spcBef>
              <a:spcAft>
                <a:spcPts val="0"/>
              </a:spcAft>
              <a:buNone/>
            </a:pPr>
            <a:fld id="{00000000-1234-1234-1234-123412341234}" type="slidenum">
              <a:rPr lang="en-GB" smtClean="0"/>
              <a:pPr marL="0" lvl="0" indent="0">
                <a:spcBef>
                  <a:spcPts val="0"/>
                </a:spcBef>
                <a:spcAft>
                  <a:spcPts val="0"/>
                </a:spcAft>
                <a:buNone/>
              </a:pPr>
              <a:t>‹#›</a:t>
            </a:fld>
            <a:endParaRPr lang="en-GB"/>
          </a:p>
        </p:txBody>
      </p:sp>
    </p:spTree>
    <p:extLst>
      <p:ext uri="{BB962C8B-B14F-4D97-AF65-F5344CB8AC3E}">
        <p14:creationId xmlns="" xmlns:p14="http://schemas.microsoft.com/office/powerpoint/2010/main" val="2807851618"/>
      </p:ext>
    </p:extLst>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GB" smtClean="0"/>
              <a:pPr marL="0" lvl="0" indent="0">
                <a:spcBef>
                  <a:spcPts val="0"/>
                </a:spcBef>
                <a:spcAft>
                  <a:spcPts val="0"/>
                </a:spcAft>
                <a:buNone/>
              </a:pPr>
              <a:t>‹#›</a:t>
            </a:fld>
            <a:endParaRPr lang="en-GB"/>
          </a:p>
        </p:txBody>
      </p:sp>
    </p:spTree>
    <p:extLst>
      <p:ext uri="{BB962C8B-B14F-4D97-AF65-F5344CB8AC3E}">
        <p14:creationId xmlns="" xmlns:p14="http://schemas.microsoft.com/office/powerpoint/2010/main" val="181570478"/>
      </p:ext>
    </p:extLst>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GB" smtClean="0"/>
              <a:pPr marL="0" lvl="0" indent="0">
                <a:spcBef>
                  <a:spcPts val="0"/>
                </a:spcBef>
                <a:spcAft>
                  <a:spcPts val="0"/>
                </a:spcAft>
                <a:buNone/>
              </a:pPr>
              <a:t>‹#›</a:t>
            </a:fld>
            <a:endParaRPr lang="en-GB"/>
          </a:p>
        </p:txBody>
      </p:sp>
    </p:spTree>
    <p:extLst>
      <p:ext uri="{BB962C8B-B14F-4D97-AF65-F5344CB8AC3E}">
        <p14:creationId xmlns="" xmlns:p14="http://schemas.microsoft.com/office/powerpoint/2010/main" val="2236988596"/>
      </p:ext>
    </p:extLst>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GB" smtClean="0"/>
              <a:pPr marL="0" lvl="0" indent="0">
                <a:spcBef>
                  <a:spcPts val="0"/>
                </a:spcBef>
                <a:spcAft>
                  <a:spcPts val="0"/>
                </a:spcAft>
                <a:buNone/>
              </a:pPr>
              <a:t>‹#›</a:t>
            </a:fld>
            <a:endParaRPr lang="en-GB"/>
          </a:p>
        </p:txBody>
      </p:sp>
    </p:spTree>
    <p:extLst>
      <p:ext uri="{BB962C8B-B14F-4D97-AF65-F5344CB8AC3E}">
        <p14:creationId xmlns="" xmlns:p14="http://schemas.microsoft.com/office/powerpoint/2010/main" val="1454612240"/>
      </p:ext>
    </p:extLst>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GB" smtClean="0"/>
              <a:pPr marL="0" lvl="0" indent="0">
                <a:spcBef>
                  <a:spcPts val="0"/>
                </a:spcBef>
                <a:spcAft>
                  <a:spcPts val="0"/>
                </a:spcAft>
                <a:buNone/>
              </a:pPr>
              <a:t>‹#›</a:t>
            </a:fld>
            <a:endParaRPr lang="en-GB"/>
          </a:p>
        </p:txBody>
      </p:sp>
    </p:spTree>
    <p:extLst>
      <p:ext uri="{BB962C8B-B14F-4D97-AF65-F5344CB8AC3E}">
        <p14:creationId xmlns="" xmlns:p14="http://schemas.microsoft.com/office/powerpoint/2010/main" val="685576042"/>
      </p:ext>
    </p:extLst>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GB" smtClean="0"/>
              <a:pPr marL="0" lvl="0" indent="0">
                <a:spcBef>
                  <a:spcPts val="0"/>
                </a:spcBef>
                <a:spcAft>
                  <a:spcPts val="0"/>
                </a:spcAft>
                <a:buNone/>
              </a:pPr>
              <a:t>‹#›</a:t>
            </a:fld>
            <a:endParaRPr lang="en-GB"/>
          </a:p>
        </p:txBody>
      </p:sp>
    </p:spTree>
    <p:extLst>
      <p:ext uri="{BB962C8B-B14F-4D97-AF65-F5344CB8AC3E}">
        <p14:creationId xmlns="" xmlns:p14="http://schemas.microsoft.com/office/powerpoint/2010/main" val="441102588"/>
      </p:ext>
    </p:extLst>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GB" smtClean="0"/>
              <a:pPr marL="0" lvl="0" indent="0">
                <a:spcBef>
                  <a:spcPts val="0"/>
                </a:spcBef>
                <a:spcAft>
                  <a:spcPts val="0"/>
                </a:spcAft>
                <a:buNone/>
              </a:pPr>
              <a:t>‹#›</a:t>
            </a:fld>
            <a:endParaRPr lang="en-GB"/>
          </a:p>
        </p:txBody>
      </p:sp>
    </p:spTree>
    <p:extLst>
      <p:ext uri="{BB962C8B-B14F-4D97-AF65-F5344CB8AC3E}">
        <p14:creationId xmlns="" xmlns:p14="http://schemas.microsoft.com/office/powerpoint/2010/main" val="305894304"/>
      </p:ext>
    </p:extLst>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GB" smtClean="0"/>
              <a:pPr marL="0" lvl="0" indent="0">
                <a:spcBef>
                  <a:spcPts val="0"/>
                </a:spcBef>
                <a:spcAft>
                  <a:spcPts val="0"/>
                </a:spcAft>
                <a:buNone/>
              </a:pPr>
              <a:t>‹#›</a:t>
            </a:fld>
            <a:endParaRPr lang="en-GB"/>
          </a:p>
        </p:txBody>
      </p:sp>
    </p:spTree>
    <p:extLst>
      <p:ext uri="{BB962C8B-B14F-4D97-AF65-F5344CB8AC3E}">
        <p14:creationId xmlns="" xmlns:p14="http://schemas.microsoft.com/office/powerpoint/2010/main" val="1308644184"/>
      </p:ext>
    </p:extLst>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0" lvl="0" indent="0">
              <a:spcBef>
                <a:spcPts val="0"/>
              </a:spcBef>
              <a:spcAft>
                <a:spcPts val="0"/>
              </a:spcAft>
              <a:buNone/>
            </a:pPr>
            <a:fld id="{00000000-1234-1234-1234-123412341234}" type="slidenum">
              <a:rPr lang="en-GB" smtClean="0"/>
              <a:pPr marL="0" lvl="0" indent="0">
                <a:spcBef>
                  <a:spcPts val="0"/>
                </a:spcBef>
                <a:spcAft>
                  <a:spcPts val="0"/>
                </a:spcAft>
                <a:buNone/>
              </a:pPr>
              <a:t>‹#›</a:t>
            </a:fld>
            <a:endParaRPr lang="en-GB"/>
          </a:p>
        </p:txBody>
      </p:sp>
    </p:spTree>
    <p:extLst>
      <p:ext uri="{BB962C8B-B14F-4D97-AF65-F5344CB8AC3E}">
        <p14:creationId xmlns="" xmlns:p14="http://schemas.microsoft.com/office/powerpoint/2010/main" val="292287983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 id="2147483750" r:id="rId18"/>
    <p:sldLayoutId id="2147483751" r:id="rId19"/>
  </p:sldLayoutIdLst>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slideLayout" Target="../slideLayouts/slideLayout19.xml"/><Relationship Id="rId1" Type="http://schemas.openxmlformats.org/officeDocument/2006/relationships/tags" Target="../tags/tag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6553AB31-A503-41FF-B030-02CCE6962957}"/>
              </a:ext>
            </a:extLst>
          </p:cNvPr>
          <p:cNvPicPr>
            <a:picLocks noChangeAspect="1"/>
          </p:cNvPicPr>
          <p:nvPr/>
        </p:nvPicPr>
        <p:blipFill>
          <a:blip r:embed="rId2"/>
          <a:stretch>
            <a:fillRect/>
          </a:stretch>
        </p:blipFill>
        <p:spPr>
          <a:xfrm>
            <a:off x="1691641" y="207612"/>
            <a:ext cx="1334336" cy="907026"/>
          </a:xfrm>
          <a:prstGeom prst="rect">
            <a:avLst/>
          </a:prstGeom>
        </p:spPr>
      </p:pic>
      <p:sp>
        <p:nvSpPr>
          <p:cNvPr id="3" name="Shape 101">
            <a:extLst>
              <a:ext uri="{FF2B5EF4-FFF2-40B4-BE49-F238E27FC236}">
                <a16:creationId xmlns="" xmlns:a16="http://schemas.microsoft.com/office/drawing/2014/main" id="{AF6A6A0B-AA05-4DDD-929B-2A0F0668624C}"/>
              </a:ext>
            </a:extLst>
          </p:cNvPr>
          <p:cNvSpPr txBox="1">
            <a:spLocks/>
          </p:cNvSpPr>
          <p:nvPr/>
        </p:nvSpPr>
        <p:spPr>
          <a:xfrm>
            <a:off x="838200" y="2847647"/>
            <a:ext cx="11331526" cy="849810"/>
          </a:xfrm>
          <a:prstGeom prst="rect">
            <a:avLst/>
          </a:prstGeom>
          <a:ln/>
        </p:spPr>
        <p:style>
          <a:lnRef idx="3">
            <a:schemeClr val="lt1"/>
          </a:lnRef>
          <a:fillRef idx="1">
            <a:schemeClr val="accent1"/>
          </a:fillRef>
          <a:effectRef idx="1">
            <a:schemeClr val="accent1"/>
          </a:effectRef>
          <a:fontRef idx="minor">
            <a:schemeClr val="lt1"/>
          </a:fontRef>
        </p:style>
        <p:txBody>
          <a:bodyPr spcFirstLastPara="1" vert="horz" wrap="square" lIns="91425" tIns="45700" rIns="91425" bIns="45700" rtlCol="0" anchor="b" anchorCtr="0">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lnSpc>
                <a:spcPct val="85000"/>
              </a:lnSpc>
              <a:spcBef>
                <a:spcPts val="0"/>
              </a:spcBef>
              <a:buClr>
                <a:srgbClr val="262626"/>
              </a:buClr>
              <a:buSzPts val="2000"/>
              <a:buFont typeface="Calibri"/>
              <a:buNone/>
            </a:pPr>
            <a:r>
              <a:rPr lang="en-US" sz="4200" b="1" dirty="0">
                <a:latin typeface="Times New Roman" pitchFamily="18" charset="0"/>
                <a:cs typeface="Times New Roman" pitchFamily="18" charset="0"/>
              </a:rPr>
              <a:t>  TOPIC : ONLINE EXAMINTION SYSTEM</a:t>
            </a:r>
          </a:p>
        </p:txBody>
      </p:sp>
      <p:sp>
        <p:nvSpPr>
          <p:cNvPr id="5" name="TextBox 4">
            <a:extLst>
              <a:ext uri="{FF2B5EF4-FFF2-40B4-BE49-F238E27FC236}">
                <a16:creationId xmlns="" xmlns:a16="http://schemas.microsoft.com/office/drawing/2014/main" id="{4754F0DD-BB35-4A01-BDB1-84532A9DD89B}"/>
              </a:ext>
            </a:extLst>
          </p:cNvPr>
          <p:cNvSpPr txBox="1"/>
          <p:nvPr/>
        </p:nvSpPr>
        <p:spPr>
          <a:xfrm>
            <a:off x="2685375" y="3907188"/>
            <a:ext cx="7696200" cy="2743200"/>
          </a:xfrm>
          <a:prstGeom prst="rect">
            <a:avLst/>
          </a:prstGeom>
          <a:noFill/>
        </p:spPr>
        <p:txBody>
          <a:bodyPr wrap="square" rtlCol="0">
            <a:spAutoFit/>
          </a:bodyPr>
          <a:lstStyle/>
          <a:p>
            <a:endParaRPr lang="en-GB" dirty="0"/>
          </a:p>
        </p:txBody>
      </p:sp>
      <p:sp>
        <p:nvSpPr>
          <p:cNvPr id="7" name="TextBox 6">
            <a:extLst>
              <a:ext uri="{FF2B5EF4-FFF2-40B4-BE49-F238E27FC236}">
                <a16:creationId xmlns="" xmlns:a16="http://schemas.microsoft.com/office/drawing/2014/main" id="{9B0A07CE-B015-48A6-BAD1-A4EF670D5C18}"/>
              </a:ext>
            </a:extLst>
          </p:cNvPr>
          <p:cNvSpPr txBox="1"/>
          <p:nvPr/>
        </p:nvSpPr>
        <p:spPr>
          <a:xfrm>
            <a:off x="3025977" y="406008"/>
            <a:ext cx="9143749" cy="5232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GB" sz="2800" dirty="0"/>
              <a:t>ACROPOLIS INSTITUTE OF TECHNOLOGY AND RESEARCH</a:t>
            </a:r>
          </a:p>
        </p:txBody>
      </p:sp>
      <p:sp>
        <p:nvSpPr>
          <p:cNvPr id="8" name="TextBox 7">
            <a:extLst>
              <a:ext uri="{FF2B5EF4-FFF2-40B4-BE49-F238E27FC236}">
                <a16:creationId xmlns="" xmlns:a16="http://schemas.microsoft.com/office/drawing/2014/main" id="{8BD94B43-9E7E-4F18-B293-A2039330D0C9}"/>
              </a:ext>
            </a:extLst>
          </p:cNvPr>
          <p:cNvSpPr txBox="1"/>
          <p:nvPr/>
        </p:nvSpPr>
        <p:spPr>
          <a:xfrm>
            <a:off x="5867400" y="924138"/>
            <a:ext cx="2133600" cy="38100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dirty="0"/>
              <a:t>SESSION 2018-2019</a:t>
            </a:r>
          </a:p>
        </p:txBody>
      </p:sp>
      <p:sp>
        <p:nvSpPr>
          <p:cNvPr id="9" name="TextBox 8">
            <a:extLst>
              <a:ext uri="{FF2B5EF4-FFF2-40B4-BE49-F238E27FC236}">
                <a16:creationId xmlns="" xmlns:a16="http://schemas.microsoft.com/office/drawing/2014/main" id="{6D54F207-CB60-4346-A6B1-A371D9182E33}"/>
              </a:ext>
            </a:extLst>
          </p:cNvPr>
          <p:cNvSpPr txBox="1"/>
          <p:nvPr/>
        </p:nvSpPr>
        <p:spPr>
          <a:xfrm>
            <a:off x="8382000" y="4591767"/>
            <a:ext cx="3787726" cy="230832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400" b="1" i="1" dirty="0">
                <a:solidFill>
                  <a:schemeClr val="tx1"/>
                </a:solidFill>
              </a:rPr>
              <a:t>BY:</a:t>
            </a:r>
          </a:p>
          <a:p>
            <a:r>
              <a:rPr lang="en-GB" sz="2400" b="1" i="1" dirty="0">
                <a:solidFill>
                  <a:schemeClr val="tx1"/>
                </a:solidFill>
              </a:rPr>
              <a:t>Aditi Bais 07</a:t>
            </a:r>
          </a:p>
          <a:p>
            <a:r>
              <a:rPr lang="en-GB" sz="2400" b="1" i="1" dirty="0">
                <a:solidFill>
                  <a:schemeClr val="tx1"/>
                </a:solidFill>
              </a:rPr>
              <a:t>Abhishek Raikwar     06</a:t>
            </a:r>
          </a:p>
          <a:p>
            <a:r>
              <a:rPr lang="en-GB" sz="2400" b="1" i="1" dirty="0">
                <a:solidFill>
                  <a:schemeClr val="tx1"/>
                </a:solidFill>
              </a:rPr>
              <a:t>Aishwarya Borgaonkar    09</a:t>
            </a:r>
          </a:p>
          <a:p>
            <a:r>
              <a:rPr lang="en-GB" sz="2400" b="1" i="1" dirty="0" smtClean="0">
                <a:solidFill>
                  <a:schemeClr val="tx1"/>
                </a:solidFill>
              </a:rPr>
              <a:t>Amisha  </a:t>
            </a:r>
            <a:r>
              <a:rPr lang="en-GB" sz="2400" b="1" i="1" dirty="0">
                <a:solidFill>
                  <a:schemeClr val="tx1"/>
                </a:solidFill>
              </a:rPr>
              <a:t>Mishra    14</a:t>
            </a:r>
          </a:p>
          <a:p>
            <a:r>
              <a:rPr lang="en-GB" sz="2400" b="1" i="1" dirty="0">
                <a:solidFill>
                  <a:schemeClr val="tx1"/>
                </a:solidFill>
              </a:rPr>
              <a:t>Divya </a:t>
            </a:r>
            <a:r>
              <a:rPr lang="en-GB" sz="2400" b="1" i="1" dirty="0" smtClean="0">
                <a:solidFill>
                  <a:schemeClr val="tx1"/>
                </a:solidFill>
              </a:rPr>
              <a:t>Kothari    32</a:t>
            </a:r>
            <a:endParaRPr lang="en-GB" sz="2400" b="1" i="1" dirty="0">
              <a:solidFill>
                <a:schemeClr val="tx1"/>
              </a:solidFill>
            </a:endParaRPr>
          </a:p>
        </p:txBody>
      </p:sp>
      <p:sp>
        <p:nvSpPr>
          <p:cNvPr id="10" name="TextBox 9"/>
          <p:cNvSpPr txBox="1"/>
          <p:nvPr/>
        </p:nvSpPr>
        <p:spPr>
          <a:xfrm>
            <a:off x="990600" y="4800600"/>
            <a:ext cx="3733800" cy="707886"/>
          </a:xfrm>
          <a:prstGeom prst="rect">
            <a:avLst/>
          </a:prstGeom>
          <a:noFill/>
        </p:spPr>
        <p:txBody>
          <a:bodyPr wrap="square" rtlCol="0">
            <a:spAutoFit/>
          </a:bodyPr>
          <a:lstStyle/>
          <a:p>
            <a:r>
              <a:rPr lang="en-US" sz="2000" b="1" dirty="0" smtClean="0">
                <a:solidFill>
                  <a:schemeClr val="tx1">
                    <a:lumMod val="95000"/>
                    <a:lumOff val="5000"/>
                  </a:schemeClr>
                </a:solidFill>
              </a:rPr>
              <a:t>Submitted to:</a:t>
            </a:r>
          </a:p>
          <a:p>
            <a:r>
              <a:rPr lang="en-US" sz="2000" b="1" dirty="0" smtClean="0">
                <a:solidFill>
                  <a:schemeClr val="tx1">
                    <a:lumMod val="95000"/>
                    <a:lumOff val="5000"/>
                  </a:schemeClr>
                </a:solidFill>
              </a:rPr>
              <a:t>Prof.Gaurav Mandloi</a:t>
            </a:r>
            <a:endParaRPr lang="en-US" sz="2000" b="1" dirty="0">
              <a:solidFill>
                <a:schemeClr val="tx1">
                  <a:lumMod val="95000"/>
                  <a:lumOff val="5000"/>
                </a:schemeClr>
              </a:solidFill>
            </a:endParaRPr>
          </a:p>
        </p:txBody>
      </p:sp>
    </p:spTree>
    <p:extLst>
      <p:ext uri="{BB962C8B-B14F-4D97-AF65-F5344CB8AC3E}">
        <p14:creationId xmlns="" xmlns:p14="http://schemas.microsoft.com/office/powerpoint/2010/main" val="3900156362"/>
      </p:ext>
    </p:extLst>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1211112" y="914400"/>
            <a:ext cx="10980888" cy="685799"/>
          </a:xfrm>
          <a:prstGeom prst="rect">
            <a:avLst/>
          </a:prstGeom>
        </p:spPr>
        <p:style>
          <a:lnRef idx="1">
            <a:schemeClr val="accent1"/>
          </a:lnRef>
          <a:fillRef idx="3">
            <a:schemeClr val="accent1"/>
          </a:fillRef>
          <a:effectRef idx="2">
            <a:schemeClr val="accent1"/>
          </a:effectRef>
          <a:fontRef idx="minor">
            <a:schemeClr val="lt1"/>
          </a:fontRef>
        </p:style>
        <p:txBody>
          <a:bodyPr spcFirstLastPara="1" wrap="square" lIns="91425" tIns="91425" rIns="91425" bIns="91425" anchor="b" anchorCtr="0">
            <a:noAutofit/>
          </a:bodyPr>
          <a:lstStyle/>
          <a:p>
            <a:pPr marL="0" lvl="0" indent="0" algn="ctr">
              <a:spcBef>
                <a:spcPts val="0"/>
              </a:spcBef>
              <a:spcAft>
                <a:spcPts val="0"/>
              </a:spcAft>
              <a:buFont typeface="Arial" pitchFamily="34" charset="0"/>
              <a:buChar char="•"/>
            </a:pPr>
            <a:r>
              <a:rPr lang="en-GB" b="1" dirty="0">
                <a:solidFill>
                  <a:schemeClr val="bg1"/>
                </a:solidFill>
                <a:latin typeface="Times New Roman" pitchFamily="18" charset="0"/>
                <a:cs typeface="Times New Roman" pitchFamily="18" charset="0"/>
              </a:rPr>
              <a:t>Conclusion</a:t>
            </a:r>
            <a:endParaRPr b="1" dirty="0">
              <a:solidFill>
                <a:schemeClr val="bg1"/>
              </a:solidFill>
              <a:latin typeface="Times New Roman" pitchFamily="18" charset="0"/>
              <a:cs typeface="Times New Roman" pitchFamily="18" charset="0"/>
            </a:endParaRPr>
          </a:p>
        </p:txBody>
      </p:sp>
      <p:sp>
        <p:nvSpPr>
          <p:cNvPr id="191" name="Shape 191"/>
          <p:cNvSpPr txBox="1"/>
          <p:nvPr/>
        </p:nvSpPr>
        <p:spPr>
          <a:xfrm>
            <a:off x="1600200" y="2057400"/>
            <a:ext cx="9918300" cy="3810000"/>
          </a:xfrm>
          <a:prstGeom prst="rect">
            <a:avLst/>
          </a:prstGeom>
          <a:noFill/>
          <a:ln>
            <a:noFill/>
          </a:ln>
        </p:spPr>
        <p:txBody>
          <a:bodyPr spcFirstLastPara="1" wrap="square" lIns="91425" tIns="91425" rIns="91425" bIns="91425" anchor="t" anchorCtr="0">
            <a:noAutofit/>
          </a:bodyPr>
          <a:lstStyle/>
          <a:p>
            <a:r>
              <a:rPr lang="en-US" sz="2000" dirty="0" smtClean="0"/>
              <a:t>The key concept of online examination system is to minimize the amount of paper and convert all forms of documentation and convert it to digital form. It can also be observed that the information required can be obtained with ease and accuracy in the computerized system. The user with minimum knowledge about computer can be able operate the system easily. The system also produces brief result required by the management. The doubt solving feature will help in the discussion of doubts. Thus, this system will be a complete exam builder for any institute as the admin can create the test, upload the documents and the user can attempt the test as well as view the test material with an addition of the doubt discussion feature. </a:t>
            </a:r>
          </a:p>
          <a:p>
            <a:r>
              <a:rPr lang="en-US" sz="2400" dirty="0" smtClean="0"/>
              <a:t> </a:t>
            </a:r>
          </a:p>
          <a:p>
            <a:pPr lvl="0"/>
            <a:r>
              <a:rPr lang="en-GB" sz="2400" dirty="0" smtClean="0"/>
              <a:t>.</a:t>
            </a:r>
            <a:endParaRPr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8CA6F1F8-3107-4A72-B228-BD52281B9879}"/>
              </a:ext>
            </a:extLst>
          </p:cNvPr>
          <p:cNvSpPr/>
          <p:nvPr/>
        </p:nvSpPr>
        <p:spPr>
          <a:xfrm>
            <a:off x="4110071" y="2505670"/>
            <a:ext cx="3971858"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THANK-YOU</a:t>
            </a:r>
          </a:p>
        </p:txBody>
      </p:sp>
    </p:spTree>
    <p:extLst>
      <p:ext uri="{BB962C8B-B14F-4D97-AF65-F5344CB8AC3E}">
        <p14:creationId xmlns="" xmlns:p14="http://schemas.microsoft.com/office/powerpoint/2010/main" val="274775389"/>
      </p:ext>
    </p:extLst>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txBox="1">
            <a:spLocks/>
          </p:cNvSpPr>
          <p:nvPr/>
        </p:nvSpPr>
        <p:spPr>
          <a:xfrm>
            <a:off x="6419086" y="4143746"/>
            <a:ext cx="3598980" cy="506103"/>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600" b="1" dirty="0">
                <a:solidFill>
                  <a:schemeClr val="tx1"/>
                </a:solidFill>
              </a:rPr>
              <a:t>Need of manual insertion of marks as a record</a:t>
            </a:r>
          </a:p>
        </p:txBody>
      </p:sp>
      <p:sp>
        <p:nvSpPr>
          <p:cNvPr id="5" name="Text Placeholder 2"/>
          <p:cNvSpPr txBox="1">
            <a:spLocks/>
          </p:cNvSpPr>
          <p:nvPr/>
        </p:nvSpPr>
        <p:spPr>
          <a:xfrm>
            <a:off x="6225896" y="2644209"/>
            <a:ext cx="4357627" cy="537866"/>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600" b="1" dirty="0">
                <a:solidFill>
                  <a:schemeClr val="tx1"/>
                </a:solidFill>
              </a:rPr>
              <a:t>Inability to create, modify and delete the test papers and its particular questions.</a:t>
            </a:r>
          </a:p>
        </p:txBody>
      </p:sp>
      <p:sp>
        <p:nvSpPr>
          <p:cNvPr id="6" name="Text Placeholder 2"/>
          <p:cNvSpPr txBox="1">
            <a:spLocks/>
          </p:cNvSpPr>
          <p:nvPr/>
        </p:nvSpPr>
        <p:spPr>
          <a:xfrm>
            <a:off x="6133583" y="3599353"/>
            <a:ext cx="2315057" cy="295275"/>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600" b="1" dirty="0">
                <a:solidFill>
                  <a:schemeClr val="dk1"/>
                </a:solidFill>
                <a:ea typeface="Calibri"/>
                <a:cs typeface="Times New Roman" pitchFamily="18" charset="0"/>
                <a:sym typeface="Calibri"/>
              </a:rPr>
              <a:t>Delayed results</a:t>
            </a:r>
            <a:endParaRPr lang="en-GB" sz="1600" b="1" dirty="0">
              <a:latin typeface="Lato"/>
            </a:endParaRPr>
          </a:p>
        </p:txBody>
      </p:sp>
      <p:sp>
        <p:nvSpPr>
          <p:cNvPr id="10" name="Shape 664"/>
          <p:cNvSpPr/>
          <p:nvPr/>
        </p:nvSpPr>
        <p:spPr>
          <a:xfrm>
            <a:off x="2133600" y="3695196"/>
            <a:ext cx="3598980" cy="1040012"/>
          </a:xfrm>
          <a:custGeom>
            <a:avLst/>
            <a:gdLst/>
            <a:ahLst/>
            <a:cxnLst>
              <a:cxn ang="0">
                <a:pos x="wd2" y="hd2"/>
              </a:cxn>
              <a:cxn ang="5400000">
                <a:pos x="wd2" y="hd2"/>
              </a:cxn>
              <a:cxn ang="10800000">
                <a:pos x="wd2" y="hd2"/>
              </a:cxn>
              <a:cxn ang="16200000">
                <a:pos x="wd2" y="hd2"/>
              </a:cxn>
            </a:cxnLst>
            <a:rect l="0" t="0" r="r" b="b"/>
            <a:pathLst>
              <a:path w="21600" h="21600" extrusionOk="0">
                <a:moveTo>
                  <a:pt x="0" y="12280"/>
                </a:moveTo>
                <a:lnTo>
                  <a:pt x="14944" y="21600"/>
                </a:lnTo>
                <a:lnTo>
                  <a:pt x="21600" y="5998"/>
                </a:lnTo>
                <a:lnTo>
                  <a:pt x="8970" y="0"/>
                </a:lnTo>
                <a:lnTo>
                  <a:pt x="0" y="12280"/>
                </a:lnTo>
                <a:close/>
              </a:path>
            </a:pathLst>
          </a:custGeom>
          <a:solidFill>
            <a:schemeClr val="accent1">
              <a:alpha val="60000"/>
            </a:schemeClr>
          </a:solidFill>
          <a:ln w="12700">
            <a:miter lim="400000"/>
          </a:ln>
        </p:spPr>
        <p:txBody>
          <a:bodyPr lIns="0" tIns="0" rIns="0" bIns="0" anchor="ctr"/>
          <a:lstStyle/>
          <a:p>
            <a:pPr lvl="0">
              <a:defRPr sz="3200">
                <a:solidFill>
                  <a:srgbClr val="FFFFFF"/>
                </a:solidFill>
                <a:latin typeface="Helvetica Light"/>
                <a:ea typeface="Helvetica Light"/>
                <a:cs typeface="Helvetica Light"/>
                <a:sym typeface="Helvetica Light"/>
              </a:defRPr>
            </a:pPr>
            <a:endParaRPr sz="3200"/>
          </a:p>
        </p:txBody>
      </p:sp>
      <p:sp>
        <p:nvSpPr>
          <p:cNvPr id="11" name="Shape 665"/>
          <p:cNvSpPr/>
          <p:nvPr/>
        </p:nvSpPr>
        <p:spPr>
          <a:xfrm>
            <a:off x="2362200" y="3289525"/>
            <a:ext cx="3042509" cy="959169"/>
          </a:xfrm>
          <a:custGeom>
            <a:avLst/>
            <a:gdLst/>
            <a:ahLst/>
            <a:cxnLst>
              <a:cxn ang="0">
                <a:pos x="wd2" y="hd2"/>
              </a:cxn>
              <a:cxn ang="5400000">
                <a:pos x="wd2" y="hd2"/>
              </a:cxn>
              <a:cxn ang="10800000">
                <a:pos x="wd2" y="hd2"/>
              </a:cxn>
              <a:cxn ang="16200000">
                <a:pos x="wd2" y="hd2"/>
              </a:cxn>
            </a:cxnLst>
            <a:rect l="0" t="0" r="r" b="b"/>
            <a:pathLst>
              <a:path w="21600" h="21600" extrusionOk="0">
                <a:moveTo>
                  <a:pt x="0" y="12280"/>
                </a:moveTo>
                <a:lnTo>
                  <a:pt x="14944" y="21600"/>
                </a:lnTo>
                <a:lnTo>
                  <a:pt x="21600" y="5998"/>
                </a:lnTo>
                <a:lnTo>
                  <a:pt x="8970" y="0"/>
                </a:lnTo>
                <a:lnTo>
                  <a:pt x="0" y="12280"/>
                </a:lnTo>
                <a:close/>
              </a:path>
            </a:pathLst>
          </a:custGeom>
          <a:solidFill>
            <a:schemeClr val="accent1">
              <a:alpha val="70000"/>
            </a:schemeClr>
          </a:solidFill>
          <a:ln w="12700">
            <a:miter lim="400000"/>
          </a:ln>
        </p:spPr>
        <p:txBody>
          <a:bodyPr lIns="0" tIns="0" rIns="0" bIns="0" anchor="ctr"/>
          <a:lstStyle/>
          <a:p>
            <a:pPr lvl="0">
              <a:defRPr sz="3200">
                <a:solidFill>
                  <a:srgbClr val="FFFFFF"/>
                </a:solidFill>
                <a:latin typeface="Helvetica Light"/>
                <a:ea typeface="Helvetica Light"/>
                <a:cs typeface="Helvetica Light"/>
                <a:sym typeface="Helvetica Light"/>
              </a:defRPr>
            </a:pPr>
            <a:endParaRPr sz="3200"/>
          </a:p>
        </p:txBody>
      </p:sp>
      <p:sp>
        <p:nvSpPr>
          <p:cNvPr id="12" name="Shape 666"/>
          <p:cNvSpPr/>
          <p:nvPr/>
        </p:nvSpPr>
        <p:spPr>
          <a:xfrm>
            <a:off x="2514600" y="2913555"/>
            <a:ext cx="2590799" cy="849208"/>
          </a:xfrm>
          <a:custGeom>
            <a:avLst/>
            <a:gdLst/>
            <a:ahLst/>
            <a:cxnLst>
              <a:cxn ang="0">
                <a:pos x="wd2" y="hd2"/>
              </a:cxn>
              <a:cxn ang="5400000">
                <a:pos x="wd2" y="hd2"/>
              </a:cxn>
              <a:cxn ang="10800000">
                <a:pos x="wd2" y="hd2"/>
              </a:cxn>
              <a:cxn ang="16200000">
                <a:pos x="wd2" y="hd2"/>
              </a:cxn>
            </a:cxnLst>
            <a:rect l="0" t="0" r="r" b="b"/>
            <a:pathLst>
              <a:path w="21600" h="21600" extrusionOk="0">
                <a:moveTo>
                  <a:pt x="0" y="12280"/>
                </a:moveTo>
                <a:lnTo>
                  <a:pt x="14944" y="21600"/>
                </a:lnTo>
                <a:lnTo>
                  <a:pt x="21600" y="5998"/>
                </a:lnTo>
                <a:lnTo>
                  <a:pt x="8970" y="0"/>
                </a:lnTo>
                <a:lnTo>
                  <a:pt x="0" y="12280"/>
                </a:lnTo>
                <a:close/>
              </a:path>
            </a:pathLst>
          </a:custGeom>
          <a:solidFill>
            <a:schemeClr val="accent1">
              <a:alpha val="80000"/>
            </a:schemeClr>
          </a:solidFill>
          <a:ln w="12700">
            <a:miter lim="400000"/>
          </a:ln>
        </p:spPr>
        <p:txBody>
          <a:bodyPr lIns="0" tIns="0" rIns="0" bIns="0" anchor="ctr"/>
          <a:lstStyle/>
          <a:p>
            <a:pPr lvl="0">
              <a:defRPr sz="3200">
                <a:solidFill>
                  <a:srgbClr val="FFFFFF"/>
                </a:solidFill>
                <a:latin typeface="Helvetica Light"/>
                <a:ea typeface="Helvetica Light"/>
                <a:cs typeface="Helvetica Light"/>
                <a:sym typeface="Helvetica Light"/>
              </a:defRPr>
            </a:pPr>
            <a:endParaRPr sz="3200"/>
          </a:p>
        </p:txBody>
      </p:sp>
      <p:sp>
        <p:nvSpPr>
          <p:cNvPr id="13" name="Shape 667"/>
          <p:cNvSpPr/>
          <p:nvPr/>
        </p:nvSpPr>
        <p:spPr>
          <a:xfrm>
            <a:off x="2743200" y="2537585"/>
            <a:ext cx="2225461" cy="751940"/>
          </a:xfrm>
          <a:custGeom>
            <a:avLst/>
            <a:gdLst/>
            <a:ahLst/>
            <a:cxnLst>
              <a:cxn ang="0">
                <a:pos x="wd2" y="hd2"/>
              </a:cxn>
              <a:cxn ang="5400000">
                <a:pos x="wd2" y="hd2"/>
              </a:cxn>
              <a:cxn ang="10800000">
                <a:pos x="wd2" y="hd2"/>
              </a:cxn>
              <a:cxn ang="16200000">
                <a:pos x="wd2" y="hd2"/>
              </a:cxn>
            </a:cxnLst>
            <a:rect l="0" t="0" r="r" b="b"/>
            <a:pathLst>
              <a:path w="21600" h="21600" extrusionOk="0">
                <a:moveTo>
                  <a:pt x="0" y="12280"/>
                </a:moveTo>
                <a:lnTo>
                  <a:pt x="14944" y="21600"/>
                </a:lnTo>
                <a:lnTo>
                  <a:pt x="21600" y="5998"/>
                </a:lnTo>
                <a:lnTo>
                  <a:pt x="8970" y="0"/>
                </a:lnTo>
                <a:lnTo>
                  <a:pt x="0" y="12280"/>
                </a:lnTo>
                <a:close/>
              </a:path>
            </a:pathLst>
          </a:custGeom>
          <a:solidFill>
            <a:schemeClr val="accent1">
              <a:alpha val="90000"/>
            </a:schemeClr>
          </a:solidFill>
          <a:ln w="12700">
            <a:miter lim="400000"/>
          </a:ln>
        </p:spPr>
        <p:txBody>
          <a:bodyPr lIns="0" tIns="0" rIns="0" bIns="0" anchor="ctr"/>
          <a:lstStyle/>
          <a:p>
            <a:pPr lvl="0">
              <a:defRPr sz="3200">
                <a:solidFill>
                  <a:srgbClr val="FFFFFF"/>
                </a:solidFill>
                <a:latin typeface="Helvetica Light"/>
                <a:ea typeface="Helvetica Light"/>
                <a:cs typeface="Helvetica Light"/>
                <a:sym typeface="Helvetica Light"/>
              </a:defRPr>
            </a:pPr>
            <a:endParaRPr sz="3200"/>
          </a:p>
        </p:txBody>
      </p:sp>
      <p:grpSp>
        <p:nvGrpSpPr>
          <p:cNvPr id="14" name="Group 670"/>
          <p:cNvGrpSpPr/>
          <p:nvPr/>
        </p:nvGrpSpPr>
        <p:grpSpPr>
          <a:xfrm>
            <a:off x="2899438" y="1981201"/>
            <a:ext cx="2129762" cy="847310"/>
            <a:chOff x="-126636" y="-69540"/>
            <a:chExt cx="2993945" cy="1205072"/>
          </a:xfrm>
          <a:solidFill>
            <a:schemeClr val="accent1"/>
          </a:solidFill>
        </p:grpSpPr>
        <p:sp>
          <p:nvSpPr>
            <p:cNvPr id="15" name="Shape 668"/>
            <p:cNvSpPr/>
            <p:nvPr/>
          </p:nvSpPr>
          <p:spPr>
            <a:xfrm>
              <a:off x="0" y="201904"/>
              <a:ext cx="2867310" cy="920776"/>
            </a:xfrm>
            <a:custGeom>
              <a:avLst/>
              <a:gdLst/>
              <a:ahLst/>
              <a:cxnLst>
                <a:cxn ang="0">
                  <a:pos x="wd2" y="hd2"/>
                </a:cxn>
                <a:cxn ang="5400000">
                  <a:pos x="wd2" y="hd2"/>
                </a:cxn>
                <a:cxn ang="10800000">
                  <a:pos x="wd2" y="hd2"/>
                </a:cxn>
                <a:cxn ang="16200000">
                  <a:pos x="wd2" y="hd2"/>
                </a:cxn>
              </a:cxnLst>
              <a:rect l="0" t="0" r="r" b="b"/>
              <a:pathLst>
                <a:path w="21600" h="21600" extrusionOk="0">
                  <a:moveTo>
                    <a:pt x="0" y="12280"/>
                  </a:moveTo>
                  <a:lnTo>
                    <a:pt x="14944" y="21600"/>
                  </a:lnTo>
                  <a:lnTo>
                    <a:pt x="21600" y="5998"/>
                  </a:lnTo>
                  <a:lnTo>
                    <a:pt x="8970" y="0"/>
                  </a:lnTo>
                  <a:lnTo>
                    <a:pt x="0" y="12280"/>
                  </a:lnTo>
                  <a:close/>
                </a:path>
              </a:pathLst>
            </a:custGeom>
            <a:grpFill/>
            <a:ln w="12700" cap="flat">
              <a:noFill/>
              <a:miter lim="400000"/>
            </a:ln>
            <a:effectLst/>
          </p:spPr>
          <p:txBody>
            <a:bodyPr wrap="square" lIns="0" tIns="0" rIns="0" bIns="0" numCol="1" anchor="ctr">
              <a:noAutofit/>
            </a:bodyPr>
            <a:lstStyle/>
            <a:p>
              <a:pPr lvl="0">
                <a:defRPr sz="3200">
                  <a:solidFill>
                    <a:srgbClr val="FFFFFF"/>
                  </a:solidFill>
                  <a:latin typeface="Helvetica Light"/>
                  <a:ea typeface="Helvetica Light"/>
                  <a:cs typeface="Helvetica Light"/>
                  <a:sym typeface="Helvetica Light"/>
                </a:defRPr>
              </a:pPr>
              <a:endParaRPr sz="3200"/>
            </a:p>
          </p:txBody>
        </p:sp>
        <p:sp>
          <p:nvSpPr>
            <p:cNvPr id="16" name="Shape 669"/>
            <p:cNvSpPr/>
            <p:nvPr/>
          </p:nvSpPr>
          <p:spPr>
            <a:xfrm>
              <a:off x="-126637" y="-69541"/>
              <a:ext cx="2976338" cy="1205073"/>
            </a:xfrm>
            <a:custGeom>
              <a:avLst/>
              <a:gdLst/>
              <a:ahLst/>
              <a:cxnLst>
                <a:cxn ang="0">
                  <a:pos x="wd2" y="hd2"/>
                </a:cxn>
                <a:cxn ang="5400000">
                  <a:pos x="wd2" y="hd2"/>
                </a:cxn>
                <a:cxn ang="10800000">
                  <a:pos x="wd2" y="hd2"/>
                </a:cxn>
                <a:cxn ang="16200000">
                  <a:pos x="wd2" y="hd2"/>
                </a:cxn>
              </a:cxnLst>
              <a:rect l="0" t="0" r="r" b="b"/>
              <a:pathLst>
                <a:path w="21600" h="21600" extrusionOk="0">
                  <a:moveTo>
                    <a:pt x="0" y="15472"/>
                  </a:moveTo>
                  <a:lnTo>
                    <a:pt x="11607" y="0"/>
                  </a:lnTo>
                  <a:lnTo>
                    <a:pt x="21600" y="9711"/>
                  </a:lnTo>
                  <a:lnTo>
                    <a:pt x="15184" y="21600"/>
                  </a:lnTo>
                  <a:lnTo>
                    <a:pt x="0" y="15472"/>
                  </a:lnTo>
                  <a:close/>
                </a:path>
              </a:pathLst>
            </a:custGeom>
            <a:grpFill/>
            <a:ln w="12700" cap="flat">
              <a:noFill/>
              <a:miter lim="400000"/>
            </a:ln>
            <a:effectLst/>
          </p:spPr>
          <p:txBody>
            <a:bodyPr wrap="square" lIns="0" tIns="0" rIns="0" bIns="0" numCol="1" anchor="ctr">
              <a:noAutofit/>
            </a:bodyPr>
            <a:lstStyle/>
            <a:p>
              <a:pPr lvl="0">
                <a:defRPr sz="3200">
                  <a:solidFill>
                    <a:srgbClr val="FFFFFF"/>
                  </a:solidFill>
                  <a:latin typeface="Helvetica Light"/>
                  <a:ea typeface="Helvetica Light"/>
                  <a:cs typeface="Helvetica Light"/>
                  <a:sym typeface="Helvetica Light"/>
                </a:defRPr>
              </a:pPr>
              <a:endParaRPr sz="3200"/>
            </a:p>
          </p:txBody>
        </p:sp>
      </p:grpSp>
      <p:sp>
        <p:nvSpPr>
          <p:cNvPr id="17" name="Shape 674"/>
          <p:cNvSpPr/>
          <p:nvPr/>
        </p:nvSpPr>
        <p:spPr>
          <a:xfrm>
            <a:off x="5199222" y="3695195"/>
            <a:ext cx="1066717" cy="91610"/>
          </a:xfrm>
          <a:prstGeom prst="line">
            <a:avLst/>
          </a:prstGeom>
          <a:ln w="3175">
            <a:solidFill>
              <a:srgbClr val="53585F"/>
            </a:solidFill>
            <a:miter lim="400000"/>
            <a:headEnd type="oval"/>
            <a:tailEnd type="stealth"/>
          </a:ln>
        </p:spPr>
        <p:txBody>
          <a:bodyPr lIns="50800" tIns="50800" rIns="50800" bIns="50800" anchor="ctr"/>
          <a:lstStyle/>
          <a:p>
            <a:pPr lvl="0">
              <a:defRPr sz="3200">
                <a:solidFill>
                  <a:srgbClr val="000000"/>
                </a:solidFill>
                <a:latin typeface="Helvetica Light"/>
                <a:ea typeface="Helvetica Light"/>
                <a:cs typeface="Helvetica Light"/>
                <a:sym typeface="Helvetica Light"/>
              </a:defRPr>
            </a:pPr>
            <a:endParaRPr sz="3200"/>
          </a:p>
        </p:txBody>
      </p:sp>
      <p:sp>
        <p:nvSpPr>
          <p:cNvPr id="18" name="Shape 675"/>
          <p:cNvSpPr/>
          <p:nvPr/>
        </p:nvSpPr>
        <p:spPr>
          <a:xfrm>
            <a:off x="4941262" y="3253565"/>
            <a:ext cx="1324677" cy="56333"/>
          </a:xfrm>
          <a:prstGeom prst="line">
            <a:avLst/>
          </a:prstGeom>
          <a:ln w="3175">
            <a:solidFill>
              <a:srgbClr val="53585F"/>
            </a:solidFill>
            <a:miter lim="400000"/>
            <a:headEnd type="oval"/>
            <a:tailEnd type="stealth"/>
          </a:ln>
        </p:spPr>
        <p:txBody>
          <a:bodyPr lIns="50800" tIns="50800" rIns="50800" bIns="50800" anchor="ctr"/>
          <a:lstStyle/>
          <a:p>
            <a:pPr lvl="0">
              <a:defRPr sz="3200">
                <a:solidFill>
                  <a:srgbClr val="000000"/>
                </a:solidFill>
                <a:latin typeface="Helvetica Light"/>
                <a:ea typeface="Helvetica Light"/>
                <a:cs typeface="Helvetica Light"/>
                <a:sym typeface="Helvetica Light"/>
              </a:defRPr>
            </a:pPr>
            <a:endParaRPr sz="3200"/>
          </a:p>
        </p:txBody>
      </p:sp>
      <p:sp>
        <p:nvSpPr>
          <p:cNvPr id="19" name="Shape 676"/>
          <p:cNvSpPr/>
          <p:nvPr/>
        </p:nvSpPr>
        <p:spPr>
          <a:xfrm flipV="1">
            <a:off x="4734646" y="2822774"/>
            <a:ext cx="1510210" cy="90368"/>
          </a:xfrm>
          <a:prstGeom prst="line">
            <a:avLst/>
          </a:prstGeom>
          <a:ln w="3175">
            <a:solidFill>
              <a:srgbClr val="53585F"/>
            </a:solidFill>
            <a:miter lim="400000"/>
            <a:headEnd type="oval"/>
            <a:tailEnd type="stealth"/>
          </a:ln>
        </p:spPr>
        <p:txBody>
          <a:bodyPr lIns="50800" tIns="50800" rIns="50800" bIns="50800" anchor="ctr"/>
          <a:lstStyle/>
          <a:p>
            <a:pPr lvl="0">
              <a:defRPr sz="3200">
                <a:solidFill>
                  <a:srgbClr val="000000"/>
                </a:solidFill>
                <a:latin typeface="Helvetica Light"/>
                <a:ea typeface="Helvetica Light"/>
                <a:cs typeface="Helvetica Light"/>
                <a:sym typeface="Helvetica Light"/>
              </a:defRPr>
            </a:pPr>
            <a:endParaRPr sz="3200"/>
          </a:p>
        </p:txBody>
      </p:sp>
      <p:sp>
        <p:nvSpPr>
          <p:cNvPr id="20" name="Shape 677"/>
          <p:cNvSpPr/>
          <p:nvPr/>
        </p:nvSpPr>
        <p:spPr>
          <a:xfrm flipV="1">
            <a:off x="4623712" y="2366942"/>
            <a:ext cx="1602184" cy="170643"/>
          </a:xfrm>
          <a:prstGeom prst="line">
            <a:avLst/>
          </a:prstGeom>
          <a:ln w="3175">
            <a:solidFill>
              <a:srgbClr val="53585F"/>
            </a:solidFill>
            <a:miter lim="400000"/>
            <a:headEnd type="oval"/>
            <a:tailEnd type="stealth"/>
          </a:ln>
        </p:spPr>
        <p:txBody>
          <a:bodyPr lIns="50800" tIns="50800" rIns="50800" bIns="50800" anchor="ctr"/>
          <a:lstStyle/>
          <a:p>
            <a:pPr lvl="0">
              <a:defRPr sz="3200">
                <a:solidFill>
                  <a:srgbClr val="000000"/>
                </a:solidFill>
                <a:latin typeface="Helvetica Light"/>
                <a:ea typeface="Helvetica Light"/>
                <a:cs typeface="Helvetica Light"/>
                <a:sym typeface="Helvetica Light"/>
              </a:defRPr>
            </a:pPr>
            <a:endParaRPr sz="3200"/>
          </a:p>
        </p:txBody>
      </p:sp>
      <p:sp>
        <p:nvSpPr>
          <p:cNvPr id="23" name="Shape 701"/>
          <p:cNvSpPr/>
          <p:nvPr/>
        </p:nvSpPr>
        <p:spPr>
          <a:xfrm>
            <a:off x="5404709" y="4056680"/>
            <a:ext cx="861228" cy="233683"/>
          </a:xfrm>
          <a:prstGeom prst="line">
            <a:avLst/>
          </a:prstGeom>
          <a:ln w="3175">
            <a:solidFill>
              <a:srgbClr val="53585F"/>
            </a:solidFill>
            <a:miter lim="400000"/>
            <a:headEnd type="oval"/>
            <a:tailEnd type="stealth"/>
          </a:ln>
        </p:spPr>
        <p:txBody>
          <a:bodyPr lIns="50800" tIns="50800" rIns="50800" bIns="50800" anchor="ctr"/>
          <a:lstStyle/>
          <a:p>
            <a:pPr lvl="0">
              <a:defRPr sz="3200">
                <a:solidFill>
                  <a:srgbClr val="000000"/>
                </a:solidFill>
                <a:latin typeface="Helvetica Light"/>
                <a:ea typeface="Helvetica Light"/>
                <a:cs typeface="Helvetica Light"/>
                <a:sym typeface="Helvetica Light"/>
              </a:defRPr>
            </a:pPr>
            <a:endParaRPr sz="3200"/>
          </a:p>
        </p:txBody>
      </p:sp>
      <p:sp>
        <p:nvSpPr>
          <p:cNvPr id="25" name="Title 1"/>
          <p:cNvSpPr txBox="1">
            <a:spLocks/>
          </p:cNvSpPr>
          <p:nvPr/>
        </p:nvSpPr>
        <p:spPr>
          <a:xfrm>
            <a:off x="2224080" y="685803"/>
            <a:ext cx="8596319" cy="74627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dirty="0">
                <a:solidFill>
                  <a:schemeClr val="bg1">
                    <a:lumMod val="65000"/>
                  </a:schemeClr>
                </a:solidFill>
                <a:latin typeface="Raleway" panose="020B0003030101060003" pitchFamily="34" charset="0"/>
              </a:rPr>
              <a:t>THE</a:t>
            </a:r>
            <a:r>
              <a:rPr lang="en-GB" sz="3600" b="1" dirty="0">
                <a:solidFill>
                  <a:srgbClr val="0070C0"/>
                </a:solidFill>
                <a:latin typeface="Source Sans Pro" panose="020B0503030403020204"/>
                <a:ea typeface="+mn-ea"/>
                <a:cs typeface="+mn-cs"/>
              </a:rPr>
              <a:t> </a:t>
            </a:r>
            <a:r>
              <a:rPr lang="en-GB" sz="3200" dirty="0">
                <a:solidFill>
                  <a:schemeClr val="bg1">
                    <a:lumMod val="65000"/>
                  </a:schemeClr>
                </a:solidFill>
                <a:latin typeface="Raleway" panose="020B0003030101060003" pitchFamily="34" charset="0"/>
              </a:rPr>
              <a:t>PROBLEM WITH PAPER EXAMINATIONS</a:t>
            </a:r>
          </a:p>
        </p:txBody>
      </p:sp>
      <p:sp>
        <p:nvSpPr>
          <p:cNvPr id="26" name="Text Placeholder 2"/>
          <p:cNvSpPr txBox="1">
            <a:spLocks/>
          </p:cNvSpPr>
          <p:nvPr/>
        </p:nvSpPr>
        <p:spPr>
          <a:xfrm>
            <a:off x="6287192" y="3162260"/>
            <a:ext cx="3258314" cy="295275"/>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
                <a:schemeClr val="dk1"/>
              </a:buClr>
              <a:buSzPts val="2000"/>
            </a:pPr>
            <a:r>
              <a:rPr lang="en-US" sz="1600" b="1" dirty="0">
                <a:solidFill>
                  <a:schemeClr val="dk1"/>
                </a:solidFill>
                <a:cs typeface="Times New Roman" pitchFamily="18" charset="0"/>
                <a:sym typeface="Calibri"/>
              </a:rPr>
              <a:t>     Low accuracy comparatively</a:t>
            </a:r>
            <a:endParaRPr lang="en-US" sz="1600" b="1" dirty="0">
              <a:cs typeface="Times New Roman" pitchFamily="18" charset="0"/>
            </a:endParaRPr>
          </a:p>
        </p:txBody>
      </p:sp>
      <p:sp>
        <p:nvSpPr>
          <p:cNvPr id="24" name="TextBox 23"/>
          <p:cNvSpPr txBox="1"/>
          <p:nvPr/>
        </p:nvSpPr>
        <p:spPr>
          <a:xfrm>
            <a:off x="6498333" y="2169043"/>
            <a:ext cx="3249608" cy="338554"/>
          </a:xfrm>
          <a:prstGeom prst="rect">
            <a:avLst/>
          </a:prstGeom>
          <a:noFill/>
        </p:spPr>
        <p:txBody>
          <a:bodyPr wrap="none" rtlCol="0">
            <a:spAutoFit/>
          </a:bodyPr>
          <a:lstStyle/>
          <a:p>
            <a:r>
              <a:rPr lang="en-GB" sz="1600" b="1" dirty="0">
                <a:solidFill>
                  <a:schemeClr val="dk1"/>
                </a:solidFill>
                <a:ea typeface="Calibri"/>
                <a:cs typeface="Times New Roman" pitchFamily="18" charset="0"/>
                <a:sym typeface="Calibri"/>
              </a:rPr>
              <a:t>Not feasible for remote candidates</a:t>
            </a:r>
            <a:endParaRPr lang="en-IN" sz="1600" dirty="0">
              <a:solidFill>
                <a:schemeClr val="tx1">
                  <a:tint val="75000"/>
                </a:schemeClr>
              </a:solidFill>
              <a:latin typeface="Lato"/>
            </a:endParaRPr>
          </a:p>
        </p:txBody>
      </p:sp>
      <p:sp>
        <p:nvSpPr>
          <p:cNvPr id="21" name="Shape 701">
            <a:extLst>
              <a:ext uri="{FF2B5EF4-FFF2-40B4-BE49-F238E27FC236}">
                <a16:creationId xmlns="" xmlns:a16="http://schemas.microsoft.com/office/drawing/2014/main" id="{C4ECA13A-0165-4BAB-AFA7-B2606C025551}"/>
              </a:ext>
            </a:extLst>
          </p:cNvPr>
          <p:cNvSpPr/>
          <p:nvPr/>
        </p:nvSpPr>
        <p:spPr>
          <a:xfrm>
            <a:off x="5301966" y="4555866"/>
            <a:ext cx="861228" cy="233683"/>
          </a:xfrm>
          <a:prstGeom prst="line">
            <a:avLst/>
          </a:prstGeom>
          <a:ln w="3175">
            <a:solidFill>
              <a:srgbClr val="53585F"/>
            </a:solidFill>
            <a:miter lim="400000"/>
            <a:headEnd type="oval"/>
            <a:tailEnd type="stealth"/>
          </a:ln>
        </p:spPr>
        <p:txBody>
          <a:bodyPr lIns="50800" tIns="50800" rIns="50800" bIns="50800" anchor="ctr"/>
          <a:lstStyle/>
          <a:p>
            <a:pPr lvl="0">
              <a:defRPr sz="3200">
                <a:solidFill>
                  <a:srgbClr val="000000"/>
                </a:solidFill>
                <a:latin typeface="Helvetica Light"/>
                <a:ea typeface="Helvetica Light"/>
                <a:cs typeface="Helvetica Light"/>
                <a:sym typeface="Helvetica Light"/>
              </a:defRPr>
            </a:pPr>
            <a:endParaRPr sz="3200"/>
          </a:p>
        </p:txBody>
      </p:sp>
      <p:sp>
        <p:nvSpPr>
          <p:cNvPr id="22" name="Shape 664">
            <a:extLst>
              <a:ext uri="{FF2B5EF4-FFF2-40B4-BE49-F238E27FC236}">
                <a16:creationId xmlns="" xmlns:a16="http://schemas.microsoft.com/office/drawing/2014/main" id="{7476ECF7-640D-414C-ABBD-50782486D7C7}"/>
              </a:ext>
            </a:extLst>
          </p:cNvPr>
          <p:cNvSpPr/>
          <p:nvPr/>
        </p:nvSpPr>
        <p:spPr>
          <a:xfrm>
            <a:off x="2286000" y="4114800"/>
            <a:ext cx="3598980" cy="1040012"/>
          </a:xfrm>
          <a:custGeom>
            <a:avLst/>
            <a:gdLst/>
            <a:ahLst/>
            <a:cxnLst>
              <a:cxn ang="0">
                <a:pos x="wd2" y="hd2"/>
              </a:cxn>
              <a:cxn ang="5400000">
                <a:pos x="wd2" y="hd2"/>
              </a:cxn>
              <a:cxn ang="10800000">
                <a:pos x="wd2" y="hd2"/>
              </a:cxn>
              <a:cxn ang="16200000">
                <a:pos x="wd2" y="hd2"/>
              </a:cxn>
            </a:cxnLst>
            <a:rect l="0" t="0" r="r" b="b"/>
            <a:pathLst>
              <a:path w="21600" h="21600" extrusionOk="0">
                <a:moveTo>
                  <a:pt x="0" y="12280"/>
                </a:moveTo>
                <a:lnTo>
                  <a:pt x="14944" y="21600"/>
                </a:lnTo>
                <a:lnTo>
                  <a:pt x="21600" y="5998"/>
                </a:lnTo>
                <a:lnTo>
                  <a:pt x="8970" y="0"/>
                </a:lnTo>
                <a:lnTo>
                  <a:pt x="0" y="12280"/>
                </a:lnTo>
                <a:close/>
              </a:path>
            </a:pathLst>
          </a:custGeom>
          <a:solidFill>
            <a:schemeClr val="accent1">
              <a:alpha val="60000"/>
            </a:schemeClr>
          </a:solidFill>
          <a:ln w="12700">
            <a:miter lim="400000"/>
          </a:ln>
        </p:spPr>
        <p:txBody>
          <a:bodyPr lIns="0" tIns="0" rIns="0" bIns="0" anchor="ctr"/>
          <a:lstStyle/>
          <a:p>
            <a:pPr lvl="0">
              <a:defRPr sz="3200">
                <a:solidFill>
                  <a:srgbClr val="FFFFFF"/>
                </a:solidFill>
                <a:latin typeface="Helvetica Light"/>
                <a:ea typeface="Helvetica Light"/>
                <a:cs typeface="Helvetica Light"/>
                <a:sym typeface="Helvetica Light"/>
              </a:defRPr>
            </a:pPr>
            <a:endParaRPr sz="3200"/>
          </a:p>
        </p:txBody>
      </p:sp>
      <p:sp>
        <p:nvSpPr>
          <p:cNvPr id="2" name="TextBox 1">
            <a:extLst>
              <a:ext uri="{FF2B5EF4-FFF2-40B4-BE49-F238E27FC236}">
                <a16:creationId xmlns="" xmlns:a16="http://schemas.microsoft.com/office/drawing/2014/main" id="{F4FF1A7C-D381-45D2-9964-8859868711A2}"/>
              </a:ext>
            </a:extLst>
          </p:cNvPr>
          <p:cNvSpPr txBox="1"/>
          <p:nvPr/>
        </p:nvSpPr>
        <p:spPr>
          <a:xfrm>
            <a:off x="6462772" y="4735208"/>
            <a:ext cx="3595628" cy="338554"/>
          </a:xfrm>
          <a:prstGeom prst="rect">
            <a:avLst/>
          </a:prstGeom>
          <a:noFill/>
        </p:spPr>
        <p:txBody>
          <a:bodyPr wrap="square" rtlCol="0">
            <a:spAutoFit/>
          </a:bodyPr>
          <a:lstStyle/>
          <a:p>
            <a:r>
              <a:rPr lang="en-GB" sz="1600" b="1" dirty="0"/>
              <a:t>No Realtime evaluation of the tests.</a:t>
            </a:r>
          </a:p>
        </p:txBody>
      </p:sp>
      <p:sp>
        <p:nvSpPr>
          <p:cNvPr id="27" name="Shape 701">
            <a:extLst>
              <a:ext uri="{FF2B5EF4-FFF2-40B4-BE49-F238E27FC236}">
                <a16:creationId xmlns="" xmlns:a16="http://schemas.microsoft.com/office/drawing/2014/main" id="{C4ECA13A-0165-4BAB-AFA7-B2606C025551}"/>
              </a:ext>
            </a:extLst>
          </p:cNvPr>
          <p:cNvSpPr/>
          <p:nvPr/>
        </p:nvSpPr>
        <p:spPr>
          <a:xfrm>
            <a:off x="5334000" y="5029200"/>
            <a:ext cx="861228" cy="233683"/>
          </a:xfrm>
          <a:prstGeom prst="line">
            <a:avLst/>
          </a:prstGeom>
          <a:ln w="3175">
            <a:solidFill>
              <a:srgbClr val="53585F"/>
            </a:solidFill>
            <a:miter lim="400000"/>
            <a:headEnd type="oval"/>
            <a:tailEnd type="stealth"/>
          </a:ln>
        </p:spPr>
        <p:txBody>
          <a:bodyPr lIns="50800" tIns="50800" rIns="50800" bIns="50800" anchor="ctr"/>
          <a:lstStyle/>
          <a:p>
            <a:pPr lvl="0">
              <a:defRPr sz="3200">
                <a:solidFill>
                  <a:srgbClr val="000000"/>
                </a:solidFill>
                <a:latin typeface="Helvetica Light"/>
                <a:ea typeface="Helvetica Light"/>
                <a:cs typeface="Helvetica Light"/>
                <a:sym typeface="Helvetica Light"/>
              </a:defRPr>
            </a:pPr>
            <a:endParaRPr sz="3200"/>
          </a:p>
        </p:txBody>
      </p:sp>
      <p:sp>
        <p:nvSpPr>
          <p:cNvPr id="28" name="Shape 664">
            <a:extLst>
              <a:ext uri="{FF2B5EF4-FFF2-40B4-BE49-F238E27FC236}">
                <a16:creationId xmlns="" xmlns:a16="http://schemas.microsoft.com/office/drawing/2014/main" id="{7476ECF7-640D-414C-ABBD-50782486D7C7}"/>
              </a:ext>
            </a:extLst>
          </p:cNvPr>
          <p:cNvSpPr/>
          <p:nvPr/>
        </p:nvSpPr>
        <p:spPr>
          <a:xfrm>
            <a:off x="2209800" y="4572000"/>
            <a:ext cx="3598980" cy="1040012"/>
          </a:xfrm>
          <a:custGeom>
            <a:avLst/>
            <a:gdLst/>
            <a:ahLst/>
            <a:cxnLst>
              <a:cxn ang="0">
                <a:pos x="wd2" y="hd2"/>
              </a:cxn>
              <a:cxn ang="5400000">
                <a:pos x="wd2" y="hd2"/>
              </a:cxn>
              <a:cxn ang="10800000">
                <a:pos x="wd2" y="hd2"/>
              </a:cxn>
              <a:cxn ang="16200000">
                <a:pos x="wd2" y="hd2"/>
              </a:cxn>
            </a:cxnLst>
            <a:rect l="0" t="0" r="r" b="b"/>
            <a:pathLst>
              <a:path w="21600" h="21600" extrusionOk="0">
                <a:moveTo>
                  <a:pt x="0" y="12280"/>
                </a:moveTo>
                <a:lnTo>
                  <a:pt x="14944" y="21600"/>
                </a:lnTo>
                <a:lnTo>
                  <a:pt x="21600" y="5998"/>
                </a:lnTo>
                <a:lnTo>
                  <a:pt x="8970" y="0"/>
                </a:lnTo>
                <a:lnTo>
                  <a:pt x="0" y="12280"/>
                </a:lnTo>
                <a:close/>
              </a:path>
            </a:pathLst>
          </a:custGeom>
          <a:solidFill>
            <a:schemeClr val="accent1">
              <a:alpha val="60000"/>
            </a:schemeClr>
          </a:solidFill>
          <a:ln w="12700">
            <a:miter lim="400000"/>
          </a:ln>
        </p:spPr>
        <p:txBody>
          <a:bodyPr lIns="0" tIns="0" rIns="0" bIns="0" anchor="ctr"/>
          <a:lstStyle/>
          <a:p>
            <a:pPr lvl="0">
              <a:defRPr sz="3200">
                <a:solidFill>
                  <a:srgbClr val="FFFFFF"/>
                </a:solidFill>
                <a:latin typeface="Helvetica Light"/>
                <a:ea typeface="Helvetica Light"/>
                <a:cs typeface="Helvetica Light"/>
                <a:sym typeface="Helvetica Light"/>
              </a:defRPr>
            </a:pPr>
            <a:endParaRPr sz="3200"/>
          </a:p>
        </p:txBody>
      </p:sp>
      <p:sp>
        <p:nvSpPr>
          <p:cNvPr id="29" name="TextBox 28"/>
          <p:cNvSpPr txBox="1"/>
          <p:nvPr/>
        </p:nvSpPr>
        <p:spPr>
          <a:xfrm>
            <a:off x="6096000" y="5257800"/>
            <a:ext cx="3657600" cy="338554"/>
          </a:xfrm>
          <a:prstGeom prst="rect">
            <a:avLst/>
          </a:prstGeom>
          <a:noFill/>
        </p:spPr>
        <p:txBody>
          <a:bodyPr wrap="square" rtlCol="0">
            <a:spAutoFit/>
          </a:bodyPr>
          <a:lstStyle/>
          <a:p>
            <a:r>
              <a:rPr lang="en-US" sz="1600" b="1" dirty="0" smtClean="0"/>
              <a:t>Course material and doubt solving</a:t>
            </a:r>
            <a:endParaRPr lang="en-US" sz="1600" b="1" dirty="0"/>
          </a:p>
        </p:txBody>
      </p:sp>
    </p:spTree>
    <p:extLst>
      <p:ext uri="{BB962C8B-B14F-4D97-AF65-F5344CB8AC3E}">
        <p14:creationId xmlns="" xmlns:p14="http://schemas.microsoft.com/office/powerpoint/2010/main" val="2920547193"/>
      </p:ext>
    </p:extLst>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900" decel="100000" fill="hold"/>
                                        <p:tgtEl>
                                          <p:spTgt spid="1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900" decel="100000" fill="hold"/>
                                        <p:tgtEl>
                                          <p:spTgt spid="10"/>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900" decel="100000" fill="hold"/>
                                        <p:tgtEl>
                                          <p:spTgt spid="12"/>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1000"/>
                                        <p:tgtEl>
                                          <p:spTgt spid="14"/>
                                        </p:tgtEl>
                                      </p:cBhvr>
                                    </p:animEffect>
                                    <p:anim calcmode="lin" valueType="num">
                                      <p:cBhvr>
                                        <p:cTn id="26" dur="1000" fill="hold"/>
                                        <p:tgtEl>
                                          <p:spTgt spid="14"/>
                                        </p:tgtEl>
                                        <p:attrNameLst>
                                          <p:attrName>ppt_x</p:attrName>
                                        </p:attrNameLst>
                                      </p:cBhvr>
                                      <p:tavLst>
                                        <p:tav tm="0">
                                          <p:val>
                                            <p:strVal val="#ppt_x"/>
                                          </p:val>
                                        </p:tav>
                                        <p:tav tm="100000">
                                          <p:val>
                                            <p:strVal val="#ppt_x"/>
                                          </p:val>
                                        </p:tav>
                                      </p:tavLst>
                                    </p:anim>
                                    <p:anim calcmode="lin" valueType="num">
                                      <p:cBhvr>
                                        <p:cTn id="27" dur="900" decel="100000" fill="hold"/>
                                        <p:tgtEl>
                                          <p:spTgt spid="14"/>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900" decel="100000" fill="hold"/>
                                        <p:tgtEl>
                                          <p:spTgt spid="11"/>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1000"/>
                                        <p:tgtEl>
                                          <p:spTgt spid="24"/>
                                        </p:tgtEl>
                                      </p:cBhvr>
                                    </p:animEffect>
                                    <p:anim calcmode="lin" valueType="num">
                                      <p:cBhvr>
                                        <p:cTn id="55" dur="1000" fill="hold"/>
                                        <p:tgtEl>
                                          <p:spTgt spid="24"/>
                                        </p:tgtEl>
                                        <p:attrNameLst>
                                          <p:attrName>ppt_x</p:attrName>
                                        </p:attrNameLst>
                                      </p:cBhvr>
                                      <p:tavLst>
                                        <p:tav tm="0">
                                          <p:val>
                                            <p:strVal val="#ppt_x"/>
                                          </p:val>
                                        </p:tav>
                                        <p:tav tm="100000">
                                          <p:val>
                                            <p:strVal val="#ppt_x"/>
                                          </p:val>
                                        </p:tav>
                                      </p:tavLst>
                                    </p:anim>
                                    <p:anim calcmode="lin" valueType="num">
                                      <p:cBhvr>
                                        <p:cTn id="56" dur="1000" fill="hold"/>
                                        <p:tgtEl>
                                          <p:spTgt spid="24"/>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fade">
                                      <p:cBhvr>
                                        <p:cTn id="59" dur="1000"/>
                                        <p:tgtEl>
                                          <p:spTgt spid="6"/>
                                        </p:tgtEl>
                                      </p:cBhvr>
                                    </p:animEffect>
                                    <p:anim calcmode="lin" valueType="num">
                                      <p:cBhvr>
                                        <p:cTn id="60" dur="1000" fill="hold"/>
                                        <p:tgtEl>
                                          <p:spTgt spid="6"/>
                                        </p:tgtEl>
                                        <p:attrNameLst>
                                          <p:attrName>ppt_x</p:attrName>
                                        </p:attrNameLst>
                                      </p:cBhvr>
                                      <p:tavLst>
                                        <p:tav tm="0">
                                          <p:val>
                                            <p:strVal val="#ppt_x"/>
                                          </p:val>
                                        </p:tav>
                                        <p:tav tm="100000">
                                          <p:val>
                                            <p:strVal val="#ppt_x"/>
                                          </p:val>
                                        </p:tav>
                                      </p:tavLst>
                                    </p:anim>
                                    <p:anim calcmode="lin" valueType="num">
                                      <p:cBhvr>
                                        <p:cTn id="61" dur="1000" fill="hold"/>
                                        <p:tgtEl>
                                          <p:spTgt spid="6"/>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fade">
                                      <p:cBhvr>
                                        <p:cTn id="64" dur="1000"/>
                                        <p:tgtEl>
                                          <p:spTgt spid="5"/>
                                        </p:tgtEl>
                                      </p:cBhvr>
                                    </p:animEffect>
                                    <p:anim calcmode="lin" valueType="num">
                                      <p:cBhvr>
                                        <p:cTn id="65" dur="1000" fill="hold"/>
                                        <p:tgtEl>
                                          <p:spTgt spid="5"/>
                                        </p:tgtEl>
                                        <p:attrNameLst>
                                          <p:attrName>ppt_x</p:attrName>
                                        </p:attrNameLst>
                                      </p:cBhvr>
                                      <p:tavLst>
                                        <p:tav tm="0">
                                          <p:val>
                                            <p:strVal val="#ppt_x"/>
                                          </p:val>
                                        </p:tav>
                                        <p:tav tm="100000">
                                          <p:val>
                                            <p:strVal val="#ppt_x"/>
                                          </p:val>
                                        </p:tav>
                                      </p:tavLst>
                                    </p:anim>
                                    <p:anim calcmode="lin" valueType="num">
                                      <p:cBhvr>
                                        <p:cTn id="66" dur="1000" fill="hold"/>
                                        <p:tgtEl>
                                          <p:spTgt spid="5"/>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4"/>
                                        </p:tgtEl>
                                        <p:attrNameLst>
                                          <p:attrName>style.visibility</p:attrName>
                                        </p:attrNameLst>
                                      </p:cBhvr>
                                      <p:to>
                                        <p:strVal val="visible"/>
                                      </p:to>
                                    </p:set>
                                    <p:animEffect transition="in" filter="fade">
                                      <p:cBhvr>
                                        <p:cTn id="69" dur="1000"/>
                                        <p:tgtEl>
                                          <p:spTgt spid="4"/>
                                        </p:tgtEl>
                                      </p:cBhvr>
                                    </p:animEffect>
                                    <p:anim calcmode="lin" valueType="num">
                                      <p:cBhvr>
                                        <p:cTn id="70" dur="1000" fill="hold"/>
                                        <p:tgtEl>
                                          <p:spTgt spid="4"/>
                                        </p:tgtEl>
                                        <p:attrNameLst>
                                          <p:attrName>ppt_x</p:attrName>
                                        </p:attrNameLst>
                                      </p:cBhvr>
                                      <p:tavLst>
                                        <p:tav tm="0">
                                          <p:val>
                                            <p:strVal val="#ppt_x"/>
                                          </p:val>
                                        </p:tav>
                                        <p:tav tm="100000">
                                          <p:val>
                                            <p:strVal val="#ppt_x"/>
                                          </p:val>
                                        </p:tav>
                                      </p:tavLst>
                                    </p:anim>
                                    <p:anim calcmode="lin" valueType="num">
                                      <p:cBhvr>
                                        <p:cTn id="71" dur="1000" fill="hold"/>
                                        <p:tgtEl>
                                          <p:spTgt spid="4"/>
                                        </p:tgtEl>
                                        <p:attrNameLst>
                                          <p:attrName>ppt_y</p:attrName>
                                        </p:attrNameLst>
                                      </p:cBhvr>
                                      <p:tavLst>
                                        <p:tav tm="0">
                                          <p:val>
                                            <p:strVal val="#ppt_y+.1"/>
                                          </p:val>
                                        </p:tav>
                                        <p:tav tm="100000">
                                          <p:val>
                                            <p:strVal val="#ppt_y"/>
                                          </p:val>
                                        </p:tav>
                                      </p:tavLst>
                                    </p:anim>
                                  </p:childTnLst>
                                </p:cTn>
                              </p:par>
                              <p:par>
                                <p:cTn id="72" presetID="37" presetClass="entr" presetSubtype="0" fill="hold" grpId="0" nodeType="withEffect">
                                  <p:stCondLst>
                                    <p:cond delay="0"/>
                                  </p:stCondLst>
                                  <p:childTnLst>
                                    <p:set>
                                      <p:cBhvr>
                                        <p:cTn id="73" dur="1" fill="hold">
                                          <p:stCondLst>
                                            <p:cond delay="0"/>
                                          </p:stCondLst>
                                        </p:cTn>
                                        <p:tgtEl>
                                          <p:spTgt spid="22"/>
                                        </p:tgtEl>
                                        <p:attrNameLst>
                                          <p:attrName>style.visibility</p:attrName>
                                        </p:attrNameLst>
                                      </p:cBhvr>
                                      <p:to>
                                        <p:strVal val="visible"/>
                                      </p:to>
                                    </p:set>
                                    <p:animEffect transition="in" filter="fade">
                                      <p:cBhvr>
                                        <p:cTn id="74" dur="1000"/>
                                        <p:tgtEl>
                                          <p:spTgt spid="22"/>
                                        </p:tgtEl>
                                      </p:cBhvr>
                                    </p:animEffect>
                                    <p:anim calcmode="lin" valueType="num">
                                      <p:cBhvr>
                                        <p:cTn id="75" dur="1000" fill="hold"/>
                                        <p:tgtEl>
                                          <p:spTgt spid="22"/>
                                        </p:tgtEl>
                                        <p:attrNameLst>
                                          <p:attrName>ppt_x</p:attrName>
                                        </p:attrNameLst>
                                      </p:cBhvr>
                                      <p:tavLst>
                                        <p:tav tm="0">
                                          <p:val>
                                            <p:strVal val="#ppt_x"/>
                                          </p:val>
                                        </p:tav>
                                        <p:tav tm="100000">
                                          <p:val>
                                            <p:strVal val="#ppt_x"/>
                                          </p:val>
                                        </p:tav>
                                      </p:tavLst>
                                    </p:anim>
                                    <p:anim calcmode="lin" valueType="num">
                                      <p:cBhvr>
                                        <p:cTn id="76" dur="900" decel="100000" fill="hold"/>
                                        <p:tgtEl>
                                          <p:spTgt spid="22"/>
                                        </p:tgtEl>
                                        <p:attrNameLst>
                                          <p:attrName>ppt_y</p:attrName>
                                        </p:attrNameLst>
                                      </p:cBhvr>
                                      <p:tavLst>
                                        <p:tav tm="0">
                                          <p:val>
                                            <p:strVal val="#ppt_y+1"/>
                                          </p:val>
                                        </p:tav>
                                        <p:tav tm="100000">
                                          <p:val>
                                            <p:strVal val="#ppt_y-.03"/>
                                          </p:val>
                                        </p:tav>
                                      </p:tavLst>
                                    </p:anim>
                                    <p:anim calcmode="lin" valueType="num">
                                      <p:cBhvr>
                                        <p:cTn id="77" dur="100" accel="100000" fill="hold">
                                          <p:stCondLst>
                                            <p:cond delay="900"/>
                                          </p:stCondLst>
                                        </p:cTn>
                                        <p:tgtEl>
                                          <p:spTgt spid="22"/>
                                        </p:tgtEl>
                                        <p:attrNameLst>
                                          <p:attrName>ppt_y</p:attrName>
                                        </p:attrNameLst>
                                      </p:cBhvr>
                                      <p:tavLst>
                                        <p:tav tm="0">
                                          <p:val>
                                            <p:strVal val="#ppt_y-.03"/>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fade">
                                      <p:cBhvr>
                                        <p:cTn id="80" dur="1000"/>
                                        <p:tgtEl>
                                          <p:spTgt spid="26"/>
                                        </p:tgtEl>
                                      </p:cBhvr>
                                    </p:animEffect>
                                    <p:anim calcmode="lin" valueType="num">
                                      <p:cBhvr>
                                        <p:cTn id="81" dur="1000" fill="hold"/>
                                        <p:tgtEl>
                                          <p:spTgt spid="26"/>
                                        </p:tgtEl>
                                        <p:attrNameLst>
                                          <p:attrName>ppt_x</p:attrName>
                                        </p:attrNameLst>
                                      </p:cBhvr>
                                      <p:tavLst>
                                        <p:tav tm="0">
                                          <p:val>
                                            <p:strVal val="#ppt_x"/>
                                          </p:val>
                                        </p:tav>
                                        <p:tav tm="100000">
                                          <p:val>
                                            <p:strVal val="#ppt_x"/>
                                          </p:val>
                                        </p:tav>
                                      </p:tavLst>
                                    </p:anim>
                                    <p:anim calcmode="lin" valueType="num">
                                      <p:cBhvr>
                                        <p:cTn id="82" dur="1000" fill="hold"/>
                                        <p:tgtEl>
                                          <p:spTgt spid="26"/>
                                        </p:tgtEl>
                                        <p:attrNameLst>
                                          <p:attrName>ppt_y</p:attrName>
                                        </p:attrNameLst>
                                      </p:cBhvr>
                                      <p:tavLst>
                                        <p:tav tm="0">
                                          <p:val>
                                            <p:strVal val="#ppt_y+.1"/>
                                          </p:val>
                                        </p:tav>
                                        <p:tav tm="100000">
                                          <p:val>
                                            <p:strVal val="#ppt_y"/>
                                          </p:val>
                                        </p:tav>
                                      </p:tavLst>
                                    </p:anim>
                                  </p:childTnLst>
                                </p:cTn>
                              </p:par>
                              <p:par>
                                <p:cTn id="83" presetID="10" presetClass="entr" presetSubtype="0" fill="hold" grpId="0" nodeType="withEffect">
                                  <p:stCondLst>
                                    <p:cond delay="0"/>
                                  </p:stCondLst>
                                  <p:childTnLst>
                                    <p:set>
                                      <p:cBhvr>
                                        <p:cTn id="84" dur="1" fill="hold">
                                          <p:stCondLst>
                                            <p:cond delay="0"/>
                                          </p:stCondLst>
                                        </p:cTn>
                                        <p:tgtEl>
                                          <p:spTgt spid="21"/>
                                        </p:tgtEl>
                                        <p:attrNameLst>
                                          <p:attrName>style.visibility</p:attrName>
                                        </p:attrNameLst>
                                      </p:cBhvr>
                                      <p:to>
                                        <p:strVal val="visible"/>
                                      </p:to>
                                    </p:set>
                                    <p:animEffect transition="in" filter="fade">
                                      <p:cBhvr>
                                        <p:cTn id="85" dur="500"/>
                                        <p:tgtEl>
                                          <p:spTgt spid="21"/>
                                        </p:tgtEl>
                                      </p:cBhvr>
                                    </p:animEffect>
                                  </p:childTnLst>
                                </p:cTn>
                              </p:par>
                              <p:par>
                                <p:cTn id="86" presetID="42" presetClass="entr" presetSubtype="0" fill="hold" grpId="0" nodeType="withEffect">
                                  <p:stCondLst>
                                    <p:cond delay="0"/>
                                  </p:stCondLst>
                                  <p:childTnLst>
                                    <p:set>
                                      <p:cBhvr>
                                        <p:cTn id="87" dur="1" fill="hold">
                                          <p:stCondLst>
                                            <p:cond delay="0"/>
                                          </p:stCondLst>
                                        </p:cTn>
                                        <p:tgtEl>
                                          <p:spTgt spid="2"/>
                                        </p:tgtEl>
                                        <p:attrNameLst>
                                          <p:attrName>style.visibility</p:attrName>
                                        </p:attrNameLst>
                                      </p:cBhvr>
                                      <p:to>
                                        <p:strVal val="visible"/>
                                      </p:to>
                                    </p:set>
                                    <p:animEffect transition="in" filter="fade">
                                      <p:cBhvr>
                                        <p:cTn id="88" dur="1000"/>
                                        <p:tgtEl>
                                          <p:spTgt spid="2"/>
                                        </p:tgtEl>
                                      </p:cBhvr>
                                    </p:animEffect>
                                    <p:anim calcmode="lin" valueType="num">
                                      <p:cBhvr>
                                        <p:cTn id="89" dur="1000" fill="hold"/>
                                        <p:tgtEl>
                                          <p:spTgt spid="2"/>
                                        </p:tgtEl>
                                        <p:attrNameLst>
                                          <p:attrName>ppt_x</p:attrName>
                                        </p:attrNameLst>
                                      </p:cBhvr>
                                      <p:tavLst>
                                        <p:tav tm="0">
                                          <p:val>
                                            <p:strVal val="#ppt_x"/>
                                          </p:val>
                                        </p:tav>
                                        <p:tav tm="100000">
                                          <p:val>
                                            <p:strVal val="#ppt_x"/>
                                          </p:val>
                                        </p:tav>
                                      </p:tavLst>
                                    </p:anim>
                                    <p:anim calcmode="lin" valueType="num">
                                      <p:cBhvr>
                                        <p:cTn id="90" dur="1000" fill="hold"/>
                                        <p:tgtEl>
                                          <p:spTgt spid="2"/>
                                        </p:tgtEl>
                                        <p:attrNameLst>
                                          <p:attrName>ppt_y</p:attrName>
                                        </p:attrNameLst>
                                      </p:cBhvr>
                                      <p:tavLst>
                                        <p:tav tm="0">
                                          <p:val>
                                            <p:strVal val="#ppt_y+.1"/>
                                          </p:val>
                                        </p:tav>
                                        <p:tav tm="100000">
                                          <p:val>
                                            <p:strVal val="#ppt_y"/>
                                          </p:val>
                                        </p:tav>
                                      </p:tavLst>
                                    </p:anim>
                                  </p:childTnLst>
                                </p:cTn>
                              </p:par>
                              <p:par>
                                <p:cTn id="91" presetID="10" presetClass="entr" presetSubtype="0" fill="hold" grpId="0" nodeType="withEffect">
                                  <p:stCondLst>
                                    <p:cond delay="0"/>
                                  </p:stCondLst>
                                  <p:childTnLst>
                                    <p:set>
                                      <p:cBhvr>
                                        <p:cTn id="92" dur="1" fill="hold">
                                          <p:stCondLst>
                                            <p:cond delay="0"/>
                                          </p:stCondLst>
                                        </p:cTn>
                                        <p:tgtEl>
                                          <p:spTgt spid="27"/>
                                        </p:tgtEl>
                                        <p:attrNameLst>
                                          <p:attrName>style.visibility</p:attrName>
                                        </p:attrNameLst>
                                      </p:cBhvr>
                                      <p:to>
                                        <p:strVal val="visible"/>
                                      </p:to>
                                    </p:set>
                                    <p:animEffect transition="in" filter="fade">
                                      <p:cBhvr>
                                        <p:cTn id="93" dur="500"/>
                                        <p:tgtEl>
                                          <p:spTgt spid="27"/>
                                        </p:tgtEl>
                                      </p:cBhvr>
                                    </p:animEffect>
                                  </p:childTnLst>
                                </p:cTn>
                              </p:par>
                              <p:par>
                                <p:cTn id="94" presetID="37" presetClass="entr" presetSubtype="0" fill="hold" grpId="0" nodeType="withEffect">
                                  <p:stCondLst>
                                    <p:cond delay="0"/>
                                  </p:stCondLst>
                                  <p:childTnLst>
                                    <p:set>
                                      <p:cBhvr>
                                        <p:cTn id="95" dur="1" fill="hold">
                                          <p:stCondLst>
                                            <p:cond delay="0"/>
                                          </p:stCondLst>
                                        </p:cTn>
                                        <p:tgtEl>
                                          <p:spTgt spid="28"/>
                                        </p:tgtEl>
                                        <p:attrNameLst>
                                          <p:attrName>style.visibility</p:attrName>
                                        </p:attrNameLst>
                                      </p:cBhvr>
                                      <p:to>
                                        <p:strVal val="visible"/>
                                      </p:to>
                                    </p:set>
                                    <p:animEffect transition="in" filter="fade">
                                      <p:cBhvr>
                                        <p:cTn id="96" dur="1000"/>
                                        <p:tgtEl>
                                          <p:spTgt spid="28"/>
                                        </p:tgtEl>
                                      </p:cBhvr>
                                    </p:animEffect>
                                    <p:anim calcmode="lin" valueType="num">
                                      <p:cBhvr>
                                        <p:cTn id="97" dur="1000" fill="hold"/>
                                        <p:tgtEl>
                                          <p:spTgt spid="28"/>
                                        </p:tgtEl>
                                        <p:attrNameLst>
                                          <p:attrName>ppt_x</p:attrName>
                                        </p:attrNameLst>
                                      </p:cBhvr>
                                      <p:tavLst>
                                        <p:tav tm="0">
                                          <p:val>
                                            <p:strVal val="#ppt_x"/>
                                          </p:val>
                                        </p:tav>
                                        <p:tav tm="100000">
                                          <p:val>
                                            <p:strVal val="#ppt_x"/>
                                          </p:val>
                                        </p:tav>
                                      </p:tavLst>
                                    </p:anim>
                                    <p:anim calcmode="lin" valueType="num">
                                      <p:cBhvr>
                                        <p:cTn id="98" dur="900" decel="100000" fill="hold"/>
                                        <p:tgtEl>
                                          <p:spTgt spid="28"/>
                                        </p:tgtEl>
                                        <p:attrNameLst>
                                          <p:attrName>ppt_y</p:attrName>
                                        </p:attrNameLst>
                                      </p:cBhvr>
                                      <p:tavLst>
                                        <p:tav tm="0">
                                          <p:val>
                                            <p:strVal val="#ppt_y+1"/>
                                          </p:val>
                                        </p:tav>
                                        <p:tav tm="100000">
                                          <p:val>
                                            <p:strVal val="#ppt_y-.03"/>
                                          </p:val>
                                        </p:tav>
                                      </p:tavLst>
                                    </p:anim>
                                    <p:anim calcmode="lin" valueType="num">
                                      <p:cBhvr>
                                        <p:cTn id="99"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0" grpId="0" animBg="1"/>
      <p:bldP spid="11" grpId="0" animBg="1"/>
      <p:bldP spid="12" grpId="0" animBg="1"/>
      <p:bldP spid="13" grpId="0" animBg="1"/>
      <p:bldP spid="17" grpId="0" animBg="1"/>
      <p:bldP spid="18" grpId="0" animBg="1"/>
      <p:bldP spid="19" grpId="0" animBg="1"/>
      <p:bldP spid="20" grpId="0" animBg="1"/>
      <p:bldP spid="23" grpId="0" animBg="1"/>
      <p:bldP spid="26" grpId="0"/>
      <p:bldP spid="24" grpId="0"/>
      <p:bldP spid="21" grpId="0" animBg="1"/>
      <p:bldP spid="22" grpId="0" animBg="1"/>
      <p:bldP spid="2" grpId="0"/>
      <p:bldP spid="27" grpId="0" animBg="1"/>
      <p:bldP spid="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1143000" y="609600"/>
            <a:ext cx="11049000" cy="685800"/>
          </a:xfrm>
          <a:prstGeom prst="rect">
            <a:avLst/>
          </a:prstGeom>
          <a:ln/>
        </p:spPr>
        <p:style>
          <a:lnRef idx="0">
            <a:schemeClr val="accent1"/>
          </a:lnRef>
          <a:fillRef idx="3">
            <a:schemeClr val="accent1"/>
          </a:fillRef>
          <a:effectRef idx="3">
            <a:schemeClr val="accent1"/>
          </a:effectRef>
          <a:fontRef idx="minor">
            <a:schemeClr val="lt1"/>
          </a:fontRef>
        </p:style>
        <p:txBody>
          <a:bodyPr spcFirstLastPara="1" wrap="square" lIns="91425" tIns="45700" rIns="91425" bIns="45700" anchor="b" anchorCtr="0">
            <a:noAutofit/>
          </a:bodyPr>
          <a:lstStyle/>
          <a:p>
            <a:pPr marL="0" marR="0" lvl="0" indent="0" algn="ctr" rtl="0">
              <a:lnSpc>
                <a:spcPct val="85000"/>
              </a:lnSpc>
              <a:spcBef>
                <a:spcPts val="0"/>
              </a:spcBef>
              <a:spcAft>
                <a:spcPts val="0"/>
              </a:spcAft>
              <a:buClr>
                <a:srgbClr val="3F3F3F"/>
              </a:buClr>
              <a:buSzPts val="4800"/>
              <a:buFont typeface="Arial" pitchFamily="34" charset="0"/>
              <a:buChar char="•"/>
            </a:pPr>
            <a:r>
              <a:rPr lang="en-GB" sz="4800" b="1" i="0" u="sng" strike="noStrike" cap="none" dirty="0">
                <a:solidFill>
                  <a:schemeClr val="bg1"/>
                </a:solidFill>
                <a:latin typeface="Times New Roman" pitchFamily="18" charset="0"/>
                <a:cs typeface="Times New Roman" pitchFamily="18" charset="0"/>
                <a:sym typeface="Calibri"/>
              </a:rPr>
              <a:t>SOLUTION</a:t>
            </a:r>
            <a:endParaRPr sz="4800" b="0" i="0" u="sng" strike="noStrike" cap="none" dirty="0">
              <a:solidFill>
                <a:schemeClr val="bg1"/>
              </a:solidFill>
              <a:latin typeface="Times New Roman" pitchFamily="18" charset="0"/>
              <a:cs typeface="Times New Roman" pitchFamily="18" charset="0"/>
              <a:sym typeface="Calibri"/>
            </a:endParaRPr>
          </a:p>
        </p:txBody>
      </p:sp>
      <p:sp>
        <p:nvSpPr>
          <p:cNvPr id="2" name="Rounded Rectangle 1"/>
          <p:cNvSpPr/>
          <p:nvPr/>
        </p:nvSpPr>
        <p:spPr>
          <a:xfrm>
            <a:off x="1981200" y="1676400"/>
            <a:ext cx="2971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Immediate results and solutions</a:t>
            </a:r>
            <a:endParaRPr lang="en-US" dirty="0"/>
          </a:p>
        </p:txBody>
      </p:sp>
      <p:sp>
        <p:nvSpPr>
          <p:cNvPr id="6" name="Rounded Rectangle 5"/>
          <p:cNvSpPr/>
          <p:nvPr/>
        </p:nvSpPr>
        <p:spPr>
          <a:xfrm>
            <a:off x="8458200" y="5029200"/>
            <a:ext cx="2971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Ability to make changes in the existing paper</a:t>
            </a:r>
            <a:endParaRPr lang="en-US" dirty="0"/>
          </a:p>
        </p:txBody>
      </p:sp>
      <p:sp>
        <p:nvSpPr>
          <p:cNvPr id="7" name="Rounded Rectangle 6"/>
          <p:cNvSpPr/>
          <p:nvPr/>
        </p:nvSpPr>
        <p:spPr>
          <a:xfrm>
            <a:off x="1981200" y="5029200"/>
            <a:ext cx="2971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Feasible for remote candidates</a:t>
            </a:r>
          </a:p>
        </p:txBody>
      </p:sp>
      <p:sp>
        <p:nvSpPr>
          <p:cNvPr id="8" name="Rounded Rectangle 7"/>
          <p:cNvSpPr/>
          <p:nvPr/>
        </p:nvSpPr>
        <p:spPr>
          <a:xfrm>
            <a:off x="5257800" y="3429000"/>
            <a:ext cx="2971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Study material, Doubt solution, and interaction with faculties</a:t>
            </a:r>
            <a:endParaRPr lang="en-US" dirty="0"/>
          </a:p>
        </p:txBody>
      </p:sp>
      <p:sp>
        <p:nvSpPr>
          <p:cNvPr id="9" name="Rounded Rectangle 8"/>
          <p:cNvSpPr/>
          <p:nvPr/>
        </p:nvSpPr>
        <p:spPr>
          <a:xfrm>
            <a:off x="8562340" y="1676400"/>
            <a:ext cx="2971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Past records repository</a:t>
            </a: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997526" y="493590"/>
            <a:ext cx="11118274" cy="1338189"/>
          </a:xfrm>
        </p:spPr>
        <p:txBody>
          <a:bodyPr>
            <a:normAutofit/>
          </a:bodyPr>
          <a:lstStyle/>
          <a:p>
            <a:r>
              <a:rPr lang="en-US" sz="2800" dirty="0"/>
              <a:t>6 Reasons Why We Must Use Online Examination System</a:t>
            </a:r>
            <a:endParaRPr lang="en-GB" sz="2800" dirty="0"/>
          </a:p>
        </p:txBody>
      </p:sp>
      <p:sp>
        <p:nvSpPr>
          <p:cNvPr id="17" name="Text Placeholder 16"/>
          <p:cNvSpPr>
            <a:spLocks noGrp="1"/>
          </p:cNvSpPr>
          <p:nvPr>
            <p:ph type="body" sz="quarter" idx="14"/>
          </p:nvPr>
        </p:nvSpPr>
        <p:spPr>
          <a:xfrm>
            <a:off x="7239175" y="3145854"/>
            <a:ext cx="3276424" cy="206946"/>
          </a:xfrm>
        </p:spPr>
        <p:txBody>
          <a:bodyPr>
            <a:noAutofit/>
          </a:bodyPr>
          <a:lstStyle/>
          <a:p>
            <a:r>
              <a:rPr lang="en-GB" sz="1000" dirty="0" smtClean="0"/>
              <a:t>Provide course material ,answer key ,sample question paper</a:t>
            </a:r>
            <a:endParaRPr lang="en-US" sz="1000" dirty="0"/>
          </a:p>
        </p:txBody>
      </p:sp>
      <p:sp>
        <p:nvSpPr>
          <p:cNvPr id="21" name="Content Placeholder 20"/>
          <p:cNvSpPr>
            <a:spLocks noGrp="1"/>
          </p:cNvSpPr>
          <p:nvPr>
            <p:ph sz="quarter" idx="16"/>
          </p:nvPr>
        </p:nvSpPr>
        <p:spPr>
          <a:xfrm>
            <a:off x="7239178" y="2971800"/>
            <a:ext cx="2387543" cy="152400"/>
          </a:xfrm>
        </p:spPr>
        <p:txBody>
          <a:bodyPr>
            <a:normAutofit fontScale="85000" lnSpcReduction="20000"/>
          </a:bodyPr>
          <a:lstStyle/>
          <a:p>
            <a:r>
              <a:rPr lang="en-GB" sz="1400" dirty="0" smtClean="0"/>
              <a:t>Availability of document</a:t>
            </a:r>
            <a:endParaRPr lang="en-GB" sz="1400" dirty="0"/>
          </a:p>
        </p:txBody>
      </p:sp>
      <p:sp>
        <p:nvSpPr>
          <p:cNvPr id="57" name="Shape 357"/>
          <p:cNvSpPr/>
          <p:nvPr/>
        </p:nvSpPr>
        <p:spPr>
          <a:xfrm>
            <a:off x="5301269" y="3152805"/>
            <a:ext cx="1581644" cy="1794952"/>
          </a:xfrm>
          <a:custGeom>
            <a:avLst/>
            <a:gdLst/>
            <a:ahLst/>
            <a:cxnLst>
              <a:cxn ang="0">
                <a:pos x="wd2" y="hd2"/>
              </a:cxn>
              <a:cxn ang="5400000">
                <a:pos x="wd2" y="hd2"/>
              </a:cxn>
              <a:cxn ang="10800000">
                <a:pos x="wd2" y="hd2"/>
              </a:cxn>
              <a:cxn ang="16200000">
                <a:pos x="wd2" y="hd2"/>
              </a:cxn>
            </a:cxnLst>
            <a:rect l="0" t="0" r="r" b="b"/>
            <a:pathLst>
              <a:path w="21529" h="21570" extrusionOk="0">
                <a:moveTo>
                  <a:pt x="538" y="6909"/>
                </a:moveTo>
                <a:cubicBezTo>
                  <a:pt x="1461" y="7610"/>
                  <a:pt x="2084" y="8535"/>
                  <a:pt x="2344" y="9550"/>
                </a:cubicBezTo>
                <a:cubicBezTo>
                  <a:pt x="2607" y="10563"/>
                  <a:pt x="2500" y="11653"/>
                  <a:pt x="2066" y="12653"/>
                </a:cubicBezTo>
                <a:cubicBezTo>
                  <a:pt x="1851" y="13153"/>
                  <a:pt x="1549" y="13624"/>
                  <a:pt x="1175" y="14047"/>
                </a:cubicBezTo>
                <a:cubicBezTo>
                  <a:pt x="988" y="14258"/>
                  <a:pt x="783" y="14456"/>
                  <a:pt x="563" y="14641"/>
                </a:cubicBezTo>
                <a:cubicBezTo>
                  <a:pt x="535" y="14664"/>
                  <a:pt x="508" y="14687"/>
                  <a:pt x="480" y="14710"/>
                </a:cubicBezTo>
                <a:cubicBezTo>
                  <a:pt x="448" y="14736"/>
                  <a:pt x="416" y="14761"/>
                  <a:pt x="384" y="14787"/>
                </a:cubicBezTo>
                <a:cubicBezTo>
                  <a:pt x="262" y="14888"/>
                  <a:pt x="169" y="15015"/>
                  <a:pt x="114" y="15148"/>
                </a:cubicBezTo>
                <a:cubicBezTo>
                  <a:pt x="5" y="15419"/>
                  <a:pt x="39" y="15673"/>
                  <a:pt x="115" y="15884"/>
                </a:cubicBezTo>
                <a:cubicBezTo>
                  <a:pt x="195" y="16097"/>
                  <a:pt x="324" y="16283"/>
                  <a:pt x="510" y="16443"/>
                </a:cubicBezTo>
                <a:cubicBezTo>
                  <a:pt x="604" y="16523"/>
                  <a:pt x="714" y="16596"/>
                  <a:pt x="845" y="16653"/>
                </a:cubicBezTo>
                <a:cubicBezTo>
                  <a:pt x="977" y="16710"/>
                  <a:pt x="1132" y="16749"/>
                  <a:pt x="1297" y="16755"/>
                </a:cubicBezTo>
                <a:cubicBezTo>
                  <a:pt x="1379" y="16758"/>
                  <a:pt x="1462" y="16752"/>
                  <a:pt x="1542" y="16738"/>
                </a:cubicBezTo>
                <a:cubicBezTo>
                  <a:pt x="1582" y="16731"/>
                  <a:pt x="1622" y="16722"/>
                  <a:pt x="1660" y="16711"/>
                </a:cubicBezTo>
                <a:cubicBezTo>
                  <a:pt x="1682" y="16705"/>
                  <a:pt x="1703" y="16698"/>
                  <a:pt x="1725" y="16692"/>
                </a:cubicBezTo>
                <a:cubicBezTo>
                  <a:pt x="1761" y="16682"/>
                  <a:pt x="1797" y="16672"/>
                  <a:pt x="1833" y="16661"/>
                </a:cubicBezTo>
                <a:cubicBezTo>
                  <a:pt x="1870" y="16652"/>
                  <a:pt x="1906" y="16642"/>
                  <a:pt x="1942" y="16633"/>
                </a:cubicBezTo>
                <a:cubicBezTo>
                  <a:pt x="2088" y="16595"/>
                  <a:pt x="2235" y="16563"/>
                  <a:pt x="2384" y="16535"/>
                </a:cubicBezTo>
                <a:cubicBezTo>
                  <a:pt x="2977" y="16425"/>
                  <a:pt x="3590" y="16393"/>
                  <a:pt x="4193" y="16443"/>
                </a:cubicBezTo>
                <a:cubicBezTo>
                  <a:pt x="5401" y="16540"/>
                  <a:pt x="6568" y="16973"/>
                  <a:pt x="7492" y="17666"/>
                </a:cubicBezTo>
                <a:cubicBezTo>
                  <a:pt x="8420" y="18356"/>
                  <a:pt x="9100" y="19300"/>
                  <a:pt x="9406" y="20334"/>
                </a:cubicBezTo>
                <a:cubicBezTo>
                  <a:pt x="9425" y="20399"/>
                  <a:pt x="9443" y="20464"/>
                  <a:pt x="9460" y="20529"/>
                </a:cubicBezTo>
                <a:cubicBezTo>
                  <a:pt x="9468" y="20561"/>
                  <a:pt x="9475" y="20594"/>
                  <a:pt x="9483" y="20627"/>
                </a:cubicBezTo>
                <a:cubicBezTo>
                  <a:pt x="9488" y="20647"/>
                  <a:pt x="9492" y="20666"/>
                  <a:pt x="9497" y="20686"/>
                </a:cubicBezTo>
                <a:cubicBezTo>
                  <a:pt x="9499" y="20695"/>
                  <a:pt x="9501" y="20704"/>
                  <a:pt x="9503" y="20713"/>
                </a:cubicBezTo>
                <a:cubicBezTo>
                  <a:pt x="9508" y="20728"/>
                  <a:pt x="9512" y="20744"/>
                  <a:pt x="9517" y="20759"/>
                </a:cubicBezTo>
                <a:cubicBezTo>
                  <a:pt x="9552" y="20878"/>
                  <a:pt x="9606" y="20989"/>
                  <a:pt x="9688" y="21099"/>
                </a:cubicBezTo>
                <a:cubicBezTo>
                  <a:pt x="9769" y="21207"/>
                  <a:pt x="9878" y="21306"/>
                  <a:pt x="10002" y="21381"/>
                </a:cubicBezTo>
                <a:cubicBezTo>
                  <a:pt x="10253" y="21532"/>
                  <a:pt x="10545" y="21583"/>
                  <a:pt x="10808" y="21567"/>
                </a:cubicBezTo>
                <a:cubicBezTo>
                  <a:pt x="11073" y="21551"/>
                  <a:pt x="11324" y="21474"/>
                  <a:pt x="11546" y="21332"/>
                </a:cubicBezTo>
                <a:cubicBezTo>
                  <a:pt x="11766" y="21192"/>
                  <a:pt x="11953" y="20969"/>
                  <a:pt x="12021" y="20712"/>
                </a:cubicBezTo>
                <a:cubicBezTo>
                  <a:pt x="12040" y="20640"/>
                  <a:pt x="12058" y="20569"/>
                  <a:pt x="12076" y="20498"/>
                </a:cubicBezTo>
                <a:cubicBezTo>
                  <a:pt x="12094" y="20432"/>
                  <a:pt x="12113" y="20368"/>
                  <a:pt x="12134" y="20303"/>
                </a:cubicBezTo>
                <a:cubicBezTo>
                  <a:pt x="12215" y="20044"/>
                  <a:pt x="12319" y="19791"/>
                  <a:pt x="12442" y="19546"/>
                </a:cubicBezTo>
                <a:cubicBezTo>
                  <a:pt x="12933" y="18564"/>
                  <a:pt x="13762" y="17719"/>
                  <a:pt x="14798" y="17166"/>
                </a:cubicBezTo>
                <a:cubicBezTo>
                  <a:pt x="15832" y="16609"/>
                  <a:pt x="17063" y="16343"/>
                  <a:pt x="18274" y="16412"/>
                </a:cubicBezTo>
                <a:cubicBezTo>
                  <a:pt x="18576" y="16429"/>
                  <a:pt x="18877" y="16466"/>
                  <a:pt x="19174" y="16523"/>
                </a:cubicBezTo>
                <a:cubicBezTo>
                  <a:pt x="19322" y="16551"/>
                  <a:pt x="19469" y="16584"/>
                  <a:pt x="19614" y="16622"/>
                </a:cubicBezTo>
                <a:cubicBezTo>
                  <a:pt x="19687" y="16641"/>
                  <a:pt x="19759" y="16661"/>
                  <a:pt x="19831" y="16683"/>
                </a:cubicBezTo>
                <a:cubicBezTo>
                  <a:pt x="19845" y="16687"/>
                  <a:pt x="19859" y="16690"/>
                  <a:pt x="19873" y="16694"/>
                </a:cubicBezTo>
                <a:cubicBezTo>
                  <a:pt x="19893" y="16699"/>
                  <a:pt x="19914" y="16704"/>
                  <a:pt x="19934" y="16709"/>
                </a:cubicBezTo>
                <a:cubicBezTo>
                  <a:pt x="19975" y="16717"/>
                  <a:pt x="20008" y="16723"/>
                  <a:pt x="20046" y="16728"/>
                </a:cubicBezTo>
                <a:cubicBezTo>
                  <a:pt x="20121" y="16737"/>
                  <a:pt x="20197" y="16740"/>
                  <a:pt x="20272" y="16737"/>
                </a:cubicBezTo>
                <a:cubicBezTo>
                  <a:pt x="20577" y="16722"/>
                  <a:pt x="20847" y="16603"/>
                  <a:pt x="21043" y="16447"/>
                </a:cubicBezTo>
                <a:cubicBezTo>
                  <a:pt x="21241" y="16290"/>
                  <a:pt x="21384" y="16093"/>
                  <a:pt x="21460" y="15864"/>
                </a:cubicBezTo>
                <a:cubicBezTo>
                  <a:pt x="21536" y="15637"/>
                  <a:pt x="21535" y="15362"/>
                  <a:pt x="21412" y="15118"/>
                </a:cubicBezTo>
                <a:cubicBezTo>
                  <a:pt x="21352" y="14997"/>
                  <a:pt x="21266" y="14888"/>
                  <a:pt x="21168" y="14801"/>
                </a:cubicBezTo>
                <a:cubicBezTo>
                  <a:pt x="21156" y="14789"/>
                  <a:pt x="21144" y="14778"/>
                  <a:pt x="21131" y="14768"/>
                </a:cubicBezTo>
                <a:cubicBezTo>
                  <a:pt x="21121" y="14759"/>
                  <a:pt x="21110" y="14751"/>
                  <a:pt x="21100" y="14742"/>
                </a:cubicBezTo>
                <a:cubicBezTo>
                  <a:pt x="21085" y="14730"/>
                  <a:pt x="21069" y="14718"/>
                  <a:pt x="21054" y="14706"/>
                </a:cubicBezTo>
                <a:cubicBezTo>
                  <a:pt x="21027" y="14683"/>
                  <a:pt x="21000" y="14660"/>
                  <a:pt x="20972" y="14638"/>
                </a:cubicBezTo>
                <a:cubicBezTo>
                  <a:pt x="20086" y="13898"/>
                  <a:pt x="19447" y="12932"/>
                  <a:pt x="19183" y="11888"/>
                </a:cubicBezTo>
                <a:cubicBezTo>
                  <a:pt x="18915" y="10846"/>
                  <a:pt x="19029" y="9733"/>
                  <a:pt x="19498" y="8745"/>
                </a:cubicBezTo>
                <a:cubicBezTo>
                  <a:pt x="19730" y="8251"/>
                  <a:pt x="20049" y="7788"/>
                  <a:pt x="20437" y="7376"/>
                </a:cubicBezTo>
                <a:cubicBezTo>
                  <a:pt x="20631" y="7169"/>
                  <a:pt x="20842" y="6976"/>
                  <a:pt x="21068" y="6797"/>
                </a:cubicBezTo>
                <a:cubicBezTo>
                  <a:pt x="21086" y="6783"/>
                  <a:pt x="21103" y="6768"/>
                  <a:pt x="21121" y="6754"/>
                </a:cubicBezTo>
                <a:cubicBezTo>
                  <a:pt x="21140" y="6738"/>
                  <a:pt x="21177" y="6706"/>
                  <a:pt x="21195" y="6687"/>
                </a:cubicBezTo>
                <a:cubicBezTo>
                  <a:pt x="21240" y="6644"/>
                  <a:pt x="21282" y="6597"/>
                  <a:pt x="21321" y="6545"/>
                </a:cubicBezTo>
                <a:cubicBezTo>
                  <a:pt x="21398" y="6443"/>
                  <a:pt x="21460" y="6324"/>
                  <a:pt x="21494" y="6198"/>
                </a:cubicBezTo>
                <a:cubicBezTo>
                  <a:pt x="21566" y="5945"/>
                  <a:pt x="21523" y="5678"/>
                  <a:pt x="21405" y="5462"/>
                </a:cubicBezTo>
                <a:cubicBezTo>
                  <a:pt x="21288" y="5244"/>
                  <a:pt x="21102" y="5063"/>
                  <a:pt x="20863" y="4939"/>
                </a:cubicBezTo>
                <a:cubicBezTo>
                  <a:pt x="20627" y="4815"/>
                  <a:pt x="20327" y="4759"/>
                  <a:pt x="20047" y="4795"/>
                </a:cubicBezTo>
                <a:cubicBezTo>
                  <a:pt x="19977" y="4804"/>
                  <a:pt x="19909" y="4818"/>
                  <a:pt x="19844" y="4836"/>
                </a:cubicBezTo>
                <a:cubicBezTo>
                  <a:pt x="19803" y="4847"/>
                  <a:pt x="19762" y="4859"/>
                  <a:pt x="19721" y="4870"/>
                </a:cubicBezTo>
                <a:cubicBezTo>
                  <a:pt x="19653" y="4889"/>
                  <a:pt x="19577" y="4908"/>
                  <a:pt x="19505" y="4926"/>
                </a:cubicBezTo>
                <a:cubicBezTo>
                  <a:pt x="19358" y="4961"/>
                  <a:pt x="19209" y="4992"/>
                  <a:pt x="19060" y="5018"/>
                </a:cubicBezTo>
                <a:cubicBezTo>
                  <a:pt x="18463" y="5122"/>
                  <a:pt x="17850" y="5149"/>
                  <a:pt x="17246" y="5096"/>
                </a:cubicBezTo>
                <a:cubicBezTo>
                  <a:pt x="16038" y="4993"/>
                  <a:pt x="14878" y="4552"/>
                  <a:pt x="13961" y="3850"/>
                </a:cubicBezTo>
                <a:cubicBezTo>
                  <a:pt x="13041" y="3153"/>
                  <a:pt x="12371" y="2203"/>
                  <a:pt x="12075" y="1166"/>
                </a:cubicBezTo>
                <a:cubicBezTo>
                  <a:pt x="12057" y="1101"/>
                  <a:pt x="12039" y="1036"/>
                  <a:pt x="12023" y="971"/>
                </a:cubicBezTo>
                <a:cubicBezTo>
                  <a:pt x="12015" y="934"/>
                  <a:pt x="12006" y="898"/>
                  <a:pt x="11998" y="861"/>
                </a:cubicBezTo>
                <a:cubicBezTo>
                  <a:pt x="11995" y="852"/>
                  <a:pt x="11993" y="843"/>
                  <a:pt x="11991" y="833"/>
                </a:cubicBezTo>
                <a:cubicBezTo>
                  <a:pt x="11985" y="815"/>
                  <a:pt x="11979" y="796"/>
                  <a:pt x="11974" y="777"/>
                </a:cubicBezTo>
                <a:cubicBezTo>
                  <a:pt x="11963" y="745"/>
                  <a:pt x="11951" y="715"/>
                  <a:pt x="11937" y="684"/>
                </a:cubicBezTo>
                <a:cubicBezTo>
                  <a:pt x="11829" y="437"/>
                  <a:pt x="11599" y="233"/>
                  <a:pt x="11351" y="127"/>
                </a:cubicBezTo>
                <a:cubicBezTo>
                  <a:pt x="11101" y="18"/>
                  <a:pt x="10837" y="-17"/>
                  <a:pt x="10575" y="7"/>
                </a:cubicBezTo>
                <a:cubicBezTo>
                  <a:pt x="10315" y="32"/>
                  <a:pt x="10046" y="122"/>
                  <a:pt x="9826" y="300"/>
                </a:cubicBezTo>
                <a:cubicBezTo>
                  <a:pt x="9718" y="388"/>
                  <a:pt x="9626" y="498"/>
                  <a:pt x="9562" y="615"/>
                </a:cubicBezTo>
                <a:cubicBezTo>
                  <a:pt x="9530" y="674"/>
                  <a:pt x="9505" y="735"/>
                  <a:pt x="9485" y="795"/>
                </a:cubicBezTo>
                <a:cubicBezTo>
                  <a:pt x="9481" y="810"/>
                  <a:pt x="9476" y="825"/>
                  <a:pt x="9472" y="840"/>
                </a:cubicBezTo>
                <a:cubicBezTo>
                  <a:pt x="9469" y="853"/>
                  <a:pt x="9466" y="866"/>
                  <a:pt x="9463" y="879"/>
                </a:cubicBezTo>
                <a:cubicBezTo>
                  <a:pt x="9459" y="897"/>
                  <a:pt x="9455" y="914"/>
                  <a:pt x="9450" y="932"/>
                </a:cubicBezTo>
                <a:cubicBezTo>
                  <a:pt x="9420" y="1060"/>
                  <a:pt x="9382" y="1193"/>
                  <a:pt x="9340" y="1321"/>
                </a:cubicBezTo>
                <a:cubicBezTo>
                  <a:pt x="9256" y="1578"/>
                  <a:pt x="9150" y="1830"/>
                  <a:pt x="9023" y="2073"/>
                </a:cubicBezTo>
                <a:cubicBezTo>
                  <a:pt x="8517" y="3047"/>
                  <a:pt x="7672" y="3880"/>
                  <a:pt x="6626" y="4420"/>
                </a:cubicBezTo>
                <a:cubicBezTo>
                  <a:pt x="5578" y="4965"/>
                  <a:pt x="4368" y="5265"/>
                  <a:pt x="3198" y="5207"/>
                </a:cubicBezTo>
                <a:cubicBezTo>
                  <a:pt x="2906" y="5192"/>
                  <a:pt x="2617" y="5155"/>
                  <a:pt x="2336" y="5095"/>
                </a:cubicBezTo>
                <a:cubicBezTo>
                  <a:pt x="2195" y="5065"/>
                  <a:pt x="2056" y="5030"/>
                  <a:pt x="1920" y="4988"/>
                </a:cubicBezTo>
                <a:cubicBezTo>
                  <a:pt x="1886" y="4977"/>
                  <a:pt x="1852" y="4966"/>
                  <a:pt x="1818" y="4956"/>
                </a:cubicBezTo>
                <a:cubicBezTo>
                  <a:pt x="1781" y="4943"/>
                  <a:pt x="1743" y="4930"/>
                  <a:pt x="1706" y="4918"/>
                </a:cubicBezTo>
                <a:cubicBezTo>
                  <a:pt x="1594" y="4880"/>
                  <a:pt x="1468" y="4854"/>
                  <a:pt x="1337" y="4844"/>
                </a:cubicBezTo>
                <a:cubicBezTo>
                  <a:pt x="1075" y="4823"/>
                  <a:pt x="781" y="4881"/>
                  <a:pt x="542" y="5026"/>
                </a:cubicBezTo>
                <a:cubicBezTo>
                  <a:pt x="302" y="5169"/>
                  <a:pt x="123" y="5392"/>
                  <a:pt x="46" y="5641"/>
                </a:cubicBezTo>
                <a:cubicBezTo>
                  <a:pt x="-34" y="5890"/>
                  <a:pt x="-4" y="6161"/>
                  <a:pt x="100" y="6382"/>
                </a:cubicBezTo>
                <a:cubicBezTo>
                  <a:pt x="203" y="6605"/>
                  <a:pt x="368" y="6779"/>
                  <a:pt x="541" y="6911"/>
                </a:cubicBezTo>
                <a:cubicBezTo>
                  <a:pt x="599" y="6852"/>
                  <a:pt x="656" y="6793"/>
                  <a:pt x="714" y="6734"/>
                </a:cubicBezTo>
                <a:cubicBezTo>
                  <a:pt x="772" y="6675"/>
                  <a:pt x="830" y="6616"/>
                  <a:pt x="888" y="6557"/>
                </a:cubicBezTo>
                <a:cubicBezTo>
                  <a:pt x="945" y="6497"/>
                  <a:pt x="1003" y="6438"/>
                  <a:pt x="1061" y="6379"/>
                </a:cubicBezTo>
                <a:cubicBezTo>
                  <a:pt x="1119" y="6320"/>
                  <a:pt x="1176" y="6261"/>
                  <a:pt x="1234" y="6202"/>
                </a:cubicBezTo>
                <a:cubicBezTo>
                  <a:pt x="1158" y="6144"/>
                  <a:pt x="1109" y="6084"/>
                  <a:pt x="1087" y="6034"/>
                </a:cubicBezTo>
                <a:cubicBezTo>
                  <a:pt x="1065" y="5985"/>
                  <a:pt x="1065" y="5946"/>
                  <a:pt x="1075" y="5913"/>
                </a:cubicBezTo>
                <a:cubicBezTo>
                  <a:pt x="1086" y="5879"/>
                  <a:pt x="1110" y="5850"/>
                  <a:pt x="1143" y="5831"/>
                </a:cubicBezTo>
                <a:cubicBezTo>
                  <a:pt x="1175" y="5812"/>
                  <a:pt x="1215" y="5802"/>
                  <a:pt x="1274" y="5806"/>
                </a:cubicBezTo>
                <a:cubicBezTo>
                  <a:pt x="1304" y="5809"/>
                  <a:pt x="1337" y="5815"/>
                  <a:pt x="1375" y="5828"/>
                </a:cubicBezTo>
                <a:cubicBezTo>
                  <a:pt x="1413" y="5841"/>
                  <a:pt x="1451" y="5854"/>
                  <a:pt x="1489" y="5866"/>
                </a:cubicBezTo>
                <a:cubicBezTo>
                  <a:pt x="1530" y="5880"/>
                  <a:pt x="1572" y="5893"/>
                  <a:pt x="1614" y="5907"/>
                </a:cubicBezTo>
                <a:cubicBezTo>
                  <a:pt x="1782" y="5959"/>
                  <a:pt x="1952" y="6003"/>
                  <a:pt x="2124" y="6040"/>
                </a:cubicBezTo>
                <a:cubicBezTo>
                  <a:pt x="2467" y="6114"/>
                  <a:pt x="2816" y="6157"/>
                  <a:pt x="3164" y="6173"/>
                </a:cubicBezTo>
                <a:cubicBezTo>
                  <a:pt x="4563" y="6236"/>
                  <a:pt x="5942" y="5862"/>
                  <a:pt x="7165" y="5228"/>
                </a:cubicBezTo>
                <a:cubicBezTo>
                  <a:pt x="8398" y="4591"/>
                  <a:pt x="9394" y="3609"/>
                  <a:pt x="9987" y="2465"/>
                </a:cubicBezTo>
                <a:cubicBezTo>
                  <a:pt x="10136" y="2179"/>
                  <a:pt x="10261" y="1883"/>
                  <a:pt x="10360" y="1582"/>
                </a:cubicBezTo>
                <a:cubicBezTo>
                  <a:pt x="10410" y="1430"/>
                  <a:pt x="10452" y="1280"/>
                  <a:pt x="10490" y="1122"/>
                </a:cubicBezTo>
                <a:cubicBezTo>
                  <a:pt x="10494" y="1105"/>
                  <a:pt x="10498" y="1087"/>
                  <a:pt x="10502" y="1069"/>
                </a:cubicBezTo>
                <a:cubicBezTo>
                  <a:pt x="10503" y="1064"/>
                  <a:pt x="10505" y="1059"/>
                  <a:pt x="10506" y="1054"/>
                </a:cubicBezTo>
                <a:cubicBezTo>
                  <a:pt x="10506" y="1051"/>
                  <a:pt x="10508" y="1049"/>
                  <a:pt x="10508" y="1047"/>
                </a:cubicBezTo>
                <a:cubicBezTo>
                  <a:pt x="10511" y="1037"/>
                  <a:pt x="10515" y="1029"/>
                  <a:pt x="10518" y="1022"/>
                </a:cubicBezTo>
                <a:cubicBezTo>
                  <a:pt x="10526" y="1009"/>
                  <a:pt x="10534" y="999"/>
                  <a:pt x="10547" y="989"/>
                </a:cubicBezTo>
                <a:cubicBezTo>
                  <a:pt x="10570" y="968"/>
                  <a:pt x="10622" y="945"/>
                  <a:pt x="10690" y="939"/>
                </a:cubicBezTo>
                <a:cubicBezTo>
                  <a:pt x="10756" y="932"/>
                  <a:pt x="10830" y="944"/>
                  <a:pt x="10876" y="965"/>
                </a:cubicBezTo>
                <a:cubicBezTo>
                  <a:pt x="10924" y="988"/>
                  <a:pt x="10939" y="1006"/>
                  <a:pt x="10951" y="1031"/>
                </a:cubicBezTo>
                <a:cubicBezTo>
                  <a:pt x="10952" y="1034"/>
                  <a:pt x="10954" y="1038"/>
                  <a:pt x="10955" y="1041"/>
                </a:cubicBezTo>
                <a:cubicBezTo>
                  <a:pt x="10955" y="1040"/>
                  <a:pt x="10955" y="1039"/>
                  <a:pt x="10955" y="1037"/>
                </a:cubicBezTo>
                <a:cubicBezTo>
                  <a:pt x="10957" y="1046"/>
                  <a:pt x="10959" y="1054"/>
                  <a:pt x="10961" y="1063"/>
                </a:cubicBezTo>
                <a:cubicBezTo>
                  <a:pt x="10969" y="1098"/>
                  <a:pt x="10977" y="1132"/>
                  <a:pt x="10985" y="1167"/>
                </a:cubicBezTo>
                <a:cubicBezTo>
                  <a:pt x="11004" y="1244"/>
                  <a:pt x="11024" y="1321"/>
                  <a:pt x="11046" y="1397"/>
                </a:cubicBezTo>
                <a:cubicBezTo>
                  <a:pt x="11396" y="2621"/>
                  <a:pt x="12185" y="3739"/>
                  <a:pt x="13267" y="4560"/>
                </a:cubicBezTo>
                <a:cubicBezTo>
                  <a:pt x="13808" y="4971"/>
                  <a:pt x="14418" y="5310"/>
                  <a:pt x="15075" y="5559"/>
                </a:cubicBezTo>
                <a:cubicBezTo>
                  <a:pt x="15732" y="5808"/>
                  <a:pt x="16432" y="5966"/>
                  <a:pt x="17141" y="6028"/>
                </a:cubicBezTo>
                <a:cubicBezTo>
                  <a:pt x="17850" y="6091"/>
                  <a:pt x="18568" y="6059"/>
                  <a:pt x="19266" y="5938"/>
                </a:cubicBezTo>
                <a:cubicBezTo>
                  <a:pt x="19440" y="5907"/>
                  <a:pt x="19613" y="5871"/>
                  <a:pt x="19784" y="5830"/>
                </a:cubicBezTo>
                <a:cubicBezTo>
                  <a:pt x="19871" y="5809"/>
                  <a:pt x="19954" y="5788"/>
                  <a:pt x="20043" y="5763"/>
                </a:cubicBezTo>
                <a:cubicBezTo>
                  <a:pt x="20080" y="5753"/>
                  <a:pt x="20118" y="5742"/>
                  <a:pt x="20156" y="5731"/>
                </a:cubicBezTo>
                <a:cubicBezTo>
                  <a:pt x="20169" y="5728"/>
                  <a:pt x="20182" y="5725"/>
                  <a:pt x="20194" y="5724"/>
                </a:cubicBezTo>
                <a:cubicBezTo>
                  <a:pt x="20240" y="5719"/>
                  <a:pt x="20281" y="5725"/>
                  <a:pt x="20329" y="5749"/>
                </a:cubicBezTo>
                <a:cubicBezTo>
                  <a:pt x="20376" y="5773"/>
                  <a:pt x="20422" y="5816"/>
                  <a:pt x="20445" y="5861"/>
                </a:cubicBezTo>
                <a:cubicBezTo>
                  <a:pt x="20469" y="5907"/>
                  <a:pt x="20472" y="5946"/>
                  <a:pt x="20463" y="5976"/>
                </a:cubicBezTo>
                <a:cubicBezTo>
                  <a:pt x="20459" y="5992"/>
                  <a:pt x="20451" y="6008"/>
                  <a:pt x="20437" y="6026"/>
                </a:cubicBezTo>
                <a:cubicBezTo>
                  <a:pt x="20430" y="6036"/>
                  <a:pt x="20422" y="6046"/>
                  <a:pt x="20411" y="6056"/>
                </a:cubicBezTo>
                <a:cubicBezTo>
                  <a:pt x="20407" y="6060"/>
                  <a:pt x="20403" y="6064"/>
                  <a:pt x="20399" y="6067"/>
                </a:cubicBezTo>
                <a:cubicBezTo>
                  <a:pt x="20386" y="6078"/>
                  <a:pt x="20373" y="6088"/>
                  <a:pt x="20360" y="6099"/>
                </a:cubicBezTo>
                <a:cubicBezTo>
                  <a:pt x="20095" y="6308"/>
                  <a:pt x="19847" y="6535"/>
                  <a:pt x="19620" y="6777"/>
                </a:cubicBezTo>
                <a:cubicBezTo>
                  <a:pt x="19165" y="7260"/>
                  <a:pt x="18791" y="7804"/>
                  <a:pt x="18518" y="8385"/>
                </a:cubicBezTo>
                <a:cubicBezTo>
                  <a:pt x="17966" y="9547"/>
                  <a:pt x="17830" y="10862"/>
                  <a:pt x="18148" y="12094"/>
                </a:cubicBezTo>
                <a:cubicBezTo>
                  <a:pt x="18460" y="13326"/>
                  <a:pt x="19211" y="14457"/>
                  <a:pt x="20241" y="15317"/>
                </a:cubicBezTo>
                <a:cubicBezTo>
                  <a:pt x="20296" y="15363"/>
                  <a:pt x="20351" y="15408"/>
                  <a:pt x="20406" y="15453"/>
                </a:cubicBezTo>
                <a:cubicBezTo>
                  <a:pt x="20424" y="15469"/>
                  <a:pt x="20433" y="15482"/>
                  <a:pt x="20440" y="15495"/>
                </a:cubicBezTo>
                <a:cubicBezTo>
                  <a:pt x="20451" y="15518"/>
                  <a:pt x="20457" y="15552"/>
                  <a:pt x="20440" y="15604"/>
                </a:cubicBezTo>
                <a:cubicBezTo>
                  <a:pt x="20424" y="15654"/>
                  <a:pt x="20383" y="15712"/>
                  <a:pt x="20336" y="15749"/>
                </a:cubicBezTo>
                <a:cubicBezTo>
                  <a:pt x="20287" y="15787"/>
                  <a:pt x="20242" y="15800"/>
                  <a:pt x="20216" y="15801"/>
                </a:cubicBezTo>
                <a:cubicBezTo>
                  <a:pt x="20209" y="15801"/>
                  <a:pt x="20160" y="15792"/>
                  <a:pt x="20160" y="15791"/>
                </a:cubicBezTo>
                <a:cubicBezTo>
                  <a:pt x="20156" y="15791"/>
                  <a:pt x="20001" y="15746"/>
                  <a:pt x="19916" y="15723"/>
                </a:cubicBezTo>
                <a:cubicBezTo>
                  <a:pt x="19745" y="15679"/>
                  <a:pt x="19572" y="15640"/>
                  <a:pt x="19398" y="15607"/>
                </a:cubicBezTo>
                <a:cubicBezTo>
                  <a:pt x="19050" y="15540"/>
                  <a:pt x="18696" y="15496"/>
                  <a:pt x="18340" y="15477"/>
                </a:cubicBezTo>
                <a:cubicBezTo>
                  <a:pt x="16917" y="15396"/>
                  <a:pt x="15466" y="15708"/>
                  <a:pt x="14247" y="16365"/>
                </a:cubicBezTo>
                <a:cubicBezTo>
                  <a:pt x="13022" y="17018"/>
                  <a:pt x="12047" y="18016"/>
                  <a:pt x="11472" y="19165"/>
                </a:cubicBezTo>
                <a:cubicBezTo>
                  <a:pt x="11327" y="19452"/>
                  <a:pt x="11207" y="19748"/>
                  <a:pt x="11111" y="20050"/>
                </a:cubicBezTo>
                <a:cubicBezTo>
                  <a:pt x="11087" y="20126"/>
                  <a:pt x="11065" y="20202"/>
                  <a:pt x="11044" y="20278"/>
                </a:cubicBezTo>
                <a:cubicBezTo>
                  <a:pt x="11024" y="20350"/>
                  <a:pt x="11000" y="20449"/>
                  <a:pt x="10990" y="20490"/>
                </a:cubicBezTo>
                <a:cubicBezTo>
                  <a:pt x="10982" y="20518"/>
                  <a:pt x="10965" y="20545"/>
                  <a:pt x="10918" y="20576"/>
                </a:cubicBezTo>
                <a:cubicBezTo>
                  <a:pt x="10873" y="20606"/>
                  <a:pt x="10802" y="20629"/>
                  <a:pt x="10738" y="20632"/>
                </a:cubicBezTo>
                <a:cubicBezTo>
                  <a:pt x="10672" y="20636"/>
                  <a:pt x="10624" y="20621"/>
                  <a:pt x="10602" y="20607"/>
                </a:cubicBezTo>
                <a:cubicBezTo>
                  <a:pt x="10581" y="20594"/>
                  <a:pt x="10560" y="20574"/>
                  <a:pt x="10543" y="20522"/>
                </a:cubicBezTo>
                <a:cubicBezTo>
                  <a:pt x="10543" y="20519"/>
                  <a:pt x="10537" y="20497"/>
                  <a:pt x="10535" y="20489"/>
                </a:cubicBezTo>
                <a:cubicBezTo>
                  <a:pt x="10531" y="20473"/>
                  <a:pt x="10527" y="20457"/>
                  <a:pt x="10524" y="20441"/>
                </a:cubicBezTo>
                <a:cubicBezTo>
                  <a:pt x="10514" y="20402"/>
                  <a:pt x="10505" y="20364"/>
                  <a:pt x="10496" y="20325"/>
                </a:cubicBezTo>
                <a:cubicBezTo>
                  <a:pt x="10477" y="20248"/>
                  <a:pt x="10455" y="20172"/>
                  <a:pt x="10433" y="20095"/>
                </a:cubicBezTo>
                <a:cubicBezTo>
                  <a:pt x="10071" y="18874"/>
                  <a:pt x="9269" y="17762"/>
                  <a:pt x="8178" y="16951"/>
                </a:cubicBezTo>
                <a:cubicBezTo>
                  <a:pt x="7091" y="16135"/>
                  <a:pt x="5713" y="15624"/>
                  <a:pt x="4292" y="15510"/>
                </a:cubicBezTo>
                <a:cubicBezTo>
                  <a:pt x="3582" y="15452"/>
                  <a:pt x="2863" y="15490"/>
                  <a:pt x="2166" y="15619"/>
                </a:cubicBezTo>
                <a:cubicBezTo>
                  <a:pt x="1991" y="15652"/>
                  <a:pt x="1818" y="15690"/>
                  <a:pt x="1647" y="15733"/>
                </a:cubicBezTo>
                <a:cubicBezTo>
                  <a:pt x="1604" y="15744"/>
                  <a:pt x="1562" y="15755"/>
                  <a:pt x="1519" y="15767"/>
                </a:cubicBezTo>
                <a:cubicBezTo>
                  <a:pt x="1385" y="15804"/>
                  <a:pt x="1250" y="15804"/>
                  <a:pt x="1168" y="15678"/>
                </a:cubicBezTo>
                <a:cubicBezTo>
                  <a:pt x="1062" y="15517"/>
                  <a:pt x="1174" y="15420"/>
                  <a:pt x="1197" y="15401"/>
                </a:cubicBezTo>
                <a:cubicBezTo>
                  <a:pt x="1229" y="15374"/>
                  <a:pt x="1262" y="15348"/>
                  <a:pt x="1294" y="15321"/>
                </a:cubicBezTo>
                <a:cubicBezTo>
                  <a:pt x="1552" y="15104"/>
                  <a:pt x="1793" y="14871"/>
                  <a:pt x="2012" y="14623"/>
                </a:cubicBezTo>
                <a:cubicBezTo>
                  <a:pt x="2450" y="14128"/>
                  <a:pt x="2805" y="13574"/>
                  <a:pt x="3058" y="12986"/>
                </a:cubicBezTo>
                <a:cubicBezTo>
                  <a:pt x="3570" y="11809"/>
                  <a:pt x="3690" y="10517"/>
                  <a:pt x="3374" y="9322"/>
                </a:cubicBezTo>
                <a:cubicBezTo>
                  <a:pt x="3218" y="8724"/>
                  <a:pt x="2955" y="8149"/>
                  <a:pt x="2595" y="7621"/>
                </a:cubicBezTo>
                <a:cubicBezTo>
                  <a:pt x="2236" y="7095"/>
                  <a:pt x="1772" y="6612"/>
                  <a:pt x="1237" y="6204"/>
                </a:cubicBezTo>
                <a:cubicBezTo>
                  <a:pt x="1179" y="6263"/>
                  <a:pt x="1121" y="6321"/>
                  <a:pt x="1062" y="6380"/>
                </a:cubicBezTo>
                <a:cubicBezTo>
                  <a:pt x="1004" y="6439"/>
                  <a:pt x="946" y="6498"/>
                  <a:pt x="888" y="6557"/>
                </a:cubicBezTo>
                <a:cubicBezTo>
                  <a:pt x="829" y="6615"/>
                  <a:pt x="771" y="6674"/>
                  <a:pt x="713" y="6733"/>
                </a:cubicBezTo>
                <a:cubicBezTo>
                  <a:pt x="655" y="6791"/>
                  <a:pt x="596" y="6850"/>
                  <a:pt x="538" y="6909"/>
                </a:cubicBezTo>
                <a:close/>
              </a:path>
            </a:pathLst>
          </a:custGeom>
          <a:solidFill>
            <a:schemeClr val="accent1"/>
          </a:solidFill>
          <a:ln w="12700">
            <a:miter lim="400000"/>
          </a:ln>
        </p:spPr>
        <p:txBody>
          <a:bodyPr lIns="28575" tIns="28575" rIns="28575" bIns="28575" anchor="ctr"/>
          <a:lstStyle/>
          <a:p>
            <a:pPr algn="ctr">
              <a:defRPr sz="3200">
                <a:solidFill>
                  <a:srgbClr val="FFFFFF"/>
                </a:solidFill>
                <a:latin typeface="+mn-lt"/>
                <a:ea typeface="+mn-ea"/>
                <a:cs typeface="+mn-cs"/>
                <a:sym typeface="Helvetica Light"/>
              </a:defRPr>
            </a:pPr>
            <a:endParaRPr sz="2400"/>
          </a:p>
        </p:txBody>
      </p:sp>
      <p:sp>
        <p:nvSpPr>
          <p:cNvPr id="59" name="Shape 371"/>
          <p:cNvSpPr/>
          <p:nvPr/>
        </p:nvSpPr>
        <p:spPr>
          <a:xfrm>
            <a:off x="6288424" y="2944140"/>
            <a:ext cx="554160" cy="554166"/>
          </a:xfrm>
          <a:custGeom>
            <a:avLst/>
            <a:gdLst/>
            <a:ahLst/>
            <a:cxnLst>
              <a:cxn ang="0">
                <a:pos x="wd2" y="hd2"/>
              </a:cxn>
              <a:cxn ang="5400000">
                <a:pos x="wd2" y="hd2"/>
              </a:cxn>
              <a:cxn ang="10800000">
                <a:pos x="wd2" y="hd2"/>
              </a:cxn>
              <a:cxn ang="16200000">
                <a:pos x="wd2" y="hd2"/>
              </a:cxn>
            </a:cxnLst>
            <a:rect l="0" t="0" r="r" b="b"/>
            <a:pathLst>
              <a:path w="19807" h="19807" extrusionOk="0">
                <a:moveTo>
                  <a:pt x="7907" y="205"/>
                </a:moveTo>
                <a:cubicBezTo>
                  <a:pt x="13264" y="-897"/>
                  <a:pt x="18498" y="2551"/>
                  <a:pt x="19601" y="7908"/>
                </a:cubicBezTo>
                <a:cubicBezTo>
                  <a:pt x="20703" y="13264"/>
                  <a:pt x="17254" y="18500"/>
                  <a:pt x="11898" y="19602"/>
                </a:cubicBezTo>
                <a:cubicBezTo>
                  <a:pt x="6545" y="20703"/>
                  <a:pt x="1312" y="17258"/>
                  <a:pt x="206" y="11907"/>
                </a:cubicBezTo>
                <a:cubicBezTo>
                  <a:pt x="206" y="11904"/>
                  <a:pt x="205" y="11901"/>
                  <a:pt x="204" y="11899"/>
                </a:cubicBezTo>
                <a:cubicBezTo>
                  <a:pt x="-897" y="6542"/>
                  <a:pt x="2551" y="1307"/>
                  <a:pt x="7907" y="205"/>
                </a:cubicBezTo>
                <a:close/>
              </a:path>
            </a:pathLst>
          </a:custGeom>
          <a:solidFill>
            <a:schemeClr val="accent1"/>
          </a:solidFill>
          <a:ln w="12700" cap="flat">
            <a:noFill/>
            <a:miter lim="400000"/>
          </a:ln>
          <a:effectLst/>
        </p:spPr>
        <p:txBody>
          <a:bodyPr wrap="square" lIns="28575" tIns="28575" rIns="28575" bIns="28575" numCol="1" anchor="ctr">
            <a:noAutofit/>
          </a:bodyPr>
          <a:lstStyle/>
          <a:p>
            <a:pPr algn="ctr">
              <a:defRPr sz="3200">
                <a:solidFill>
                  <a:srgbClr val="FFFFFF"/>
                </a:solidFill>
                <a:latin typeface="+mn-lt"/>
                <a:ea typeface="+mn-ea"/>
                <a:cs typeface="+mn-cs"/>
                <a:sym typeface="Helvetica Light"/>
              </a:defRPr>
            </a:pPr>
            <a:endParaRPr sz="2400"/>
          </a:p>
        </p:txBody>
      </p:sp>
      <p:sp>
        <p:nvSpPr>
          <p:cNvPr id="62" name="Shape 374"/>
          <p:cNvSpPr/>
          <p:nvPr/>
        </p:nvSpPr>
        <p:spPr>
          <a:xfrm>
            <a:off x="6769963" y="3762754"/>
            <a:ext cx="554155" cy="554174"/>
          </a:xfrm>
          <a:custGeom>
            <a:avLst/>
            <a:gdLst/>
            <a:ahLst/>
            <a:cxnLst>
              <a:cxn ang="0">
                <a:pos x="wd2" y="hd2"/>
              </a:cxn>
              <a:cxn ang="5400000">
                <a:pos x="wd2" y="hd2"/>
              </a:cxn>
              <a:cxn ang="10800000">
                <a:pos x="wd2" y="hd2"/>
              </a:cxn>
              <a:cxn ang="16200000">
                <a:pos x="wd2" y="hd2"/>
              </a:cxn>
            </a:cxnLst>
            <a:rect l="0" t="0" r="r" b="b"/>
            <a:pathLst>
              <a:path w="19806" h="19806" extrusionOk="0">
                <a:moveTo>
                  <a:pt x="11898" y="19600"/>
                </a:moveTo>
                <a:cubicBezTo>
                  <a:pt x="6542" y="20703"/>
                  <a:pt x="1307" y="17254"/>
                  <a:pt x="205" y="11898"/>
                </a:cubicBezTo>
                <a:cubicBezTo>
                  <a:pt x="-897" y="6542"/>
                  <a:pt x="2551" y="1307"/>
                  <a:pt x="7908" y="205"/>
                </a:cubicBezTo>
                <a:cubicBezTo>
                  <a:pt x="13261" y="-897"/>
                  <a:pt x="18494" y="2548"/>
                  <a:pt x="19599" y="7899"/>
                </a:cubicBezTo>
                <a:cubicBezTo>
                  <a:pt x="19600" y="7902"/>
                  <a:pt x="19600" y="7905"/>
                  <a:pt x="19600" y="7907"/>
                </a:cubicBezTo>
                <a:cubicBezTo>
                  <a:pt x="20703" y="13263"/>
                  <a:pt x="17254" y="18499"/>
                  <a:pt x="11898" y="19600"/>
                </a:cubicBezTo>
                <a:close/>
              </a:path>
            </a:pathLst>
          </a:custGeom>
          <a:solidFill>
            <a:schemeClr val="accent1"/>
          </a:solidFill>
          <a:ln w="12700" cap="flat">
            <a:noFill/>
            <a:miter lim="400000"/>
          </a:ln>
          <a:effectLst/>
        </p:spPr>
        <p:txBody>
          <a:bodyPr wrap="square" lIns="28575" tIns="28575" rIns="28575" bIns="28575" numCol="1" anchor="ctr">
            <a:noAutofit/>
          </a:bodyPr>
          <a:lstStyle/>
          <a:p>
            <a:pPr algn="ctr">
              <a:defRPr sz="3200">
                <a:solidFill>
                  <a:srgbClr val="FFFFFF"/>
                </a:solidFill>
                <a:latin typeface="+mn-lt"/>
                <a:ea typeface="+mn-ea"/>
                <a:cs typeface="+mn-cs"/>
                <a:sym typeface="Helvetica Light"/>
              </a:defRPr>
            </a:pPr>
            <a:endParaRPr sz="2400"/>
          </a:p>
        </p:txBody>
      </p:sp>
      <p:sp>
        <p:nvSpPr>
          <p:cNvPr id="65" name="Shape 377"/>
          <p:cNvSpPr/>
          <p:nvPr/>
        </p:nvSpPr>
        <p:spPr>
          <a:xfrm>
            <a:off x="6296452" y="4581372"/>
            <a:ext cx="554176" cy="554171"/>
          </a:xfrm>
          <a:custGeom>
            <a:avLst/>
            <a:gdLst/>
            <a:ahLst/>
            <a:cxnLst>
              <a:cxn ang="0">
                <a:pos x="wd2" y="hd2"/>
              </a:cxn>
              <a:cxn ang="5400000">
                <a:pos x="wd2" y="hd2"/>
              </a:cxn>
              <a:cxn ang="10800000">
                <a:pos x="wd2" y="hd2"/>
              </a:cxn>
              <a:cxn ang="16200000">
                <a:pos x="wd2" y="hd2"/>
              </a:cxn>
            </a:cxnLst>
            <a:rect l="0" t="0" r="r" b="b"/>
            <a:pathLst>
              <a:path w="19807" h="19806" extrusionOk="0">
                <a:moveTo>
                  <a:pt x="7908" y="205"/>
                </a:moveTo>
                <a:cubicBezTo>
                  <a:pt x="13264" y="-897"/>
                  <a:pt x="18500" y="2551"/>
                  <a:pt x="19602" y="7907"/>
                </a:cubicBezTo>
                <a:cubicBezTo>
                  <a:pt x="20703" y="13264"/>
                  <a:pt x="17254" y="18499"/>
                  <a:pt x="11899" y="19601"/>
                </a:cubicBezTo>
                <a:cubicBezTo>
                  <a:pt x="6545" y="20703"/>
                  <a:pt x="1312" y="17258"/>
                  <a:pt x="207" y="11907"/>
                </a:cubicBezTo>
                <a:cubicBezTo>
                  <a:pt x="206" y="11904"/>
                  <a:pt x="206" y="11901"/>
                  <a:pt x="205" y="11898"/>
                </a:cubicBezTo>
                <a:cubicBezTo>
                  <a:pt x="-897" y="6542"/>
                  <a:pt x="2552" y="1307"/>
                  <a:pt x="7908" y="205"/>
                </a:cubicBezTo>
                <a:close/>
              </a:path>
            </a:pathLst>
          </a:custGeom>
          <a:solidFill>
            <a:schemeClr val="accent1"/>
          </a:solidFill>
          <a:ln w="12700" cap="flat">
            <a:noFill/>
            <a:miter lim="400000"/>
          </a:ln>
          <a:effectLst/>
        </p:spPr>
        <p:txBody>
          <a:bodyPr wrap="square" lIns="28575" tIns="28575" rIns="28575" bIns="28575" numCol="1" anchor="ctr">
            <a:noAutofit/>
          </a:bodyPr>
          <a:lstStyle/>
          <a:p>
            <a:pPr algn="ctr">
              <a:defRPr sz="3200">
                <a:solidFill>
                  <a:srgbClr val="FFFFFF"/>
                </a:solidFill>
                <a:latin typeface="+mn-lt"/>
                <a:ea typeface="+mn-ea"/>
                <a:cs typeface="+mn-cs"/>
                <a:sym typeface="Helvetica Light"/>
              </a:defRPr>
            </a:pPr>
            <a:endParaRPr sz="2400"/>
          </a:p>
        </p:txBody>
      </p:sp>
      <p:sp>
        <p:nvSpPr>
          <p:cNvPr id="68" name="Shape 380"/>
          <p:cNvSpPr/>
          <p:nvPr/>
        </p:nvSpPr>
        <p:spPr>
          <a:xfrm>
            <a:off x="5349425" y="4581374"/>
            <a:ext cx="554155" cy="554165"/>
          </a:xfrm>
          <a:custGeom>
            <a:avLst/>
            <a:gdLst/>
            <a:ahLst/>
            <a:cxnLst>
              <a:cxn ang="0">
                <a:pos x="wd2" y="hd2"/>
              </a:cxn>
              <a:cxn ang="5400000">
                <a:pos x="wd2" y="hd2"/>
              </a:cxn>
              <a:cxn ang="10800000">
                <a:pos x="wd2" y="hd2"/>
              </a:cxn>
              <a:cxn ang="16200000">
                <a:pos x="wd2" y="hd2"/>
              </a:cxn>
            </a:cxnLst>
            <a:rect l="0" t="0" r="r" b="b"/>
            <a:pathLst>
              <a:path w="19806" h="19807" extrusionOk="0">
                <a:moveTo>
                  <a:pt x="7908" y="205"/>
                </a:moveTo>
                <a:cubicBezTo>
                  <a:pt x="13264" y="-897"/>
                  <a:pt x="18499" y="2552"/>
                  <a:pt x="19601" y="7908"/>
                </a:cubicBezTo>
                <a:cubicBezTo>
                  <a:pt x="20703" y="13265"/>
                  <a:pt x="17255" y="18500"/>
                  <a:pt x="11899" y="19602"/>
                </a:cubicBezTo>
                <a:cubicBezTo>
                  <a:pt x="6545" y="20703"/>
                  <a:pt x="1313" y="17258"/>
                  <a:pt x="207" y="11907"/>
                </a:cubicBezTo>
                <a:cubicBezTo>
                  <a:pt x="207" y="11904"/>
                  <a:pt x="206" y="11901"/>
                  <a:pt x="206" y="11899"/>
                </a:cubicBezTo>
                <a:cubicBezTo>
                  <a:pt x="-897" y="6543"/>
                  <a:pt x="2552" y="1307"/>
                  <a:pt x="7908" y="205"/>
                </a:cubicBezTo>
                <a:close/>
              </a:path>
            </a:pathLst>
          </a:custGeom>
          <a:solidFill>
            <a:schemeClr val="accent1"/>
          </a:solidFill>
          <a:ln w="12700" cap="flat">
            <a:noFill/>
            <a:miter lim="400000"/>
          </a:ln>
          <a:effectLst/>
        </p:spPr>
        <p:txBody>
          <a:bodyPr wrap="square" lIns="28575" tIns="28575" rIns="28575" bIns="28575" numCol="1" anchor="ctr">
            <a:noAutofit/>
          </a:bodyPr>
          <a:lstStyle/>
          <a:p>
            <a:pPr algn="ctr">
              <a:defRPr sz="3200">
                <a:solidFill>
                  <a:srgbClr val="FFFFFF"/>
                </a:solidFill>
                <a:latin typeface="+mn-lt"/>
                <a:ea typeface="+mn-ea"/>
                <a:cs typeface="+mn-cs"/>
                <a:sym typeface="Helvetica Light"/>
              </a:defRPr>
            </a:pPr>
            <a:endParaRPr sz="2400"/>
          </a:p>
        </p:txBody>
      </p:sp>
      <p:sp>
        <p:nvSpPr>
          <p:cNvPr id="82" name="Shape 383"/>
          <p:cNvSpPr/>
          <p:nvPr/>
        </p:nvSpPr>
        <p:spPr>
          <a:xfrm>
            <a:off x="5341398" y="2944139"/>
            <a:ext cx="554165" cy="554181"/>
          </a:xfrm>
          <a:custGeom>
            <a:avLst/>
            <a:gdLst/>
            <a:ahLst/>
            <a:cxnLst>
              <a:cxn ang="0">
                <a:pos x="wd2" y="hd2"/>
              </a:cxn>
              <a:cxn ang="5400000">
                <a:pos x="wd2" y="hd2"/>
              </a:cxn>
              <a:cxn ang="10800000">
                <a:pos x="wd2" y="hd2"/>
              </a:cxn>
              <a:cxn ang="16200000">
                <a:pos x="wd2" y="hd2"/>
              </a:cxn>
            </a:cxnLst>
            <a:rect l="0" t="0" r="r" b="b"/>
            <a:pathLst>
              <a:path w="19806" h="19807" extrusionOk="0">
                <a:moveTo>
                  <a:pt x="11898" y="19602"/>
                </a:moveTo>
                <a:cubicBezTo>
                  <a:pt x="6542" y="20703"/>
                  <a:pt x="1307" y="17255"/>
                  <a:pt x="205" y="11898"/>
                </a:cubicBezTo>
                <a:cubicBezTo>
                  <a:pt x="-897" y="6542"/>
                  <a:pt x="2552" y="1307"/>
                  <a:pt x="7908" y="205"/>
                </a:cubicBezTo>
                <a:cubicBezTo>
                  <a:pt x="13261" y="-897"/>
                  <a:pt x="18494" y="2548"/>
                  <a:pt x="19599" y="7899"/>
                </a:cubicBezTo>
                <a:cubicBezTo>
                  <a:pt x="19600" y="7902"/>
                  <a:pt x="19600" y="7904"/>
                  <a:pt x="19601" y="7908"/>
                </a:cubicBezTo>
                <a:cubicBezTo>
                  <a:pt x="20703" y="13264"/>
                  <a:pt x="17254" y="18500"/>
                  <a:pt x="11898" y="19602"/>
                </a:cubicBezTo>
                <a:close/>
              </a:path>
            </a:pathLst>
          </a:custGeom>
          <a:solidFill>
            <a:schemeClr val="accent1"/>
          </a:solidFill>
          <a:ln w="12700" cap="flat">
            <a:noFill/>
            <a:miter lim="400000"/>
          </a:ln>
          <a:effectLst/>
        </p:spPr>
        <p:txBody>
          <a:bodyPr wrap="square" lIns="28575" tIns="28575" rIns="28575" bIns="28575" numCol="1" anchor="ctr">
            <a:noAutofit/>
          </a:bodyPr>
          <a:lstStyle/>
          <a:p>
            <a:pPr algn="ctr">
              <a:defRPr sz="3200">
                <a:solidFill>
                  <a:srgbClr val="FFFFFF"/>
                </a:solidFill>
                <a:latin typeface="+mn-lt"/>
                <a:ea typeface="+mn-ea"/>
                <a:cs typeface="+mn-cs"/>
                <a:sym typeface="Helvetica Light"/>
              </a:defRPr>
            </a:pPr>
            <a:endParaRPr sz="2400"/>
          </a:p>
        </p:txBody>
      </p:sp>
      <p:sp>
        <p:nvSpPr>
          <p:cNvPr id="85" name="Shape 386"/>
          <p:cNvSpPr/>
          <p:nvPr/>
        </p:nvSpPr>
        <p:spPr>
          <a:xfrm>
            <a:off x="4867884" y="3762757"/>
            <a:ext cx="554176" cy="554166"/>
          </a:xfrm>
          <a:custGeom>
            <a:avLst/>
            <a:gdLst/>
            <a:ahLst/>
            <a:cxnLst>
              <a:cxn ang="0">
                <a:pos x="wd2" y="hd2"/>
              </a:cxn>
              <a:cxn ang="5400000">
                <a:pos x="wd2" y="hd2"/>
              </a:cxn>
              <a:cxn ang="10800000">
                <a:pos x="wd2" y="hd2"/>
              </a:cxn>
              <a:cxn ang="16200000">
                <a:pos x="wd2" y="hd2"/>
              </a:cxn>
            </a:cxnLst>
            <a:rect l="0" t="0" r="r" b="b"/>
            <a:pathLst>
              <a:path w="19807" h="19807" extrusionOk="0">
                <a:moveTo>
                  <a:pt x="11898" y="19602"/>
                </a:moveTo>
                <a:cubicBezTo>
                  <a:pt x="6542" y="20704"/>
                  <a:pt x="1306" y="17256"/>
                  <a:pt x="204" y="11899"/>
                </a:cubicBezTo>
                <a:cubicBezTo>
                  <a:pt x="-897" y="6542"/>
                  <a:pt x="2552" y="1307"/>
                  <a:pt x="7907" y="205"/>
                </a:cubicBezTo>
                <a:cubicBezTo>
                  <a:pt x="13261" y="-896"/>
                  <a:pt x="18494" y="2549"/>
                  <a:pt x="19599" y="7900"/>
                </a:cubicBezTo>
                <a:cubicBezTo>
                  <a:pt x="19600" y="7903"/>
                  <a:pt x="19600" y="7905"/>
                  <a:pt x="19601" y="7908"/>
                </a:cubicBezTo>
                <a:cubicBezTo>
                  <a:pt x="20703" y="13264"/>
                  <a:pt x="17254" y="18500"/>
                  <a:pt x="11898" y="19602"/>
                </a:cubicBezTo>
                <a:close/>
              </a:path>
            </a:pathLst>
          </a:custGeom>
          <a:solidFill>
            <a:schemeClr val="accent1"/>
          </a:solidFill>
          <a:ln w="12700" cap="flat">
            <a:noFill/>
            <a:miter lim="400000"/>
          </a:ln>
          <a:effectLst/>
        </p:spPr>
        <p:txBody>
          <a:bodyPr wrap="square" lIns="28575" tIns="28575" rIns="28575" bIns="28575" numCol="1" anchor="ctr">
            <a:noAutofit/>
          </a:bodyPr>
          <a:lstStyle/>
          <a:p>
            <a:pPr algn="ctr">
              <a:defRPr sz="3200">
                <a:solidFill>
                  <a:srgbClr val="FFFFFF"/>
                </a:solidFill>
                <a:latin typeface="+mn-lt"/>
                <a:ea typeface="+mn-ea"/>
                <a:cs typeface="+mn-cs"/>
                <a:sym typeface="Helvetica Light"/>
              </a:defRPr>
            </a:pPr>
            <a:endParaRPr sz="2400"/>
          </a:p>
        </p:txBody>
      </p:sp>
      <p:sp>
        <p:nvSpPr>
          <p:cNvPr id="87" name="Text Placeholder 16"/>
          <p:cNvSpPr>
            <a:spLocks noGrp="1"/>
          </p:cNvSpPr>
          <p:nvPr>
            <p:ph type="body" sz="quarter" idx="14"/>
          </p:nvPr>
        </p:nvSpPr>
        <p:spPr>
          <a:xfrm>
            <a:off x="7239175" y="4954277"/>
            <a:ext cx="2959436" cy="420778"/>
          </a:xfrm>
        </p:spPr>
        <p:txBody>
          <a:bodyPr>
            <a:noAutofit/>
          </a:bodyPr>
          <a:lstStyle/>
          <a:p>
            <a:r>
              <a:rPr lang="en-US" sz="1000" dirty="0"/>
              <a:t>The problems of traditional methods have lead to increasing problems with students and teachers.</a:t>
            </a:r>
          </a:p>
        </p:txBody>
      </p:sp>
      <p:sp>
        <p:nvSpPr>
          <p:cNvPr id="88" name="Content Placeholder 20"/>
          <p:cNvSpPr>
            <a:spLocks noGrp="1"/>
          </p:cNvSpPr>
          <p:nvPr>
            <p:ph sz="quarter" idx="16"/>
          </p:nvPr>
        </p:nvSpPr>
        <p:spPr>
          <a:xfrm>
            <a:off x="7239178" y="4723839"/>
            <a:ext cx="2387543" cy="219075"/>
          </a:xfrm>
        </p:spPr>
        <p:txBody>
          <a:bodyPr>
            <a:normAutofit fontScale="85000" lnSpcReduction="10000"/>
          </a:bodyPr>
          <a:lstStyle/>
          <a:p>
            <a:r>
              <a:rPr lang="en-GB" sz="1400" dirty="0"/>
              <a:t>Inefficient paper system</a:t>
            </a:r>
          </a:p>
        </p:txBody>
      </p:sp>
      <p:sp>
        <p:nvSpPr>
          <p:cNvPr id="90" name="Content Placeholder 20"/>
          <p:cNvSpPr>
            <a:spLocks noGrp="1"/>
          </p:cNvSpPr>
          <p:nvPr>
            <p:ph sz="quarter" idx="16"/>
          </p:nvPr>
        </p:nvSpPr>
        <p:spPr>
          <a:xfrm>
            <a:off x="2984175" y="3036044"/>
            <a:ext cx="2273625" cy="306172"/>
          </a:xfrm>
        </p:spPr>
        <p:txBody>
          <a:bodyPr>
            <a:normAutofit fontScale="77500" lnSpcReduction="20000"/>
          </a:bodyPr>
          <a:lstStyle/>
          <a:p>
            <a:r>
              <a:rPr lang="en-GB" sz="1500" dirty="0"/>
              <a:t>Result Displaying Screen</a:t>
            </a:r>
          </a:p>
          <a:p>
            <a:pPr algn="r"/>
            <a:endParaRPr lang="en-GB" dirty="0"/>
          </a:p>
        </p:txBody>
      </p:sp>
      <p:sp>
        <p:nvSpPr>
          <p:cNvPr id="91" name="Text Placeholder 16"/>
          <p:cNvSpPr>
            <a:spLocks noGrp="1"/>
          </p:cNvSpPr>
          <p:nvPr>
            <p:ph type="body" sz="quarter" idx="14"/>
          </p:nvPr>
        </p:nvSpPr>
        <p:spPr>
          <a:xfrm>
            <a:off x="2477722" y="5033428"/>
            <a:ext cx="2504937" cy="455923"/>
          </a:xfrm>
        </p:spPr>
        <p:txBody>
          <a:bodyPr>
            <a:noAutofit/>
          </a:bodyPr>
          <a:lstStyle/>
          <a:p>
            <a:pPr algn="r"/>
            <a:r>
              <a:rPr lang="en-US" sz="1000" dirty="0"/>
              <a:t>Feasible for different candidates at different locations</a:t>
            </a:r>
          </a:p>
        </p:txBody>
      </p:sp>
      <p:sp>
        <p:nvSpPr>
          <p:cNvPr id="92" name="Content Placeholder 20"/>
          <p:cNvSpPr>
            <a:spLocks noGrp="1"/>
          </p:cNvSpPr>
          <p:nvPr>
            <p:ph sz="quarter" idx="16"/>
          </p:nvPr>
        </p:nvSpPr>
        <p:spPr>
          <a:xfrm>
            <a:off x="1993389" y="4824727"/>
            <a:ext cx="2957783" cy="246177"/>
          </a:xfrm>
        </p:spPr>
        <p:txBody>
          <a:bodyPr>
            <a:noAutofit/>
          </a:bodyPr>
          <a:lstStyle/>
          <a:p>
            <a:pPr algn="r"/>
            <a:r>
              <a:rPr lang="en-GB" sz="1400" dirty="0"/>
              <a:t>Remote Users</a:t>
            </a:r>
          </a:p>
        </p:txBody>
      </p:sp>
      <p:sp>
        <p:nvSpPr>
          <p:cNvPr id="93" name="Text Placeholder 16"/>
          <p:cNvSpPr>
            <a:spLocks noGrp="1"/>
          </p:cNvSpPr>
          <p:nvPr>
            <p:ph type="body" sz="quarter" idx="14"/>
          </p:nvPr>
        </p:nvSpPr>
        <p:spPr>
          <a:xfrm>
            <a:off x="7664018" y="4011240"/>
            <a:ext cx="2387544" cy="179760"/>
          </a:xfrm>
        </p:spPr>
        <p:txBody>
          <a:bodyPr>
            <a:noAutofit/>
          </a:bodyPr>
          <a:lstStyle/>
          <a:p>
            <a:r>
              <a:rPr lang="en-US" sz="1000" dirty="0" smtClean="0"/>
              <a:t>Direct interaction between  user and admin</a:t>
            </a:r>
            <a:endParaRPr lang="en-US" sz="1000" dirty="0"/>
          </a:p>
        </p:txBody>
      </p:sp>
      <p:sp>
        <p:nvSpPr>
          <p:cNvPr id="94" name="Content Placeholder 20"/>
          <p:cNvSpPr>
            <a:spLocks noGrp="1"/>
          </p:cNvSpPr>
          <p:nvPr>
            <p:ph sz="quarter" idx="16"/>
          </p:nvPr>
        </p:nvSpPr>
        <p:spPr>
          <a:xfrm>
            <a:off x="7664019" y="3780803"/>
            <a:ext cx="2387543" cy="219075"/>
          </a:xfrm>
        </p:spPr>
        <p:txBody>
          <a:bodyPr>
            <a:normAutofit/>
          </a:bodyPr>
          <a:lstStyle/>
          <a:p>
            <a:r>
              <a:rPr lang="en-GB" sz="1400" dirty="0" smtClean="0"/>
              <a:t>Doubt clearing</a:t>
            </a:r>
            <a:endParaRPr lang="en-GB" sz="1400" dirty="0"/>
          </a:p>
        </p:txBody>
      </p:sp>
      <p:sp>
        <p:nvSpPr>
          <p:cNvPr id="95" name="Text Placeholder 16"/>
          <p:cNvSpPr>
            <a:spLocks noGrp="1"/>
          </p:cNvSpPr>
          <p:nvPr>
            <p:ph type="body" sz="quarter" idx="14"/>
          </p:nvPr>
        </p:nvSpPr>
        <p:spPr>
          <a:xfrm>
            <a:off x="1375954" y="3981010"/>
            <a:ext cx="3273389" cy="554166"/>
          </a:xfrm>
        </p:spPr>
        <p:txBody>
          <a:bodyPr>
            <a:noAutofit/>
          </a:bodyPr>
          <a:lstStyle/>
          <a:p>
            <a:pPr algn="r"/>
            <a:r>
              <a:rPr lang="en-GB" sz="1000" dirty="0"/>
              <a:t>Rather to save the information on a papers or in separate sheets. There are a data base management to store and retrieve the information needed by the administrator or Faculty member or student according a report generated by the system.</a:t>
            </a:r>
            <a:endParaRPr lang="en-US" sz="1000" dirty="0"/>
          </a:p>
        </p:txBody>
      </p:sp>
      <p:sp>
        <p:nvSpPr>
          <p:cNvPr id="96" name="Content Placeholder 20"/>
          <p:cNvSpPr>
            <a:spLocks noGrp="1"/>
          </p:cNvSpPr>
          <p:nvPr>
            <p:ph sz="quarter" idx="16"/>
          </p:nvPr>
        </p:nvSpPr>
        <p:spPr>
          <a:xfrm>
            <a:off x="1295400" y="3581400"/>
            <a:ext cx="3273389" cy="218415"/>
          </a:xfrm>
        </p:spPr>
        <p:txBody>
          <a:bodyPr>
            <a:noAutofit/>
          </a:bodyPr>
          <a:lstStyle/>
          <a:p>
            <a:pPr algn="r"/>
            <a:r>
              <a:rPr lang="en-GB" sz="1400" dirty="0"/>
              <a:t>Easy to store and </a:t>
            </a:r>
            <a:r>
              <a:rPr lang="en-GB" dirty="0"/>
              <a:t>retrieve</a:t>
            </a:r>
            <a:r>
              <a:rPr lang="en-GB" sz="1400" dirty="0"/>
              <a:t> information</a:t>
            </a:r>
          </a:p>
        </p:txBody>
      </p:sp>
      <p:sp>
        <p:nvSpPr>
          <p:cNvPr id="97" name="Content Placeholder 20"/>
          <p:cNvSpPr>
            <a:spLocks noGrp="1"/>
          </p:cNvSpPr>
          <p:nvPr>
            <p:ph sz="quarter" idx="16"/>
          </p:nvPr>
        </p:nvSpPr>
        <p:spPr>
          <a:xfrm>
            <a:off x="5635969" y="3810917"/>
            <a:ext cx="915453" cy="505452"/>
          </a:xfrm>
        </p:spPr>
        <p:txBody>
          <a:bodyPr anchor="ctr"/>
          <a:lstStyle/>
          <a:p>
            <a:pPr algn="ctr"/>
            <a:r>
              <a:rPr lang="en-GB" dirty="0"/>
              <a:t>Because</a:t>
            </a:r>
          </a:p>
        </p:txBody>
      </p:sp>
      <p:sp>
        <p:nvSpPr>
          <p:cNvPr id="36" name="Text Placeholder 16"/>
          <p:cNvSpPr>
            <a:spLocks noGrp="1"/>
          </p:cNvSpPr>
          <p:nvPr>
            <p:ph type="body" sz="quarter" idx="14"/>
          </p:nvPr>
        </p:nvSpPr>
        <p:spPr>
          <a:xfrm>
            <a:off x="1994263" y="3096588"/>
            <a:ext cx="2829434" cy="343372"/>
          </a:xfrm>
        </p:spPr>
        <p:txBody>
          <a:bodyPr>
            <a:noAutofit/>
          </a:bodyPr>
          <a:lstStyle/>
          <a:p>
            <a:pPr algn="r"/>
            <a:r>
              <a:rPr lang="en-US" sz="1000" dirty="0"/>
              <a:t>No need of delays in manual checking</a:t>
            </a:r>
          </a:p>
        </p:txBody>
      </p:sp>
      <p:pic>
        <p:nvPicPr>
          <p:cNvPr id="5122" name="Picture 2" descr="clock, time icon"/>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390364" y="3052297"/>
            <a:ext cx="354012" cy="354012"/>
          </a:xfrm>
          <a:prstGeom prst="rect">
            <a:avLst/>
          </a:prstGeom>
          <a:noFill/>
          <a:extLst>
            <a:ext uri="{909E8E84-426E-40DD-AFC4-6F175D3DCCD1}">
              <a14:hiddenFill xmlns="" xmlns:a14="http://schemas.microsoft.com/office/drawing/2010/main">
                <a:solidFill>
                  <a:srgbClr val="FFFFFF"/>
                </a:solidFill>
              </a14:hiddenFill>
            </a:ext>
          </a:extLst>
        </p:spPr>
      </p:pic>
      <p:pic>
        <p:nvPicPr>
          <p:cNvPr id="5130" name="Picture 10" descr="Image result for user experience icon 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864523" y="3889510"/>
            <a:ext cx="365033" cy="321542"/>
          </a:xfrm>
          <a:prstGeom prst="rect">
            <a:avLst/>
          </a:prstGeom>
          <a:noFill/>
          <a:extLst>
            <a:ext uri="{909E8E84-426E-40DD-AFC4-6F175D3DCCD1}">
              <a14:hiddenFill xmlns="" xmlns:a14="http://schemas.microsoft.com/office/drawing/2010/main">
                <a:solidFill>
                  <a:srgbClr val="FFFFFF"/>
                </a:solidFill>
              </a14:hiddenFill>
            </a:ext>
          </a:extLst>
        </p:spPr>
      </p:pic>
      <p:sp>
        <p:nvSpPr>
          <p:cNvPr id="5" name="AutoShape 12" descr="Image result for increased customers icon png"/>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134" name="Picture 14" descr="Image result for increased customers icon 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411844" y="4659910"/>
            <a:ext cx="373518" cy="373518"/>
          </a:xfrm>
          <a:prstGeom prst="rect">
            <a:avLst/>
          </a:prstGeom>
          <a:noFill/>
          <a:extLst>
            <a:ext uri="{909E8E84-426E-40DD-AFC4-6F175D3DCCD1}">
              <a14:hiddenFill xmlns="" xmlns:a14="http://schemas.microsoft.com/office/drawing/2010/main">
                <a:solidFill>
                  <a:srgbClr val="FFFFFF"/>
                </a:solidFill>
              </a14:hiddenFill>
            </a:ext>
          </a:extLst>
        </p:spPr>
      </p:pic>
      <p:pic>
        <p:nvPicPr>
          <p:cNvPr id="5136" name="Picture 16" descr="Image result for consumer behaviour icon png"/>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5412476" y="4634896"/>
            <a:ext cx="423545" cy="423545"/>
          </a:xfrm>
          <a:prstGeom prst="rect">
            <a:avLst/>
          </a:prstGeom>
          <a:noFill/>
          <a:extLst>
            <a:ext uri="{909E8E84-426E-40DD-AFC4-6F175D3DCCD1}">
              <a14:hiddenFill xmlns="" xmlns:a14="http://schemas.microsoft.com/office/drawing/2010/main">
                <a:solidFill>
                  <a:srgbClr val="FFFFFF"/>
                </a:solidFill>
              </a14:hiddenFill>
            </a:ext>
          </a:extLst>
        </p:spPr>
      </p:pic>
      <p:pic>
        <p:nvPicPr>
          <p:cNvPr id="5140" name="Picture 20" descr="Image result for hi5 icon png"/>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5385431" y="2978311"/>
            <a:ext cx="461649" cy="461649"/>
          </a:xfrm>
          <a:prstGeom prst="rect">
            <a:avLst/>
          </a:prstGeom>
          <a:noFill/>
          <a:extLst>
            <a:ext uri="{909E8E84-426E-40DD-AFC4-6F175D3DCCD1}">
              <a14:hiddenFill xmlns="" xmlns:a14="http://schemas.microsoft.com/office/drawing/2010/main">
                <a:solidFill>
                  <a:srgbClr val="FFFFFF"/>
                </a:solidFill>
              </a14:hiddenFill>
            </a:ext>
          </a:extLst>
        </p:spPr>
      </p:pic>
      <p:pic>
        <p:nvPicPr>
          <p:cNvPr id="5142" name="Picture 22" descr="Image result for shopping industry icon png"/>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4926593" y="3841130"/>
            <a:ext cx="397419" cy="397419"/>
          </a:xfrm>
          <a:prstGeom prst="rect">
            <a:avLst/>
          </a:prstGeom>
          <a:noFill/>
          <a:extLst>
            <a:ext uri="{909E8E84-426E-40DD-AFC4-6F175D3DCCD1}">
              <a14:hiddenFill xmlns="" xmlns:a14="http://schemas.microsoft.com/office/drawing/2010/main">
                <a:solidFill>
                  <a:srgbClr val="FFFFFF"/>
                </a:solidFill>
              </a14:hiddenFill>
            </a:ext>
          </a:extLst>
        </p:spPr>
      </p:pic>
      <p:pic>
        <p:nvPicPr>
          <p:cNvPr id="30" name="Picture 2" descr="Image result for acropolis institute of technology and research indore, madhya pradesh png"/>
          <p:cNvPicPr>
            <a:picLocks noChangeAspect="1"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11275141" y="0"/>
            <a:ext cx="916859" cy="906030"/>
          </a:xfrm>
          <a:prstGeom prst="rect">
            <a:avLst/>
          </a:prstGeom>
          <a:noFill/>
          <a:extLst>
            <a:ext uri="{909E8E84-426E-40DD-AFC4-6F175D3DCCD1}">
              <a14:hiddenFill xmlns="" xmlns:a14="http://schemas.microsoft.com/office/drawing/2010/main">
                <a:solidFill>
                  <a:srgbClr val="FFFFFF"/>
                </a:solidFill>
              </a14:hiddenFill>
            </a:ext>
          </a:extLst>
        </p:spPr>
      </p:pic>
    </p:spTree>
    <p:custDataLst>
      <p:tags r:id="rId1"/>
    </p:custDataLst>
    <p:extLst>
      <p:ext uri="{BB962C8B-B14F-4D97-AF65-F5344CB8AC3E}">
        <p14:creationId xmlns="" xmlns:p14="http://schemas.microsoft.com/office/powerpoint/2010/main" val="3532130547"/>
      </p:ext>
    </p:extLst>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42"/>
                                        </p:tgtEl>
                                        <p:attrNameLst>
                                          <p:attrName>style.visibility</p:attrName>
                                        </p:attrNameLst>
                                      </p:cBhvr>
                                      <p:to>
                                        <p:strVal val="visible"/>
                                      </p:to>
                                    </p:set>
                                    <p:animEffect transition="in" filter="fade">
                                      <p:cBhvr>
                                        <p:cTn id="7" dur="500"/>
                                        <p:tgtEl>
                                          <p:spTgt spid="5142"/>
                                        </p:tgtEl>
                                      </p:cBhvr>
                                    </p:animEffect>
                                  </p:childTnLst>
                                </p:cTn>
                              </p:par>
                              <p:par>
                                <p:cTn id="8" presetID="10" presetClass="entr" presetSubtype="0" fill="hold" nodeType="withEffect">
                                  <p:stCondLst>
                                    <p:cond delay="0"/>
                                  </p:stCondLst>
                                  <p:childTnLst>
                                    <p:set>
                                      <p:cBhvr>
                                        <p:cTn id="9" dur="1" fill="hold">
                                          <p:stCondLst>
                                            <p:cond delay="0"/>
                                          </p:stCondLst>
                                        </p:cTn>
                                        <p:tgtEl>
                                          <p:spTgt spid="5136"/>
                                        </p:tgtEl>
                                        <p:attrNameLst>
                                          <p:attrName>style.visibility</p:attrName>
                                        </p:attrNameLst>
                                      </p:cBhvr>
                                      <p:to>
                                        <p:strVal val="visible"/>
                                      </p:to>
                                    </p:set>
                                    <p:animEffect transition="in" filter="fade">
                                      <p:cBhvr>
                                        <p:cTn id="10" dur="500"/>
                                        <p:tgtEl>
                                          <p:spTgt spid="5136"/>
                                        </p:tgtEl>
                                      </p:cBhvr>
                                    </p:animEffect>
                                  </p:childTnLst>
                                </p:cTn>
                              </p:par>
                              <p:par>
                                <p:cTn id="11" presetID="10" presetClass="entr" presetSubtype="0" fill="hold" nodeType="withEffect">
                                  <p:stCondLst>
                                    <p:cond delay="0"/>
                                  </p:stCondLst>
                                  <p:childTnLst>
                                    <p:set>
                                      <p:cBhvr>
                                        <p:cTn id="12" dur="1" fill="hold">
                                          <p:stCondLst>
                                            <p:cond delay="0"/>
                                          </p:stCondLst>
                                        </p:cTn>
                                        <p:tgtEl>
                                          <p:spTgt spid="5134"/>
                                        </p:tgtEl>
                                        <p:attrNameLst>
                                          <p:attrName>style.visibility</p:attrName>
                                        </p:attrNameLst>
                                      </p:cBhvr>
                                      <p:to>
                                        <p:strVal val="visible"/>
                                      </p:to>
                                    </p:set>
                                    <p:animEffect transition="in" filter="fade">
                                      <p:cBhvr>
                                        <p:cTn id="13" dur="500"/>
                                        <p:tgtEl>
                                          <p:spTgt spid="5134"/>
                                        </p:tgtEl>
                                      </p:cBhvr>
                                    </p:animEffect>
                                  </p:childTnLst>
                                </p:cTn>
                              </p:par>
                              <p:par>
                                <p:cTn id="14" presetID="10" presetClass="entr" presetSubtype="0" fill="hold" nodeType="withEffect">
                                  <p:stCondLst>
                                    <p:cond delay="0"/>
                                  </p:stCondLst>
                                  <p:childTnLst>
                                    <p:set>
                                      <p:cBhvr>
                                        <p:cTn id="15" dur="1" fill="hold">
                                          <p:stCondLst>
                                            <p:cond delay="0"/>
                                          </p:stCondLst>
                                        </p:cTn>
                                        <p:tgtEl>
                                          <p:spTgt spid="5130"/>
                                        </p:tgtEl>
                                        <p:attrNameLst>
                                          <p:attrName>style.visibility</p:attrName>
                                        </p:attrNameLst>
                                      </p:cBhvr>
                                      <p:to>
                                        <p:strVal val="visible"/>
                                      </p:to>
                                    </p:set>
                                    <p:animEffect transition="in" filter="fade">
                                      <p:cBhvr>
                                        <p:cTn id="16" dur="500"/>
                                        <p:tgtEl>
                                          <p:spTgt spid="5130"/>
                                        </p:tgtEl>
                                      </p:cBhvr>
                                    </p:animEffect>
                                  </p:childTnLst>
                                </p:cTn>
                              </p:par>
                              <p:par>
                                <p:cTn id="17" presetID="10" presetClass="entr" presetSubtype="0" fill="hold" nodeType="withEffect">
                                  <p:stCondLst>
                                    <p:cond delay="0"/>
                                  </p:stCondLst>
                                  <p:childTnLst>
                                    <p:set>
                                      <p:cBhvr>
                                        <p:cTn id="18" dur="1" fill="hold">
                                          <p:stCondLst>
                                            <p:cond delay="0"/>
                                          </p:stCondLst>
                                        </p:cTn>
                                        <p:tgtEl>
                                          <p:spTgt spid="5122"/>
                                        </p:tgtEl>
                                        <p:attrNameLst>
                                          <p:attrName>style.visibility</p:attrName>
                                        </p:attrNameLst>
                                      </p:cBhvr>
                                      <p:to>
                                        <p:strVal val="visible"/>
                                      </p:to>
                                    </p:set>
                                    <p:animEffect transition="in" filter="fade">
                                      <p:cBhvr>
                                        <p:cTn id="19" dur="500"/>
                                        <p:tgtEl>
                                          <p:spTgt spid="5122"/>
                                        </p:tgtEl>
                                      </p:cBhvr>
                                    </p:animEffect>
                                  </p:childTnLst>
                                </p:cTn>
                              </p:par>
                              <p:par>
                                <p:cTn id="20" presetID="10" presetClass="entr" presetSubtype="0" fill="hold" nodeType="withEffect">
                                  <p:stCondLst>
                                    <p:cond delay="0"/>
                                  </p:stCondLst>
                                  <p:childTnLst>
                                    <p:set>
                                      <p:cBhvr>
                                        <p:cTn id="21" dur="1" fill="hold">
                                          <p:stCondLst>
                                            <p:cond delay="0"/>
                                          </p:stCondLst>
                                        </p:cTn>
                                        <p:tgtEl>
                                          <p:spTgt spid="5140"/>
                                        </p:tgtEl>
                                        <p:attrNameLst>
                                          <p:attrName>style.visibility</p:attrName>
                                        </p:attrNameLst>
                                      </p:cBhvr>
                                      <p:to>
                                        <p:strVal val="visible"/>
                                      </p:to>
                                    </p:set>
                                    <p:animEffect transition="in" filter="fade">
                                      <p:cBhvr>
                                        <p:cTn id="22" dur="500"/>
                                        <p:tgtEl>
                                          <p:spTgt spid="5140"/>
                                        </p:tgtEl>
                                      </p:cBhvr>
                                    </p:animEffec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dissolve">
                                      <p:cBhvr>
                                        <p:cTn id="26" dur="500"/>
                                        <p:tgtEl>
                                          <p:spTgt spid="16"/>
                                        </p:tgtEl>
                                      </p:cBhvr>
                                    </p:animEffect>
                                  </p:childTnLst>
                                </p:cTn>
                              </p:par>
                            </p:childTnLst>
                          </p:cTn>
                        </p:par>
                        <p:par>
                          <p:cTn id="27" fill="hold">
                            <p:stCondLst>
                              <p:cond delay="1000"/>
                            </p:stCondLst>
                            <p:childTnLst>
                              <p:par>
                                <p:cTn id="28" presetID="9" presetClass="entr" presetSubtype="0" fill="hold" grpId="0" nodeType="after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dissolve">
                                      <p:cBhvr>
                                        <p:cTn id="30" dur="500"/>
                                        <p:tgtEl>
                                          <p:spTgt spid="57"/>
                                        </p:tgtEl>
                                      </p:cBhvr>
                                    </p:animEffect>
                                  </p:childTnLst>
                                </p:cTn>
                              </p:par>
                            </p:childTnLst>
                          </p:cTn>
                        </p:par>
                        <p:par>
                          <p:cTn id="31" fill="hold">
                            <p:stCondLst>
                              <p:cond delay="1500"/>
                            </p:stCondLst>
                            <p:childTnLst>
                              <p:par>
                                <p:cTn id="32" presetID="10" presetClass="entr" presetSubtype="0" fill="hold" grpId="0" nodeType="afterEffect">
                                  <p:stCondLst>
                                    <p:cond delay="0"/>
                                  </p:stCondLst>
                                  <p:childTnLst>
                                    <p:set>
                                      <p:cBhvr>
                                        <p:cTn id="33" dur="1" fill="hold">
                                          <p:stCondLst>
                                            <p:cond delay="0"/>
                                          </p:stCondLst>
                                        </p:cTn>
                                        <p:tgtEl>
                                          <p:spTgt spid="97">
                                            <p:txEl>
                                              <p:pRg st="0" end="0"/>
                                            </p:txEl>
                                          </p:spTgt>
                                        </p:tgtEl>
                                        <p:attrNameLst>
                                          <p:attrName>style.visibility</p:attrName>
                                        </p:attrNameLst>
                                      </p:cBhvr>
                                      <p:to>
                                        <p:strVal val="visible"/>
                                      </p:to>
                                    </p:set>
                                    <p:animEffect transition="in" filter="fade">
                                      <p:cBhvr>
                                        <p:cTn id="34" dur="500"/>
                                        <p:tgtEl>
                                          <p:spTgt spid="97">
                                            <p:txEl>
                                              <p:pRg st="0" end="0"/>
                                            </p:txEl>
                                          </p:spTgt>
                                        </p:tgtEl>
                                      </p:cBhvr>
                                    </p:animEffect>
                                  </p:childTnLst>
                                </p:cTn>
                              </p:par>
                            </p:childTnLst>
                          </p:cTn>
                        </p:par>
                        <p:par>
                          <p:cTn id="35" fill="hold">
                            <p:stCondLst>
                              <p:cond delay="2000"/>
                            </p:stCondLst>
                            <p:childTnLst>
                              <p:par>
                                <p:cTn id="36" presetID="1" presetClass="entr" presetSubtype="0" fill="hold" grpId="0" nodeType="afterEffect">
                                  <p:stCondLst>
                                    <p:cond delay="0"/>
                                  </p:stCondLst>
                                  <p:childTnLst>
                                    <p:set>
                                      <p:cBhvr>
                                        <p:cTn id="37" dur="1" fill="hold">
                                          <p:stCondLst>
                                            <p:cond delay="0"/>
                                          </p:stCondLst>
                                        </p:cTn>
                                        <p:tgtEl>
                                          <p:spTgt spid="21">
                                            <p:txEl>
                                              <p:pRg st="0" end="0"/>
                                            </p:txEl>
                                          </p:spTgt>
                                        </p:tgtEl>
                                        <p:attrNameLst>
                                          <p:attrName>style.visibility</p:attrName>
                                        </p:attrNameLst>
                                      </p:cBhvr>
                                      <p:to>
                                        <p:strVal val="visible"/>
                                      </p:to>
                                    </p:set>
                                  </p:childTnLst>
                                </p:cTn>
                              </p:par>
                            </p:childTnLst>
                          </p:cTn>
                        </p:par>
                        <p:par>
                          <p:cTn id="38" fill="hold">
                            <p:stCondLst>
                              <p:cond delay="2000"/>
                            </p:stCondLst>
                            <p:childTnLst>
                              <p:par>
                                <p:cTn id="39" presetID="9" presetClass="entr" presetSubtype="0" fill="hold" grpId="0" nodeType="afterEffect">
                                  <p:stCondLst>
                                    <p:cond delay="0"/>
                                  </p:stCondLst>
                                  <p:childTnLst>
                                    <p:set>
                                      <p:cBhvr>
                                        <p:cTn id="40" dur="1" fill="hold">
                                          <p:stCondLst>
                                            <p:cond delay="0"/>
                                          </p:stCondLst>
                                        </p:cTn>
                                        <p:tgtEl>
                                          <p:spTgt spid="17">
                                            <p:txEl>
                                              <p:pRg st="0" end="0"/>
                                            </p:txEl>
                                          </p:spTgt>
                                        </p:tgtEl>
                                        <p:attrNameLst>
                                          <p:attrName>style.visibility</p:attrName>
                                        </p:attrNameLst>
                                      </p:cBhvr>
                                      <p:to>
                                        <p:strVal val="visible"/>
                                      </p:to>
                                    </p:set>
                                    <p:animEffect transition="in" filter="dissolve">
                                      <p:cBhvr>
                                        <p:cTn id="41" dur="500"/>
                                        <p:tgtEl>
                                          <p:spTgt spid="17">
                                            <p:txEl>
                                              <p:pRg st="0" end="0"/>
                                            </p:txEl>
                                          </p:spTgt>
                                        </p:tgtEl>
                                      </p:cBhvr>
                                    </p:animEffect>
                                  </p:childTnLst>
                                </p:cTn>
                              </p:par>
                            </p:childTnLst>
                          </p:cTn>
                        </p:par>
                        <p:par>
                          <p:cTn id="42" fill="hold">
                            <p:stCondLst>
                              <p:cond delay="2500"/>
                            </p:stCondLst>
                            <p:childTnLst>
                              <p:par>
                                <p:cTn id="43" presetID="1" presetClass="entr" presetSubtype="0" fill="hold" grpId="0" nodeType="afterEffect">
                                  <p:stCondLst>
                                    <p:cond delay="0"/>
                                  </p:stCondLst>
                                  <p:childTnLst>
                                    <p:set>
                                      <p:cBhvr>
                                        <p:cTn id="44" dur="1" fill="hold">
                                          <p:stCondLst>
                                            <p:cond delay="0"/>
                                          </p:stCondLst>
                                        </p:cTn>
                                        <p:tgtEl>
                                          <p:spTgt spid="94">
                                            <p:txEl>
                                              <p:pRg st="0" end="0"/>
                                            </p:txEl>
                                          </p:spTgt>
                                        </p:tgtEl>
                                        <p:attrNameLst>
                                          <p:attrName>style.visibility</p:attrName>
                                        </p:attrNameLst>
                                      </p:cBhvr>
                                      <p:to>
                                        <p:strVal val="visible"/>
                                      </p:to>
                                    </p:set>
                                  </p:childTnLst>
                                </p:cTn>
                              </p:par>
                            </p:childTnLst>
                          </p:cTn>
                        </p:par>
                        <p:par>
                          <p:cTn id="45" fill="hold">
                            <p:stCondLst>
                              <p:cond delay="2500"/>
                            </p:stCondLst>
                            <p:childTnLst>
                              <p:par>
                                <p:cTn id="46" presetID="9" presetClass="entr" presetSubtype="0" fill="hold" grpId="0" nodeType="afterEffect">
                                  <p:stCondLst>
                                    <p:cond delay="0"/>
                                  </p:stCondLst>
                                  <p:childTnLst>
                                    <p:set>
                                      <p:cBhvr>
                                        <p:cTn id="47" dur="1" fill="hold">
                                          <p:stCondLst>
                                            <p:cond delay="0"/>
                                          </p:stCondLst>
                                        </p:cTn>
                                        <p:tgtEl>
                                          <p:spTgt spid="93">
                                            <p:txEl>
                                              <p:pRg st="0" end="0"/>
                                            </p:txEl>
                                          </p:spTgt>
                                        </p:tgtEl>
                                        <p:attrNameLst>
                                          <p:attrName>style.visibility</p:attrName>
                                        </p:attrNameLst>
                                      </p:cBhvr>
                                      <p:to>
                                        <p:strVal val="visible"/>
                                      </p:to>
                                    </p:set>
                                    <p:animEffect transition="in" filter="dissolve">
                                      <p:cBhvr>
                                        <p:cTn id="48" dur="500"/>
                                        <p:tgtEl>
                                          <p:spTgt spid="93">
                                            <p:txEl>
                                              <p:pRg st="0" end="0"/>
                                            </p:txEl>
                                          </p:spTgt>
                                        </p:tgtEl>
                                      </p:cBhvr>
                                    </p:animEffect>
                                  </p:childTnLst>
                                </p:cTn>
                              </p:par>
                            </p:childTnLst>
                          </p:cTn>
                        </p:par>
                        <p:par>
                          <p:cTn id="49" fill="hold">
                            <p:stCondLst>
                              <p:cond delay="3000"/>
                            </p:stCondLst>
                            <p:childTnLst>
                              <p:par>
                                <p:cTn id="50" presetID="1" presetClass="entr" presetSubtype="0" fill="hold" grpId="0" nodeType="afterEffect">
                                  <p:stCondLst>
                                    <p:cond delay="0"/>
                                  </p:stCondLst>
                                  <p:childTnLst>
                                    <p:set>
                                      <p:cBhvr>
                                        <p:cTn id="51" dur="1" fill="hold">
                                          <p:stCondLst>
                                            <p:cond delay="0"/>
                                          </p:stCondLst>
                                        </p:cTn>
                                        <p:tgtEl>
                                          <p:spTgt spid="88">
                                            <p:txEl>
                                              <p:pRg st="0" end="0"/>
                                            </p:txEl>
                                          </p:spTgt>
                                        </p:tgtEl>
                                        <p:attrNameLst>
                                          <p:attrName>style.visibility</p:attrName>
                                        </p:attrNameLst>
                                      </p:cBhvr>
                                      <p:to>
                                        <p:strVal val="visible"/>
                                      </p:to>
                                    </p:set>
                                  </p:childTnLst>
                                </p:cTn>
                              </p:par>
                            </p:childTnLst>
                          </p:cTn>
                        </p:par>
                        <p:par>
                          <p:cTn id="52" fill="hold">
                            <p:stCondLst>
                              <p:cond delay="3000"/>
                            </p:stCondLst>
                            <p:childTnLst>
                              <p:par>
                                <p:cTn id="53" presetID="9" presetClass="entr" presetSubtype="0" fill="hold" grpId="0" nodeType="afterEffect">
                                  <p:stCondLst>
                                    <p:cond delay="0"/>
                                  </p:stCondLst>
                                  <p:childTnLst>
                                    <p:set>
                                      <p:cBhvr>
                                        <p:cTn id="54" dur="1" fill="hold">
                                          <p:stCondLst>
                                            <p:cond delay="0"/>
                                          </p:stCondLst>
                                        </p:cTn>
                                        <p:tgtEl>
                                          <p:spTgt spid="87">
                                            <p:txEl>
                                              <p:pRg st="0" end="0"/>
                                            </p:txEl>
                                          </p:spTgt>
                                        </p:tgtEl>
                                        <p:attrNameLst>
                                          <p:attrName>style.visibility</p:attrName>
                                        </p:attrNameLst>
                                      </p:cBhvr>
                                      <p:to>
                                        <p:strVal val="visible"/>
                                      </p:to>
                                    </p:set>
                                    <p:animEffect transition="in" filter="dissolve">
                                      <p:cBhvr>
                                        <p:cTn id="55" dur="500"/>
                                        <p:tgtEl>
                                          <p:spTgt spid="87">
                                            <p:txEl>
                                              <p:pRg st="0" end="0"/>
                                            </p:txEl>
                                          </p:spTgt>
                                        </p:tgtEl>
                                      </p:cBhvr>
                                    </p:animEffect>
                                  </p:childTnLst>
                                </p:cTn>
                              </p:par>
                            </p:childTnLst>
                          </p:cTn>
                        </p:par>
                        <p:par>
                          <p:cTn id="56" fill="hold">
                            <p:stCondLst>
                              <p:cond delay="3500"/>
                            </p:stCondLst>
                            <p:childTnLst>
                              <p:par>
                                <p:cTn id="57" presetID="1" presetClass="entr" presetSubtype="0" fill="hold" grpId="0" nodeType="afterEffect">
                                  <p:stCondLst>
                                    <p:cond delay="0"/>
                                  </p:stCondLst>
                                  <p:childTnLst>
                                    <p:set>
                                      <p:cBhvr>
                                        <p:cTn id="58" dur="1" fill="hold">
                                          <p:stCondLst>
                                            <p:cond delay="0"/>
                                          </p:stCondLst>
                                        </p:cTn>
                                        <p:tgtEl>
                                          <p:spTgt spid="92">
                                            <p:txEl>
                                              <p:pRg st="0" end="0"/>
                                            </p:txEl>
                                          </p:spTgt>
                                        </p:tgtEl>
                                        <p:attrNameLst>
                                          <p:attrName>style.visibility</p:attrName>
                                        </p:attrNameLst>
                                      </p:cBhvr>
                                      <p:to>
                                        <p:strVal val="visible"/>
                                      </p:to>
                                    </p:set>
                                  </p:childTnLst>
                                </p:cTn>
                              </p:par>
                            </p:childTnLst>
                          </p:cTn>
                        </p:par>
                        <p:par>
                          <p:cTn id="59" fill="hold">
                            <p:stCondLst>
                              <p:cond delay="3500"/>
                            </p:stCondLst>
                            <p:childTnLst>
                              <p:par>
                                <p:cTn id="60" presetID="9" presetClass="entr" presetSubtype="0" fill="hold" grpId="0" nodeType="afterEffect">
                                  <p:stCondLst>
                                    <p:cond delay="0"/>
                                  </p:stCondLst>
                                  <p:childTnLst>
                                    <p:set>
                                      <p:cBhvr>
                                        <p:cTn id="61" dur="1" fill="hold">
                                          <p:stCondLst>
                                            <p:cond delay="0"/>
                                          </p:stCondLst>
                                        </p:cTn>
                                        <p:tgtEl>
                                          <p:spTgt spid="91">
                                            <p:txEl>
                                              <p:pRg st="0" end="0"/>
                                            </p:txEl>
                                          </p:spTgt>
                                        </p:tgtEl>
                                        <p:attrNameLst>
                                          <p:attrName>style.visibility</p:attrName>
                                        </p:attrNameLst>
                                      </p:cBhvr>
                                      <p:to>
                                        <p:strVal val="visible"/>
                                      </p:to>
                                    </p:set>
                                    <p:animEffect transition="in" filter="dissolve">
                                      <p:cBhvr>
                                        <p:cTn id="62" dur="500"/>
                                        <p:tgtEl>
                                          <p:spTgt spid="91">
                                            <p:txEl>
                                              <p:pRg st="0" end="0"/>
                                            </p:txEl>
                                          </p:spTgt>
                                        </p:tgtEl>
                                      </p:cBhvr>
                                    </p:animEffect>
                                  </p:childTnLst>
                                </p:cTn>
                              </p:par>
                            </p:childTnLst>
                          </p:cTn>
                        </p:par>
                        <p:par>
                          <p:cTn id="63" fill="hold">
                            <p:stCondLst>
                              <p:cond delay="4000"/>
                            </p:stCondLst>
                            <p:childTnLst>
                              <p:par>
                                <p:cTn id="64" presetID="1" presetClass="entr" presetSubtype="0" fill="hold" grpId="0" nodeType="afterEffect">
                                  <p:stCondLst>
                                    <p:cond delay="0"/>
                                  </p:stCondLst>
                                  <p:childTnLst>
                                    <p:set>
                                      <p:cBhvr>
                                        <p:cTn id="65" dur="1" fill="hold">
                                          <p:stCondLst>
                                            <p:cond delay="0"/>
                                          </p:stCondLst>
                                        </p:cTn>
                                        <p:tgtEl>
                                          <p:spTgt spid="96">
                                            <p:txEl>
                                              <p:pRg st="0" end="0"/>
                                            </p:txEl>
                                          </p:spTgt>
                                        </p:tgtEl>
                                        <p:attrNameLst>
                                          <p:attrName>style.visibility</p:attrName>
                                        </p:attrNameLst>
                                      </p:cBhvr>
                                      <p:to>
                                        <p:strVal val="visible"/>
                                      </p:to>
                                    </p:set>
                                  </p:childTnLst>
                                </p:cTn>
                              </p:par>
                            </p:childTnLst>
                          </p:cTn>
                        </p:par>
                        <p:par>
                          <p:cTn id="66" fill="hold">
                            <p:stCondLst>
                              <p:cond delay="4000"/>
                            </p:stCondLst>
                            <p:childTnLst>
                              <p:par>
                                <p:cTn id="67" presetID="9" presetClass="entr" presetSubtype="0" fill="hold" grpId="0" nodeType="afterEffect">
                                  <p:stCondLst>
                                    <p:cond delay="0"/>
                                  </p:stCondLst>
                                  <p:childTnLst>
                                    <p:set>
                                      <p:cBhvr>
                                        <p:cTn id="68" dur="1" fill="hold">
                                          <p:stCondLst>
                                            <p:cond delay="0"/>
                                          </p:stCondLst>
                                        </p:cTn>
                                        <p:tgtEl>
                                          <p:spTgt spid="95">
                                            <p:txEl>
                                              <p:pRg st="0" end="0"/>
                                            </p:txEl>
                                          </p:spTgt>
                                        </p:tgtEl>
                                        <p:attrNameLst>
                                          <p:attrName>style.visibility</p:attrName>
                                        </p:attrNameLst>
                                      </p:cBhvr>
                                      <p:to>
                                        <p:strVal val="visible"/>
                                      </p:to>
                                    </p:set>
                                    <p:animEffect transition="in" filter="dissolve">
                                      <p:cBhvr>
                                        <p:cTn id="69" dur="500"/>
                                        <p:tgtEl>
                                          <p:spTgt spid="95">
                                            <p:txEl>
                                              <p:pRg st="0" end="0"/>
                                            </p:txEl>
                                          </p:spTgt>
                                        </p:tgtEl>
                                      </p:cBhvr>
                                    </p:animEffect>
                                  </p:childTnLst>
                                </p:cTn>
                              </p:par>
                            </p:childTnLst>
                          </p:cTn>
                        </p:par>
                        <p:par>
                          <p:cTn id="70" fill="hold">
                            <p:stCondLst>
                              <p:cond delay="4500"/>
                            </p:stCondLst>
                            <p:childTnLst>
                              <p:par>
                                <p:cTn id="71" presetID="1" presetClass="entr" presetSubtype="0" fill="hold" grpId="0" nodeType="afterEffect">
                                  <p:stCondLst>
                                    <p:cond delay="0"/>
                                  </p:stCondLst>
                                  <p:childTnLst>
                                    <p:set>
                                      <p:cBhvr>
                                        <p:cTn id="72" dur="1" fill="hold">
                                          <p:stCondLst>
                                            <p:cond delay="0"/>
                                          </p:stCondLst>
                                        </p:cTn>
                                        <p:tgtEl>
                                          <p:spTgt spid="90">
                                            <p:txEl>
                                              <p:pRg st="0" end="0"/>
                                            </p:txEl>
                                          </p:spTgt>
                                        </p:tgtEl>
                                        <p:attrNameLst>
                                          <p:attrName>style.visibility</p:attrName>
                                        </p:attrNameLst>
                                      </p:cBhvr>
                                      <p:to>
                                        <p:strVal val="visible"/>
                                      </p:to>
                                    </p:set>
                                  </p:childTnLst>
                                </p:cTn>
                              </p:par>
                            </p:childTnLst>
                          </p:cTn>
                        </p:par>
                        <p:par>
                          <p:cTn id="73" fill="hold">
                            <p:stCondLst>
                              <p:cond delay="4500"/>
                            </p:stCondLst>
                            <p:childTnLst>
                              <p:par>
                                <p:cTn id="74" presetID="9" presetClass="entr" presetSubtype="0" fill="hold" grpId="0" nodeType="afterEffect">
                                  <p:stCondLst>
                                    <p:cond delay="0"/>
                                  </p:stCondLst>
                                  <p:childTnLst>
                                    <p:set>
                                      <p:cBhvr>
                                        <p:cTn id="75" dur="1" fill="hold">
                                          <p:stCondLst>
                                            <p:cond delay="0"/>
                                          </p:stCondLst>
                                        </p:cTn>
                                        <p:tgtEl>
                                          <p:spTgt spid="36">
                                            <p:txEl>
                                              <p:pRg st="0" end="0"/>
                                            </p:txEl>
                                          </p:spTgt>
                                        </p:tgtEl>
                                        <p:attrNameLst>
                                          <p:attrName>style.visibility</p:attrName>
                                        </p:attrNameLst>
                                      </p:cBhvr>
                                      <p:to>
                                        <p:strVal val="visible"/>
                                      </p:to>
                                    </p:set>
                                    <p:animEffect transition="in" filter="dissolve">
                                      <p:cBhvr>
                                        <p:cTn id="76" dur="5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bldP spid="21" grpId="0" build="p"/>
      <p:bldP spid="57" grpId="0" animBg="1"/>
      <p:bldP spid="87" grpId="0" build="p"/>
      <p:bldP spid="88" grpId="0" build="p"/>
      <p:bldP spid="90" grpId="0" build="p"/>
      <p:bldP spid="91" grpId="0" build="p"/>
      <p:bldP spid="92" grpId="0" build="p"/>
      <p:bldP spid="93" grpId="0" build="p"/>
      <p:bldP spid="94" grpId="0" build="p"/>
      <p:bldP spid="95" grpId="0" build="p"/>
      <p:bldP spid="96" grpId="0" build="p"/>
      <p:bldP spid="97" grpId="0" build="p"/>
      <p:bldP spid="3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1219200" y="685800"/>
            <a:ext cx="10972800" cy="685799"/>
          </a:xfrm>
          <a:prstGeom prst="rect">
            <a:avLst/>
          </a:prstGeom>
          <a:ln/>
        </p:spPr>
        <p:style>
          <a:lnRef idx="0">
            <a:schemeClr val="accent1"/>
          </a:lnRef>
          <a:fillRef idx="3">
            <a:schemeClr val="accent1"/>
          </a:fillRef>
          <a:effectRef idx="3">
            <a:schemeClr val="accent1"/>
          </a:effectRef>
          <a:fontRef idx="minor">
            <a:schemeClr val="lt1"/>
          </a:fontRef>
        </p:style>
        <p:txBody>
          <a:bodyPr spcFirstLastPara="1" wrap="square" lIns="91425" tIns="45700" rIns="91425" bIns="45700" anchor="b" anchorCtr="0">
            <a:noAutofit/>
          </a:bodyPr>
          <a:lstStyle/>
          <a:p>
            <a:pPr marL="0" marR="0" lvl="0" indent="0" rtl="0">
              <a:lnSpc>
                <a:spcPct val="85000"/>
              </a:lnSpc>
              <a:spcBef>
                <a:spcPts val="0"/>
              </a:spcBef>
              <a:spcAft>
                <a:spcPts val="0"/>
              </a:spcAft>
              <a:buClr>
                <a:srgbClr val="3F3F3F"/>
              </a:buClr>
              <a:buSzPts val="4800"/>
              <a:buFont typeface="Calibri"/>
              <a:buNone/>
            </a:pPr>
            <a:r>
              <a:rPr lang="en-GB" sz="4800" b="0" i="0" u="none" strike="noStrike" cap="none" dirty="0">
                <a:solidFill>
                  <a:schemeClr val="bg1"/>
                </a:solidFill>
                <a:latin typeface="Calibri"/>
                <a:ea typeface="Calibri"/>
                <a:cs typeface="Calibri"/>
                <a:sym typeface="Calibri"/>
              </a:rPr>
              <a:t>FLOW</a:t>
            </a:r>
            <a:endParaRPr sz="4800" b="0" i="0" u="none" strike="noStrike" cap="none" dirty="0">
              <a:solidFill>
                <a:schemeClr val="bg1"/>
              </a:solidFill>
              <a:latin typeface="Calibri"/>
              <a:ea typeface="Calibri"/>
              <a:cs typeface="Calibri"/>
              <a:sym typeface="Calibri"/>
            </a:endParaRPr>
          </a:p>
        </p:txBody>
      </p:sp>
      <p:sp>
        <p:nvSpPr>
          <p:cNvPr id="2" name="Rectangle 1">
            <a:extLst>
              <a:ext uri="{FF2B5EF4-FFF2-40B4-BE49-F238E27FC236}">
                <a16:creationId xmlns="" xmlns:a16="http://schemas.microsoft.com/office/drawing/2014/main" id="{447268D2-8974-4282-8102-DF02078F481E}"/>
              </a:ext>
            </a:extLst>
          </p:cNvPr>
          <p:cNvSpPr/>
          <p:nvPr/>
        </p:nvSpPr>
        <p:spPr>
          <a:xfrm>
            <a:off x="7419828" y="1543048"/>
            <a:ext cx="4359422" cy="2800767"/>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 xmlns:a16="http://schemas.microsoft.com/office/drawing/2014/main" id="{5CF22EE7-3608-4B76-BEDC-B6D97B49DB1D}"/>
              </a:ext>
            </a:extLst>
          </p:cNvPr>
          <p:cNvSpPr/>
          <p:nvPr/>
        </p:nvSpPr>
        <p:spPr>
          <a:xfrm>
            <a:off x="7419828" y="4894505"/>
            <a:ext cx="4359422" cy="181588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 xmlns:a16="http://schemas.microsoft.com/office/drawing/2014/main" id="{C6848B76-C8AE-4070-8826-7435CD9B45B9}"/>
              </a:ext>
            </a:extLst>
          </p:cNvPr>
          <p:cNvSpPr/>
          <p:nvPr/>
        </p:nvSpPr>
        <p:spPr>
          <a:xfrm>
            <a:off x="3657600" y="1752600"/>
            <a:ext cx="22860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 xmlns:a16="http://schemas.microsoft.com/office/drawing/2014/main" id="{EC5B9C36-42C0-4696-AF8E-8D14F305B1E8}"/>
              </a:ext>
            </a:extLst>
          </p:cNvPr>
          <p:cNvSpPr/>
          <p:nvPr/>
        </p:nvSpPr>
        <p:spPr>
          <a:xfrm>
            <a:off x="3657600" y="5257801"/>
            <a:ext cx="22860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Arrow: Up-Down 8">
            <a:extLst>
              <a:ext uri="{FF2B5EF4-FFF2-40B4-BE49-F238E27FC236}">
                <a16:creationId xmlns="" xmlns:a16="http://schemas.microsoft.com/office/drawing/2014/main" id="{2C9D4DFD-82D5-4DA9-A72B-6EE438200CE8}"/>
              </a:ext>
            </a:extLst>
          </p:cNvPr>
          <p:cNvSpPr/>
          <p:nvPr/>
        </p:nvSpPr>
        <p:spPr>
          <a:xfrm>
            <a:off x="4648200" y="2936781"/>
            <a:ext cx="123973" cy="2321019"/>
          </a:xfrm>
          <a:prstGeom prst="up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 xmlns:a16="http://schemas.microsoft.com/office/drawing/2014/main" id="{88AC65AD-E605-4FF6-A246-45254402B514}"/>
              </a:ext>
            </a:extLst>
          </p:cNvPr>
          <p:cNvSpPr txBox="1"/>
          <p:nvPr/>
        </p:nvSpPr>
        <p:spPr>
          <a:xfrm>
            <a:off x="3810000" y="2174782"/>
            <a:ext cx="1981200" cy="369332"/>
          </a:xfrm>
          <a:prstGeom prst="rect">
            <a:avLst/>
          </a:prstGeom>
          <a:noFill/>
        </p:spPr>
        <p:txBody>
          <a:bodyPr wrap="square" rtlCol="0">
            <a:spAutoFit/>
          </a:bodyPr>
          <a:lstStyle/>
          <a:p>
            <a:r>
              <a:rPr lang="en-GB" b="1" dirty="0" smtClean="0"/>
              <a:t>        FACULTY</a:t>
            </a:r>
            <a:endParaRPr lang="en-GB" b="1" dirty="0"/>
          </a:p>
        </p:txBody>
      </p:sp>
      <p:sp>
        <p:nvSpPr>
          <p:cNvPr id="13" name="TextBox 12">
            <a:extLst>
              <a:ext uri="{FF2B5EF4-FFF2-40B4-BE49-F238E27FC236}">
                <a16:creationId xmlns="" xmlns:a16="http://schemas.microsoft.com/office/drawing/2014/main" id="{FF406AC4-EB13-4F03-99DD-6D2722670886}"/>
              </a:ext>
            </a:extLst>
          </p:cNvPr>
          <p:cNvSpPr txBox="1"/>
          <p:nvPr/>
        </p:nvSpPr>
        <p:spPr>
          <a:xfrm>
            <a:off x="4206241" y="5650467"/>
            <a:ext cx="1508759" cy="369332"/>
          </a:xfrm>
          <a:prstGeom prst="rect">
            <a:avLst/>
          </a:prstGeom>
          <a:noFill/>
        </p:spPr>
        <p:txBody>
          <a:bodyPr wrap="square" rtlCol="0">
            <a:spAutoFit/>
          </a:bodyPr>
          <a:lstStyle/>
          <a:p>
            <a:r>
              <a:rPr lang="en-GB" b="1" dirty="0" smtClean="0"/>
              <a:t>STUDENT</a:t>
            </a:r>
            <a:endParaRPr lang="en-GB" b="1" dirty="0"/>
          </a:p>
        </p:txBody>
      </p:sp>
      <p:sp>
        <p:nvSpPr>
          <p:cNvPr id="14" name="TextBox 13">
            <a:extLst>
              <a:ext uri="{FF2B5EF4-FFF2-40B4-BE49-F238E27FC236}">
                <a16:creationId xmlns="" xmlns:a16="http://schemas.microsoft.com/office/drawing/2014/main" id="{8B7379C2-8672-4A31-A269-549211008375}"/>
              </a:ext>
            </a:extLst>
          </p:cNvPr>
          <p:cNvSpPr txBox="1"/>
          <p:nvPr/>
        </p:nvSpPr>
        <p:spPr>
          <a:xfrm>
            <a:off x="7542139" y="1571415"/>
            <a:ext cx="4114800" cy="3293209"/>
          </a:xfrm>
          <a:prstGeom prst="rect">
            <a:avLst/>
          </a:prstGeom>
          <a:noFill/>
        </p:spPr>
        <p:txBody>
          <a:bodyPr wrap="square" rtlCol="0">
            <a:spAutoFit/>
          </a:bodyPr>
          <a:lstStyle/>
          <a:p>
            <a:pPr marL="285750" indent="-285750">
              <a:buFont typeface="Wingdings" panose="05000000000000000000" pitchFamily="2" charset="2"/>
              <a:buChar char="Ø"/>
            </a:pPr>
            <a:r>
              <a:rPr lang="en-US" sz="1600" dirty="0" smtClean="0">
                <a:solidFill>
                  <a:schemeClr val="accent1">
                    <a:lumMod val="75000"/>
                  </a:schemeClr>
                </a:solidFill>
              </a:rPr>
              <a:t>Administrator: Access to master forms for the purpose of creating and modifying results, access user data and upload documents</a:t>
            </a:r>
            <a:endParaRPr lang="en-GB" sz="1600" dirty="0">
              <a:solidFill>
                <a:schemeClr val="accent1">
                  <a:lumMod val="75000"/>
                </a:schemeClr>
              </a:solidFill>
            </a:endParaRPr>
          </a:p>
          <a:p>
            <a:pPr marL="285750" indent="-285750">
              <a:buFont typeface="Wingdings" panose="05000000000000000000" pitchFamily="2" charset="2"/>
              <a:buChar char="Ø"/>
            </a:pPr>
            <a:r>
              <a:rPr lang="en-GB" sz="1600" dirty="0">
                <a:solidFill>
                  <a:schemeClr val="accent1">
                    <a:lumMod val="75000"/>
                  </a:schemeClr>
                </a:solidFill>
              </a:rPr>
              <a:t>Can create/delete an account. </a:t>
            </a:r>
          </a:p>
          <a:p>
            <a:pPr marL="285750" indent="-285750">
              <a:buFont typeface="Wingdings" panose="05000000000000000000" pitchFamily="2" charset="2"/>
              <a:buChar char="Ø"/>
            </a:pPr>
            <a:r>
              <a:rPr lang="en-GB" sz="1600" dirty="0" smtClean="0">
                <a:solidFill>
                  <a:schemeClr val="accent1">
                    <a:lumMod val="75000"/>
                  </a:schemeClr>
                </a:solidFill>
              </a:rPr>
              <a:t>Can </a:t>
            </a:r>
            <a:r>
              <a:rPr lang="en-GB" sz="1600" dirty="0">
                <a:solidFill>
                  <a:schemeClr val="accent1">
                    <a:lumMod val="75000"/>
                  </a:schemeClr>
                </a:solidFill>
              </a:rPr>
              <a:t>change the password. </a:t>
            </a:r>
          </a:p>
          <a:p>
            <a:pPr marL="285750" indent="-285750">
              <a:buFont typeface="Wingdings" panose="05000000000000000000" pitchFamily="2" charset="2"/>
              <a:buChar char="Ø"/>
            </a:pPr>
            <a:r>
              <a:rPr lang="en-GB" sz="1600" dirty="0">
                <a:solidFill>
                  <a:schemeClr val="accent1">
                    <a:lumMod val="75000"/>
                  </a:schemeClr>
                </a:solidFill>
              </a:rPr>
              <a:t>Can hide any kind of features from the both of users. </a:t>
            </a:r>
          </a:p>
          <a:p>
            <a:pPr marL="285750" indent="-285750">
              <a:buFont typeface="Wingdings" panose="05000000000000000000" pitchFamily="2" charset="2"/>
              <a:buChar char="Ø"/>
            </a:pPr>
            <a:r>
              <a:rPr lang="en-GB" sz="1600" dirty="0">
                <a:solidFill>
                  <a:schemeClr val="accent1">
                    <a:lumMod val="75000"/>
                  </a:schemeClr>
                </a:solidFill>
              </a:rPr>
              <a:t> Insert/delete/edit the information of available on OES. </a:t>
            </a:r>
          </a:p>
          <a:p>
            <a:pPr marL="285750" indent="-285750">
              <a:buFont typeface="Wingdings" panose="05000000000000000000" pitchFamily="2" charset="2"/>
              <a:buChar char="Ø"/>
            </a:pPr>
            <a:r>
              <a:rPr lang="en-GB" sz="1600" dirty="0">
                <a:solidFill>
                  <a:schemeClr val="accent1">
                    <a:lumMod val="75000"/>
                  </a:schemeClr>
                </a:solidFill>
              </a:rPr>
              <a:t> Can access all the accounts of the faculty members/students</a:t>
            </a:r>
            <a:r>
              <a:rPr lang="en-GB" sz="1600" dirty="0" smtClean="0">
                <a:solidFill>
                  <a:schemeClr val="accent1">
                    <a:lumMod val="75000"/>
                  </a:schemeClr>
                </a:solidFill>
              </a:rPr>
              <a:t>.</a:t>
            </a:r>
          </a:p>
          <a:p>
            <a:pPr marL="285750" indent="-285750">
              <a:buFont typeface="Wingdings" panose="05000000000000000000" pitchFamily="2" charset="2"/>
              <a:buChar char="Ø"/>
            </a:pPr>
            <a:endParaRPr lang="en-GB" sz="1600" dirty="0">
              <a:solidFill>
                <a:schemeClr val="bg1"/>
              </a:solidFill>
            </a:endParaRPr>
          </a:p>
        </p:txBody>
      </p:sp>
      <p:sp>
        <p:nvSpPr>
          <p:cNvPr id="16" name="TextBox 15">
            <a:extLst>
              <a:ext uri="{FF2B5EF4-FFF2-40B4-BE49-F238E27FC236}">
                <a16:creationId xmlns="" xmlns:a16="http://schemas.microsoft.com/office/drawing/2014/main" id="{B24122C4-6EF6-4C82-BC72-2790E4982EED}"/>
              </a:ext>
            </a:extLst>
          </p:cNvPr>
          <p:cNvSpPr txBox="1"/>
          <p:nvPr/>
        </p:nvSpPr>
        <p:spPr>
          <a:xfrm>
            <a:off x="7542139" y="4894505"/>
            <a:ext cx="4114800" cy="1815882"/>
          </a:xfrm>
          <a:prstGeom prst="rect">
            <a:avLst/>
          </a:prstGeom>
          <a:noFill/>
        </p:spPr>
        <p:txBody>
          <a:bodyPr wrap="square" rtlCol="0">
            <a:spAutoFit/>
          </a:bodyPr>
          <a:lstStyle/>
          <a:p>
            <a:pPr marL="285750" indent="-285750">
              <a:buFont typeface="Wingdings" panose="05000000000000000000" pitchFamily="2" charset="2"/>
              <a:buChar char="Ø"/>
            </a:pPr>
            <a:r>
              <a:rPr lang="en-GB" sz="1600" dirty="0">
                <a:solidFill>
                  <a:schemeClr val="accent1">
                    <a:lumMod val="50000"/>
                  </a:schemeClr>
                </a:solidFill>
              </a:rPr>
              <a:t>Can view the different categories of Test available in their account. </a:t>
            </a:r>
          </a:p>
          <a:p>
            <a:pPr marL="285750" indent="-285750">
              <a:buFont typeface="Wingdings" panose="05000000000000000000" pitchFamily="2" charset="2"/>
              <a:buChar char="Ø"/>
            </a:pPr>
            <a:r>
              <a:rPr lang="en-GB" sz="1600" dirty="0">
                <a:solidFill>
                  <a:schemeClr val="accent1">
                    <a:lumMod val="50000"/>
                  </a:schemeClr>
                </a:solidFill>
              </a:rPr>
              <a:t> </a:t>
            </a:r>
            <a:r>
              <a:rPr lang="en-GB" sz="1600" dirty="0" smtClean="0">
                <a:solidFill>
                  <a:schemeClr val="accent1">
                    <a:lumMod val="50000"/>
                  </a:schemeClr>
                </a:solidFill>
              </a:rPr>
              <a:t>Can change password. </a:t>
            </a:r>
            <a:endParaRPr lang="en-GB" sz="1600" dirty="0">
              <a:solidFill>
                <a:schemeClr val="accent1">
                  <a:lumMod val="50000"/>
                </a:schemeClr>
              </a:solidFill>
            </a:endParaRPr>
          </a:p>
          <a:p>
            <a:pPr marL="285750" indent="-285750">
              <a:buFont typeface="Wingdings" panose="05000000000000000000" pitchFamily="2" charset="2"/>
              <a:buChar char="Ø"/>
            </a:pPr>
            <a:r>
              <a:rPr lang="en-GB" sz="1600" dirty="0">
                <a:solidFill>
                  <a:schemeClr val="accent1">
                    <a:lumMod val="50000"/>
                  </a:schemeClr>
                </a:solidFill>
              </a:rPr>
              <a:t>Can view their marks. </a:t>
            </a:r>
          </a:p>
          <a:p>
            <a:pPr marL="285750" indent="-285750">
              <a:buFont typeface="Wingdings" panose="05000000000000000000" pitchFamily="2" charset="2"/>
              <a:buChar char="Ø"/>
            </a:pPr>
            <a:r>
              <a:rPr lang="en-GB" sz="1600" dirty="0">
                <a:solidFill>
                  <a:schemeClr val="accent1">
                    <a:lumMod val="50000"/>
                  </a:schemeClr>
                </a:solidFill>
              </a:rPr>
              <a:t>Can view the various reading material. </a:t>
            </a:r>
          </a:p>
          <a:p>
            <a:pPr marL="285750" indent="-285750">
              <a:buFont typeface="Wingdings" panose="05000000000000000000" pitchFamily="2" charset="2"/>
              <a:buChar char="Ø"/>
            </a:pPr>
            <a:r>
              <a:rPr lang="en-GB" sz="1600" dirty="0">
                <a:solidFill>
                  <a:schemeClr val="accent1">
                    <a:lumMod val="50000"/>
                  </a:schemeClr>
                </a:solidFill>
              </a:rPr>
              <a:t> Can view and modify its profile but can modify it to a limited range.</a:t>
            </a: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2" name="TextBox 1">
            <a:extLst>
              <a:ext uri="{FF2B5EF4-FFF2-40B4-BE49-F238E27FC236}">
                <a16:creationId xmlns="" xmlns:a16="http://schemas.microsoft.com/office/drawing/2014/main" id="{E9EA5119-00FA-4DF7-B03C-A8A82D806E30}"/>
              </a:ext>
            </a:extLst>
          </p:cNvPr>
          <p:cNvSpPr txBox="1"/>
          <p:nvPr/>
        </p:nvSpPr>
        <p:spPr>
          <a:xfrm>
            <a:off x="1371600" y="762000"/>
            <a:ext cx="10820400" cy="46166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GB" sz="2400" b="1" dirty="0" smtClean="0">
                <a:latin typeface="Times New Roman" panose="02020603050405020304" pitchFamily="18" charset="0"/>
                <a:cs typeface="Times New Roman" panose="02020603050405020304" pitchFamily="18" charset="0"/>
              </a:rPr>
              <a:t> E-R DIAGRAMS</a:t>
            </a:r>
            <a:endParaRPr lang="en-GB" sz="2400" b="1" dirty="0">
              <a:latin typeface="Times New Roman" panose="02020603050405020304" pitchFamily="18" charset="0"/>
              <a:cs typeface="Times New Roman" panose="02020603050405020304" pitchFamily="18" charset="0"/>
            </a:endParaRPr>
          </a:p>
        </p:txBody>
      </p:sp>
      <p:pic>
        <p:nvPicPr>
          <p:cNvPr id="1026" name="Picture 2" descr="C:\Users\ar\Downloads\Er diagram (1).jpg"/>
          <p:cNvPicPr>
            <a:picLocks noChangeAspect="1" noChangeArrowheads="1"/>
          </p:cNvPicPr>
          <p:nvPr/>
        </p:nvPicPr>
        <p:blipFill>
          <a:blip r:embed="rId3"/>
          <a:srcRect/>
          <a:stretch>
            <a:fillRect/>
          </a:stretch>
        </p:blipFill>
        <p:spPr bwMode="auto">
          <a:xfrm>
            <a:off x="1905000" y="1295400"/>
            <a:ext cx="10134600" cy="5562600"/>
          </a:xfrm>
          <a:prstGeom prst="rect">
            <a:avLst/>
          </a:prstGeom>
          <a:ln>
            <a:noFill/>
          </a:ln>
          <a:effectLst>
            <a:softEdge rad="112500"/>
          </a:effectLst>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7" name="TextBox 6"/>
          <p:cNvSpPr txBox="1"/>
          <p:nvPr/>
        </p:nvSpPr>
        <p:spPr>
          <a:xfrm>
            <a:off x="1752600" y="304800"/>
            <a:ext cx="7772400" cy="523220"/>
          </a:xfrm>
          <a:prstGeom prst="rect">
            <a:avLst/>
          </a:prstGeom>
          <a:noFill/>
        </p:spPr>
        <p:txBody>
          <a:bodyPr wrap="square" rtlCol="0">
            <a:spAutoFit/>
          </a:bodyPr>
          <a:lstStyle/>
          <a:p>
            <a:pPr algn="ctr"/>
            <a:r>
              <a:rPr lang="en-US" sz="2800"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haroni" pitchFamily="2" charset="-79"/>
                <a:cs typeface="Aharoni" pitchFamily="2" charset="-79"/>
              </a:rPr>
              <a:t>USE CASE </a:t>
            </a:r>
            <a:endParaRPr lang="en-US" sz="2800" i="1" dirty="0">
              <a:latin typeface="Aharoni" pitchFamily="2" charset="-79"/>
              <a:cs typeface="Aharoni" pitchFamily="2" charset="-79"/>
            </a:endParaRPr>
          </a:p>
        </p:txBody>
      </p:sp>
      <p:pic>
        <p:nvPicPr>
          <p:cNvPr id="1026" name="Picture 2" descr="C:\Users\admin\Desktop\exam.jpg"/>
          <p:cNvPicPr>
            <a:picLocks noChangeAspect="1" noChangeArrowheads="1"/>
          </p:cNvPicPr>
          <p:nvPr/>
        </p:nvPicPr>
        <p:blipFill>
          <a:blip r:embed="rId3"/>
          <a:srcRect/>
          <a:stretch>
            <a:fillRect/>
          </a:stretch>
        </p:blipFill>
        <p:spPr bwMode="auto">
          <a:xfrm>
            <a:off x="2133600" y="914400"/>
            <a:ext cx="9829799" cy="5638800"/>
          </a:xfrm>
          <a:prstGeom prst="rect">
            <a:avLst/>
          </a:prstGeom>
          <a:ln>
            <a:noFill/>
          </a:ln>
          <a:effectLst>
            <a:softEdge rad="112500"/>
          </a:effectLst>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2942BC-B3B4-4A77-8629-6DCD0BD9B975}"/>
              </a:ext>
            </a:extLst>
          </p:cNvPr>
          <p:cNvSpPr>
            <a:spLocks noGrp="1"/>
          </p:cNvSpPr>
          <p:nvPr>
            <p:ph type="ctrTitle"/>
          </p:nvPr>
        </p:nvSpPr>
        <p:spPr>
          <a:xfrm>
            <a:off x="1371600" y="905932"/>
            <a:ext cx="10820400" cy="567267"/>
          </a:xfrm>
        </p:spPr>
        <p:style>
          <a:lnRef idx="1">
            <a:schemeClr val="accent1"/>
          </a:lnRef>
          <a:fillRef idx="3">
            <a:schemeClr val="accent1"/>
          </a:fillRef>
          <a:effectRef idx="2">
            <a:schemeClr val="accent1"/>
          </a:effectRef>
          <a:fontRef idx="minor">
            <a:schemeClr val="lt1"/>
          </a:fontRef>
        </p:style>
        <p:txBody>
          <a:bodyPr>
            <a:normAutofit fontScale="90000"/>
          </a:bodyPr>
          <a:lstStyle/>
          <a:p>
            <a:pPr marL="571500" indent="-571500" algn="ctr">
              <a:buFont typeface="Arial" panose="020B0604020202020204" pitchFamily="34" charset="0"/>
              <a:buChar char="•"/>
            </a:pPr>
            <a:r>
              <a:rPr lang="en-GB" sz="4000" b="1" dirty="0"/>
              <a:t>LIMITATIONS</a:t>
            </a:r>
          </a:p>
        </p:txBody>
      </p:sp>
      <p:sp>
        <p:nvSpPr>
          <p:cNvPr id="3" name="Subtitle 2">
            <a:extLst>
              <a:ext uri="{FF2B5EF4-FFF2-40B4-BE49-F238E27FC236}">
                <a16:creationId xmlns="" xmlns:a16="http://schemas.microsoft.com/office/drawing/2014/main" id="{EA6411D1-F6A8-441D-8D5C-1FEFB44B181F}"/>
              </a:ext>
            </a:extLst>
          </p:cNvPr>
          <p:cNvSpPr>
            <a:spLocks noGrp="1"/>
          </p:cNvSpPr>
          <p:nvPr>
            <p:ph type="subTitle" idx="1"/>
          </p:nvPr>
        </p:nvSpPr>
        <p:spPr>
          <a:xfrm>
            <a:off x="3429000" y="1985433"/>
            <a:ext cx="6987645" cy="2887134"/>
          </a:xfrm>
        </p:spPr>
        <p:txBody>
          <a:bodyPr>
            <a:noAutofit/>
          </a:bodyPr>
          <a:lstStyle/>
          <a:p>
            <a:pPr marL="457200" indent="-457200" algn="l">
              <a:buAutoNum type="arabicPeriod"/>
            </a:pPr>
            <a:r>
              <a:rPr lang="en-GB" sz="1600" b="1" dirty="0"/>
              <a:t> Does not support PDF format </a:t>
            </a:r>
          </a:p>
          <a:p>
            <a:pPr marL="457200" indent="-457200" algn="l">
              <a:buAutoNum type="arabicPeriod"/>
            </a:pPr>
            <a:r>
              <a:rPr lang="en-GB" sz="1600" b="1" dirty="0"/>
              <a:t>Question paper can be conducted only in given format</a:t>
            </a:r>
          </a:p>
          <a:p>
            <a:pPr marL="457200" indent="-457200" algn="l">
              <a:buAutoNum type="arabicPeriod"/>
            </a:pPr>
            <a:r>
              <a:rPr lang="en-GB" sz="1600" b="1" dirty="0"/>
              <a:t>Slow Internet connection hinders ease</a:t>
            </a:r>
          </a:p>
          <a:p>
            <a:pPr marL="457200" indent="-457200" algn="l">
              <a:buAutoNum type="arabicPeriod"/>
            </a:pPr>
            <a:r>
              <a:rPr lang="en-GB" sz="1600" b="1" dirty="0"/>
              <a:t>Questions are generally objective type so either it is correct or wrong, no marks for any unnecessary writing</a:t>
            </a:r>
          </a:p>
          <a:p>
            <a:pPr marL="457200" indent="-457200" algn="l">
              <a:buAutoNum type="arabicPeriod"/>
            </a:pPr>
            <a:r>
              <a:rPr lang="en-GB" sz="1600" b="1" dirty="0"/>
              <a:t>If user has lack of knowledge of computer </a:t>
            </a:r>
          </a:p>
          <a:p>
            <a:pPr marL="457200" indent="-457200" algn="l">
              <a:buAutoNum type="arabicPeriod"/>
            </a:pPr>
            <a:r>
              <a:rPr lang="en-GB" sz="1600" b="1" dirty="0"/>
              <a:t>Server </a:t>
            </a:r>
            <a:r>
              <a:rPr lang="en-GB" sz="1600" b="1" dirty="0" smtClean="0"/>
              <a:t>Problems</a:t>
            </a:r>
          </a:p>
          <a:p>
            <a:pPr marL="457200" indent="-457200" algn="l">
              <a:buAutoNum type="arabicPeriod"/>
            </a:pPr>
            <a:r>
              <a:rPr lang="en-GB" sz="1600" b="1" dirty="0" smtClean="0"/>
              <a:t>Need or required no of computers</a:t>
            </a:r>
            <a:endParaRPr lang="en-GB" sz="1600" b="1" dirty="0"/>
          </a:p>
        </p:txBody>
      </p:sp>
    </p:spTree>
    <p:extLst>
      <p:ext uri="{BB962C8B-B14F-4D97-AF65-F5344CB8AC3E}">
        <p14:creationId xmlns="" xmlns:p14="http://schemas.microsoft.com/office/powerpoint/2010/main" val="2453089630"/>
      </p:ext>
    </p:extLst>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44"/>
          <p:cNvSpPr/>
          <p:nvPr/>
        </p:nvSpPr>
        <p:spPr>
          <a:xfrm>
            <a:off x="4768408" y="1910687"/>
            <a:ext cx="2638682" cy="294815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38100" tIns="38100" rIns="38100" bIns="38100" numCol="1" anchor="ctr">
            <a:noAutofit/>
          </a:bodyPr>
          <a:lstStyle/>
          <a:p>
            <a:pPr lvl="0"/>
            <a:endParaRPr sz="1350"/>
          </a:p>
        </p:txBody>
      </p:sp>
      <p:sp>
        <p:nvSpPr>
          <p:cNvPr id="56" name="Shape 47"/>
          <p:cNvSpPr/>
          <p:nvPr/>
        </p:nvSpPr>
        <p:spPr>
          <a:xfrm>
            <a:off x="7162800" y="1371600"/>
            <a:ext cx="1562595" cy="9144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25400" cap="flat">
            <a:solidFill>
              <a:srgbClr val="FFFFFF"/>
            </a:solidFill>
            <a:prstDash val="solid"/>
            <a:miter lim="400000"/>
          </a:ln>
          <a:effectLst/>
        </p:spPr>
        <p:txBody>
          <a:bodyPr wrap="square" lIns="38100" tIns="38100" rIns="38100" bIns="38100" numCol="1" anchor="ctr">
            <a:noAutofit/>
          </a:bodyPr>
          <a:lstStyle/>
          <a:p>
            <a:pPr lvl="0"/>
            <a:r>
              <a:rPr lang="en-US" sz="1400" dirty="0" smtClean="0">
                <a:solidFill>
                  <a:schemeClr val="accent1">
                    <a:lumMod val="75000"/>
                  </a:schemeClr>
                </a:solidFill>
              </a:rPr>
              <a:t>    course material&amp;              sample question                       papers</a:t>
            </a:r>
            <a:endParaRPr sz="1350">
              <a:solidFill>
                <a:schemeClr val="accent1">
                  <a:lumMod val="75000"/>
                </a:schemeClr>
              </a:solidFill>
            </a:endParaRPr>
          </a:p>
        </p:txBody>
      </p:sp>
      <p:sp>
        <p:nvSpPr>
          <p:cNvPr id="57" name="Shape 50"/>
          <p:cNvSpPr/>
          <p:nvPr/>
        </p:nvSpPr>
        <p:spPr>
          <a:xfrm>
            <a:off x="7863244" y="2250119"/>
            <a:ext cx="1737956" cy="178848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25400" cap="flat">
            <a:solidFill>
              <a:srgbClr val="FFFFFF"/>
            </a:solidFill>
            <a:prstDash val="solid"/>
            <a:miter lim="400000"/>
          </a:ln>
          <a:effectLst/>
        </p:spPr>
        <p:txBody>
          <a:bodyPr wrap="square" lIns="38100" tIns="38100" rIns="38100" bIns="38100" numCol="1" anchor="ctr">
            <a:noAutofit/>
          </a:bodyPr>
          <a:lstStyle/>
          <a:p>
            <a:pPr algn="ctr">
              <a:lnSpc>
                <a:spcPts val="600"/>
              </a:lnSpc>
            </a:pPr>
            <a:r>
              <a:rPr lang="en-GB" dirty="0" smtClean="0">
                <a:solidFill>
                  <a:schemeClr val="accent1">
                    <a:lumMod val="75000"/>
                  </a:schemeClr>
                </a:solidFill>
              </a:rPr>
              <a:t>Support</a:t>
            </a:r>
          </a:p>
          <a:p>
            <a:pPr algn="ctr">
              <a:lnSpc>
                <a:spcPts val="600"/>
              </a:lnSpc>
            </a:pPr>
            <a:endParaRPr lang="en-GB" dirty="0" smtClean="0">
              <a:solidFill>
                <a:schemeClr val="accent1">
                  <a:lumMod val="75000"/>
                </a:schemeClr>
              </a:solidFill>
            </a:endParaRPr>
          </a:p>
          <a:p>
            <a:pPr algn="ctr">
              <a:lnSpc>
                <a:spcPts val="600"/>
              </a:lnSpc>
            </a:pPr>
            <a:endParaRPr lang="en-GB" dirty="0" smtClean="0">
              <a:solidFill>
                <a:schemeClr val="accent1">
                  <a:lumMod val="75000"/>
                </a:schemeClr>
              </a:solidFill>
            </a:endParaRPr>
          </a:p>
          <a:p>
            <a:pPr algn="ctr">
              <a:lnSpc>
                <a:spcPts val="600"/>
              </a:lnSpc>
            </a:pPr>
            <a:r>
              <a:rPr lang="en-GB" dirty="0" smtClean="0">
                <a:solidFill>
                  <a:schemeClr val="accent1">
                    <a:lumMod val="75000"/>
                  </a:schemeClr>
                </a:solidFill>
              </a:rPr>
              <a:t> multiple</a:t>
            </a:r>
          </a:p>
          <a:p>
            <a:pPr algn="ctr">
              <a:lnSpc>
                <a:spcPts val="600"/>
              </a:lnSpc>
            </a:pPr>
            <a:endParaRPr lang="en-GB" dirty="0" smtClean="0">
              <a:solidFill>
                <a:schemeClr val="accent1">
                  <a:lumMod val="75000"/>
                </a:schemeClr>
              </a:solidFill>
            </a:endParaRPr>
          </a:p>
          <a:p>
            <a:pPr algn="ctr">
              <a:lnSpc>
                <a:spcPts val="600"/>
              </a:lnSpc>
            </a:pPr>
            <a:endParaRPr lang="en-GB" dirty="0" smtClean="0">
              <a:solidFill>
                <a:schemeClr val="accent1">
                  <a:lumMod val="75000"/>
                </a:schemeClr>
              </a:solidFill>
            </a:endParaRPr>
          </a:p>
          <a:p>
            <a:pPr algn="ctr">
              <a:lnSpc>
                <a:spcPts val="600"/>
              </a:lnSpc>
            </a:pPr>
            <a:r>
              <a:rPr lang="en-GB" dirty="0" smtClean="0">
                <a:solidFill>
                  <a:schemeClr val="accent1">
                    <a:lumMod val="75000"/>
                  </a:schemeClr>
                </a:solidFill>
              </a:rPr>
              <a:t> choices, images </a:t>
            </a:r>
            <a:endParaRPr lang="en-GB" dirty="0">
              <a:solidFill>
                <a:schemeClr val="accent1">
                  <a:lumMod val="75000"/>
                </a:schemeClr>
              </a:solidFill>
              <a:latin typeface="Source Sans Pro" panose="020B0503030403020204"/>
            </a:endParaRPr>
          </a:p>
        </p:txBody>
      </p:sp>
      <p:sp>
        <p:nvSpPr>
          <p:cNvPr id="59" name="Shape 56"/>
          <p:cNvSpPr/>
          <p:nvPr/>
        </p:nvSpPr>
        <p:spPr>
          <a:xfrm>
            <a:off x="9067800" y="3581400"/>
            <a:ext cx="1447800" cy="10668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25400" cap="flat">
            <a:solidFill>
              <a:srgbClr val="FFFFFF"/>
            </a:solidFill>
            <a:prstDash val="solid"/>
            <a:miter lim="400000"/>
          </a:ln>
          <a:effectLst/>
        </p:spPr>
        <p:txBody>
          <a:bodyPr wrap="square" lIns="38100" tIns="38100" rIns="38100" bIns="38100" numCol="1" anchor="ctr">
            <a:noAutofit/>
          </a:bodyPr>
          <a:lstStyle/>
          <a:p>
            <a:pPr algn="ctr"/>
            <a:r>
              <a:rPr lang="en-US" sz="1400" b="1" dirty="0" smtClean="0">
                <a:solidFill>
                  <a:schemeClr val="accent1"/>
                </a:solidFill>
              </a:rPr>
              <a:t>Answer key, Ranking, Doubt solving</a:t>
            </a:r>
            <a:endParaRPr lang="en-US" sz="1400" b="1" dirty="0">
              <a:solidFill>
                <a:schemeClr val="accent1"/>
              </a:solidFill>
            </a:endParaRPr>
          </a:p>
        </p:txBody>
      </p:sp>
      <p:sp>
        <p:nvSpPr>
          <p:cNvPr id="60" name="Shape 59"/>
          <p:cNvSpPr/>
          <p:nvPr/>
        </p:nvSpPr>
        <p:spPr>
          <a:xfrm>
            <a:off x="6980410" y="4018800"/>
            <a:ext cx="1967722" cy="192801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25400" cap="flat">
            <a:solidFill>
              <a:srgbClr val="FFFFFF"/>
            </a:solidFill>
            <a:prstDash val="solid"/>
            <a:miter lim="400000"/>
          </a:ln>
          <a:effectLst/>
        </p:spPr>
        <p:txBody>
          <a:bodyPr wrap="square" lIns="38100" tIns="38100" rIns="38100" bIns="38100" numCol="1" anchor="ctr">
            <a:noAutofit/>
          </a:bodyPr>
          <a:lstStyle/>
          <a:p>
            <a:pPr lvl="0" algn="ctr"/>
            <a:r>
              <a:rPr lang="en-GB" sz="1600" dirty="0">
                <a:solidFill>
                  <a:schemeClr val="accent1">
                    <a:lumMod val="75000"/>
                  </a:schemeClr>
                </a:solidFill>
              </a:rPr>
              <a:t>Hold all operation and generate reports to student, teachers and administrator.</a:t>
            </a:r>
            <a:endParaRPr sz="1600" dirty="0">
              <a:solidFill>
                <a:schemeClr val="accent1">
                  <a:lumMod val="75000"/>
                </a:schemeClr>
              </a:solidFill>
            </a:endParaRPr>
          </a:p>
        </p:txBody>
      </p:sp>
      <p:sp>
        <p:nvSpPr>
          <p:cNvPr id="61" name="Shape 62"/>
          <p:cNvSpPr/>
          <p:nvPr/>
        </p:nvSpPr>
        <p:spPr>
          <a:xfrm>
            <a:off x="2725888" y="3505040"/>
            <a:ext cx="1780972" cy="190962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25400" cap="flat">
            <a:solidFill>
              <a:srgbClr val="FFFFFF"/>
            </a:solidFill>
            <a:prstDash val="solid"/>
            <a:miter lim="400000"/>
          </a:ln>
          <a:effectLst/>
        </p:spPr>
        <p:txBody>
          <a:bodyPr wrap="square" lIns="38100" tIns="38100" rIns="38100" bIns="38100" numCol="1" anchor="ctr">
            <a:noAutofit/>
          </a:bodyPr>
          <a:lstStyle/>
          <a:p>
            <a:pPr lvl="0"/>
            <a:endParaRPr sz="1350"/>
          </a:p>
        </p:txBody>
      </p:sp>
      <p:sp>
        <p:nvSpPr>
          <p:cNvPr id="63" name="Shape 68"/>
          <p:cNvSpPr/>
          <p:nvPr/>
        </p:nvSpPr>
        <p:spPr>
          <a:xfrm>
            <a:off x="4408200" y="4854504"/>
            <a:ext cx="1780972" cy="16994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25400" cap="flat">
            <a:solidFill>
              <a:srgbClr val="FFFFFF"/>
            </a:solidFill>
            <a:prstDash val="solid"/>
            <a:miter lim="400000"/>
          </a:ln>
          <a:effectLst/>
        </p:spPr>
        <p:txBody>
          <a:bodyPr wrap="square" lIns="38100" tIns="38100" rIns="38100" bIns="38100" numCol="1" anchor="ctr">
            <a:noAutofit/>
          </a:bodyPr>
          <a:lstStyle/>
          <a:p>
            <a:pPr lvl="0" algn="ctr"/>
            <a:r>
              <a:rPr lang="en-GB" dirty="0">
                <a:solidFill>
                  <a:schemeClr val="accent1">
                    <a:lumMod val="75000"/>
                  </a:schemeClr>
                </a:solidFill>
              </a:rPr>
              <a:t>The on-line exam system </a:t>
            </a:r>
            <a:r>
              <a:rPr lang="en-GB" dirty="0" smtClean="0">
                <a:solidFill>
                  <a:schemeClr val="accent1">
                    <a:lumMod val="75000"/>
                  </a:schemeClr>
                </a:solidFill>
              </a:rPr>
              <a:t>design for  </a:t>
            </a:r>
            <a:r>
              <a:rPr lang="en-GB" dirty="0">
                <a:solidFill>
                  <a:schemeClr val="accent1">
                    <a:lumMod val="75000"/>
                  </a:schemeClr>
                </a:solidFill>
              </a:rPr>
              <a:t>educational institutes. </a:t>
            </a:r>
            <a:endParaRPr dirty="0">
              <a:solidFill>
                <a:schemeClr val="accent1">
                  <a:lumMod val="75000"/>
                </a:schemeClr>
              </a:solidFill>
            </a:endParaRPr>
          </a:p>
        </p:txBody>
      </p:sp>
      <p:sp>
        <p:nvSpPr>
          <p:cNvPr id="65" name="Shape 74"/>
          <p:cNvSpPr/>
          <p:nvPr/>
        </p:nvSpPr>
        <p:spPr>
          <a:xfrm>
            <a:off x="3075509" y="5626605"/>
            <a:ext cx="762543" cy="85197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25400" cap="flat">
            <a:solidFill>
              <a:srgbClr val="FFFFFF"/>
            </a:solidFill>
            <a:prstDash val="solid"/>
            <a:miter lim="400000"/>
          </a:ln>
          <a:effectLst/>
        </p:spPr>
        <p:txBody>
          <a:bodyPr wrap="square" lIns="38100" tIns="38100" rIns="38100" bIns="38100" numCol="1" anchor="ctr">
            <a:noAutofit/>
          </a:bodyPr>
          <a:lstStyle/>
          <a:p>
            <a:pPr lvl="0"/>
            <a:r>
              <a:rPr lang="en-US" sz="1400" dirty="0" smtClean="0">
                <a:solidFill>
                  <a:schemeClr val="accent1">
                    <a:lumMod val="75000"/>
                  </a:schemeClr>
                </a:solidFill>
              </a:rPr>
              <a:t>Feedback of test</a:t>
            </a:r>
            <a:endParaRPr sz="1400">
              <a:solidFill>
                <a:schemeClr val="accent1">
                  <a:lumMod val="75000"/>
                </a:schemeClr>
              </a:solidFill>
            </a:endParaRPr>
          </a:p>
        </p:txBody>
      </p:sp>
      <p:sp>
        <p:nvSpPr>
          <p:cNvPr id="66" name="Shape 77"/>
          <p:cNvSpPr/>
          <p:nvPr/>
        </p:nvSpPr>
        <p:spPr>
          <a:xfrm>
            <a:off x="4523229" y="149618"/>
            <a:ext cx="3172541" cy="152313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25400" cap="flat">
            <a:solidFill>
              <a:srgbClr val="FFFFFF"/>
            </a:solidFill>
            <a:prstDash val="solid"/>
            <a:miter lim="400000"/>
          </a:ln>
          <a:effectLst/>
        </p:spPr>
        <p:txBody>
          <a:bodyPr wrap="square" lIns="38100" tIns="38100" rIns="38100" bIns="38100" numCol="1" anchor="ctr">
            <a:noAutofit/>
          </a:bodyPr>
          <a:lstStyle/>
          <a:p>
            <a:pPr lvl="0" algn="ctr"/>
            <a:r>
              <a:rPr lang="en-GB" sz="3400" b="1" dirty="0">
                <a:solidFill>
                  <a:schemeClr val="accent1">
                    <a:lumMod val="50000"/>
                  </a:schemeClr>
                </a:solidFill>
              </a:rPr>
              <a:t>SCOPE</a:t>
            </a:r>
            <a:endParaRPr sz="3400" b="1" dirty="0">
              <a:solidFill>
                <a:schemeClr val="accent1">
                  <a:lumMod val="50000"/>
                </a:schemeClr>
              </a:solidFill>
            </a:endParaRPr>
          </a:p>
        </p:txBody>
      </p:sp>
      <p:sp>
        <p:nvSpPr>
          <p:cNvPr id="67" name="Shape 80"/>
          <p:cNvSpPr/>
          <p:nvPr/>
        </p:nvSpPr>
        <p:spPr>
          <a:xfrm>
            <a:off x="2281863" y="1632884"/>
            <a:ext cx="2224997" cy="18721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25400" cap="flat">
            <a:solidFill>
              <a:srgbClr val="FFFFFF"/>
            </a:solidFill>
            <a:prstDash val="solid"/>
            <a:miter lim="400000"/>
          </a:ln>
          <a:effectLst/>
        </p:spPr>
        <p:txBody>
          <a:bodyPr wrap="square" lIns="38100" tIns="38100" rIns="38100" bIns="38100" numCol="1" anchor="ctr">
            <a:noAutofit/>
          </a:bodyPr>
          <a:lstStyle/>
          <a:p>
            <a:pPr lvl="0"/>
            <a:endParaRPr sz="1350"/>
          </a:p>
        </p:txBody>
      </p:sp>
      <p:sp>
        <p:nvSpPr>
          <p:cNvPr id="54" name="Text Placeholder 53"/>
          <p:cNvSpPr>
            <a:spLocks noGrp="1"/>
          </p:cNvSpPr>
          <p:nvPr>
            <p:ph type="body" sz="quarter" idx="13"/>
          </p:nvPr>
        </p:nvSpPr>
        <p:spPr>
          <a:xfrm>
            <a:off x="4822688" y="2803992"/>
            <a:ext cx="2573624" cy="1261212"/>
          </a:xfrm>
        </p:spPr>
        <p:txBody>
          <a:bodyPr anchor="ctr">
            <a:noAutofit/>
          </a:bodyPr>
          <a:lstStyle/>
          <a:p>
            <a:pPr algn="ctr"/>
            <a:r>
              <a:rPr lang="en-GB" sz="2800" b="1" dirty="0"/>
              <a:t>Online Examination System</a:t>
            </a:r>
          </a:p>
        </p:txBody>
      </p:sp>
      <p:sp>
        <p:nvSpPr>
          <p:cNvPr id="73" name="Text Placeholder 50"/>
          <p:cNvSpPr>
            <a:spLocks noGrp="1"/>
          </p:cNvSpPr>
          <p:nvPr>
            <p:ph type="body" sz="quarter" idx="10"/>
          </p:nvPr>
        </p:nvSpPr>
        <p:spPr>
          <a:xfrm>
            <a:off x="2901527" y="4018800"/>
            <a:ext cx="1110506" cy="851378"/>
          </a:xfrm>
        </p:spPr>
        <p:txBody>
          <a:bodyPr anchor="ctr">
            <a:noAutofit/>
          </a:bodyPr>
          <a:lstStyle/>
          <a:p>
            <a:pPr algn="ctr"/>
            <a:r>
              <a:rPr lang="en-GB" sz="1800" dirty="0"/>
              <a:t>Verify a security, authority and safety</a:t>
            </a:r>
          </a:p>
        </p:txBody>
      </p:sp>
      <p:pic>
        <p:nvPicPr>
          <p:cNvPr id="30" name="Picture 2" descr="Image result for acropolis institute of technology and research indore, madhya pradesh 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275142" y="0"/>
            <a:ext cx="880412" cy="870013"/>
          </a:xfrm>
          <a:prstGeom prst="rect">
            <a:avLst/>
          </a:prstGeom>
          <a:noFill/>
          <a:extLst>
            <a:ext uri="{909E8E84-426E-40DD-AFC4-6F175D3DCCD1}">
              <a14:hiddenFill xmlns="" xmlns:a14="http://schemas.microsoft.com/office/drawing/2010/main">
                <a:solidFill>
                  <a:srgbClr val="FFFFFF"/>
                </a:solidFill>
              </a14:hiddenFill>
            </a:ext>
          </a:extLst>
        </p:spPr>
      </p:pic>
      <p:sp>
        <p:nvSpPr>
          <p:cNvPr id="2" name="Rectangle 1">
            <a:extLst>
              <a:ext uri="{FF2B5EF4-FFF2-40B4-BE49-F238E27FC236}">
                <a16:creationId xmlns="" xmlns:a16="http://schemas.microsoft.com/office/drawing/2014/main" id="{4EAEAB8F-D6F0-4A97-AA03-B5977017BED1}"/>
              </a:ext>
            </a:extLst>
          </p:cNvPr>
          <p:cNvSpPr/>
          <p:nvPr/>
        </p:nvSpPr>
        <p:spPr>
          <a:xfrm>
            <a:off x="2555693" y="1828800"/>
            <a:ext cx="1858788" cy="1754326"/>
          </a:xfrm>
          <a:prstGeom prst="rect">
            <a:avLst/>
          </a:prstGeom>
        </p:spPr>
        <p:txBody>
          <a:bodyPr wrap="square">
            <a:spAutoFit/>
          </a:bodyPr>
          <a:lstStyle/>
          <a:p>
            <a:pPr lvl="0"/>
            <a:r>
              <a:rPr lang="en-US" dirty="0" smtClean="0">
                <a:solidFill>
                  <a:schemeClr val="accent1">
                    <a:lumMod val="75000"/>
                  </a:schemeClr>
                </a:solidFill>
              </a:rPr>
              <a:t>Hold all operation and generate reports to user and administrator.</a:t>
            </a:r>
          </a:p>
          <a:p>
            <a:endParaRPr lang="en-GB" dirty="0">
              <a:solidFill>
                <a:schemeClr val="accent1">
                  <a:lumMod val="75000"/>
                </a:schemeClr>
              </a:solidFill>
            </a:endParaRPr>
          </a:p>
        </p:txBody>
      </p:sp>
      <p:sp>
        <p:nvSpPr>
          <p:cNvPr id="16" name="TextBox 15"/>
          <p:cNvSpPr txBox="1"/>
          <p:nvPr/>
        </p:nvSpPr>
        <p:spPr>
          <a:xfrm>
            <a:off x="8001000" y="3429000"/>
            <a:ext cx="1143000" cy="369332"/>
          </a:xfrm>
          <a:prstGeom prst="rect">
            <a:avLst/>
          </a:prstGeom>
          <a:noFill/>
        </p:spPr>
        <p:txBody>
          <a:bodyPr wrap="square" rtlCol="0">
            <a:spAutoFit/>
          </a:bodyPr>
          <a:lstStyle/>
          <a:p>
            <a:r>
              <a:rPr lang="en-US" dirty="0" smtClean="0">
                <a:solidFill>
                  <a:schemeClr val="accent1">
                    <a:lumMod val="75000"/>
                  </a:schemeClr>
                </a:solidFill>
              </a:rPr>
              <a:t>subjective</a:t>
            </a:r>
            <a:endParaRPr lang="en-US" dirty="0">
              <a:solidFill>
                <a:schemeClr val="accent1">
                  <a:lumMod val="75000"/>
                </a:schemeClr>
              </a:solidFill>
            </a:endParaRPr>
          </a:p>
        </p:txBody>
      </p:sp>
      <p:sp>
        <p:nvSpPr>
          <p:cNvPr id="17" name="Shape 59"/>
          <p:cNvSpPr/>
          <p:nvPr/>
        </p:nvSpPr>
        <p:spPr>
          <a:xfrm>
            <a:off x="9448800" y="1066800"/>
            <a:ext cx="1752600" cy="192801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25400" cap="flat">
            <a:solidFill>
              <a:srgbClr val="FFFFFF"/>
            </a:solidFill>
            <a:prstDash val="solid"/>
            <a:miter lim="400000"/>
          </a:ln>
          <a:effectLst/>
        </p:spPr>
        <p:txBody>
          <a:bodyPr wrap="square" lIns="38100" tIns="38100" rIns="38100" bIns="38100" numCol="1" anchor="ctr">
            <a:noAutofit/>
          </a:bodyPr>
          <a:lstStyle/>
          <a:p>
            <a:pPr lvl="0" algn="ctr"/>
            <a:r>
              <a:rPr lang="en-US" sz="1600" dirty="0" smtClean="0">
                <a:solidFill>
                  <a:schemeClr val="accent1">
                    <a:lumMod val="75000"/>
                  </a:schemeClr>
                </a:solidFill>
              </a:rPr>
              <a:t>Several categories of  test</a:t>
            </a:r>
            <a:endParaRPr sz="1600" dirty="0">
              <a:solidFill>
                <a:schemeClr val="accent1">
                  <a:lumMod val="75000"/>
                </a:schemeClr>
              </a:solidFill>
            </a:endParaRPr>
          </a:p>
        </p:txBody>
      </p:sp>
    </p:spTree>
    <p:extLst>
      <p:ext uri="{BB962C8B-B14F-4D97-AF65-F5344CB8AC3E}">
        <p14:creationId xmlns="" xmlns:p14="http://schemas.microsoft.com/office/powerpoint/2010/main" val="505416830"/>
      </p:ext>
    </p:extLst>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fltVal val="0"/>
                                          </p:val>
                                        </p:tav>
                                        <p:tav tm="100000">
                                          <p:val>
                                            <p:strVal val="#ppt_w"/>
                                          </p:val>
                                        </p:tav>
                                      </p:tavLst>
                                    </p:anim>
                                    <p:anim calcmode="lin" valueType="num">
                                      <p:cBhvr>
                                        <p:cTn id="8" dur="500" fill="hold"/>
                                        <p:tgtEl>
                                          <p:spTgt spid="67"/>
                                        </p:tgtEl>
                                        <p:attrNameLst>
                                          <p:attrName>ppt_h</p:attrName>
                                        </p:attrNameLst>
                                      </p:cBhvr>
                                      <p:tavLst>
                                        <p:tav tm="0">
                                          <p:val>
                                            <p:fltVal val="0"/>
                                          </p:val>
                                        </p:tav>
                                        <p:tav tm="100000">
                                          <p:val>
                                            <p:strVal val="#ppt_h"/>
                                          </p:val>
                                        </p:tav>
                                      </p:tavLst>
                                    </p:anim>
                                    <p:animEffect transition="in" filter="fade">
                                      <p:cBhvr>
                                        <p:cTn id="9" dur="500"/>
                                        <p:tgtEl>
                                          <p:spTgt spid="67"/>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59"/>
                                        </p:tgtEl>
                                        <p:attrNameLst>
                                          <p:attrName>style.visibility</p:attrName>
                                        </p:attrNameLst>
                                      </p:cBhvr>
                                      <p:to>
                                        <p:strVal val="visible"/>
                                      </p:to>
                                    </p:set>
                                    <p:anim calcmode="lin" valueType="num">
                                      <p:cBhvr>
                                        <p:cTn id="13" dur="500" fill="hold"/>
                                        <p:tgtEl>
                                          <p:spTgt spid="59"/>
                                        </p:tgtEl>
                                        <p:attrNameLst>
                                          <p:attrName>ppt_w</p:attrName>
                                        </p:attrNameLst>
                                      </p:cBhvr>
                                      <p:tavLst>
                                        <p:tav tm="0">
                                          <p:val>
                                            <p:fltVal val="0"/>
                                          </p:val>
                                        </p:tav>
                                        <p:tav tm="100000">
                                          <p:val>
                                            <p:strVal val="#ppt_w"/>
                                          </p:val>
                                        </p:tav>
                                      </p:tavLst>
                                    </p:anim>
                                    <p:anim calcmode="lin" valueType="num">
                                      <p:cBhvr>
                                        <p:cTn id="14" dur="500" fill="hold"/>
                                        <p:tgtEl>
                                          <p:spTgt spid="59"/>
                                        </p:tgtEl>
                                        <p:attrNameLst>
                                          <p:attrName>ppt_h</p:attrName>
                                        </p:attrNameLst>
                                      </p:cBhvr>
                                      <p:tavLst>
                                        <p:tav tm="0">
                                          <p:val>
                                            <p:fltVal val="0"/>
                                          </p:val>
                                        </p:tav>
                                        <p:tav tm="100000">
                                          <p:val>
                                            <p:strVal val="#ppt_h"/>
                                          </p:val>
                                        </p:tav>
                                      </p:tavLst>
                                    </p:anim>
                                    <p:animEffect transition="in" filter="fade">
                                      <p:cBhvr>
                                        <p:cTn id="15" dur="500"/>
                                        <p:tgtEl>
                                          <p:spTgt spid="59"/>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60"/>
                                        </p:tgtEl>
                                        <p:attrNameLst>
                                          <p:attrName>style.visibility</p:attrName>
                                        </p:attrNameLst>
                                      </p:cBhvr>
                                      <p:to>
                                        <p:strVal val="visible"/>
                                      </p:to>
                                    </p:set>
                                    <p:anim calcmode="lin" valueType="num">
                                      <p:cBhvr>
                                        <p:cTn id="18" dur="500" fill="hold"/>
                                        <p:tgtEl>
                                          <p:spTgt spid="60"/>
                                        </p:tgtEl>
                                        <p:attrNameLst>
                                          <p:attrName>ppt_w</p:attrName>
                                        </p:attrNameLst>
                                      </p:cBhvr>
                                      <p:tavLst>
                                        <p:tav tm="0">
                                          <p:val>
                                            <p:fltVal val="0"/>
                                          </p:val>
                                        </p:tav>
                                        <p:tav tm="100000">
                                          <p:val>
                                            <p:strVal val="#ppt_w"/>
                                          </p:val>
                                        </p:tav>
                                      </p:tavLst>
                                    </p:anim>
                                    <p:anim calcmode="lin" valueType="num">
                                      <p:cBhvr>
                                        <p:cTn id="19" dur="500" fill="hold"/>
                                        <p:tgtEl>
                                          <p:spTgt spid="60"/>
                                        </p:tgtEl>
                                        <p:attrNameLst>
                                          <p:attrName>ppt_h</p:attrName>
                                        </p:attrNameLst>
                                      </p:cBhvr>
                                      <p:tavLst>
                                        <p:tav tm="0">
                                          <p:val>
                                            <p:fltVal val="0"/>
                                          </p:val>
                                        </p:tav>
                                        <p:tav tm="100000">
                                          <p:val>
                                            <p:strVal val="#ppt_h"/>
                                          </p:val>
                                        </p:tav>
                                      </p:tavLst>
                                    </p:anim>
                                    <p:animEffect transition="in" filter="fade">
                                      <p:cBhvr>
                                        <p:cTn id="20" dur="500"/>
                                        <p:tgtEl>
                                          <p:spTgt spid="60"/>
                                        </p:tgtEl>
                                      </p:cBhvr>
                                    </p:animEffect>
                                  </p:childTnLst>
                                </p:cTn>
                              </p:par>
                            </p:childTnLst>
                          </p:cTn>
                        </p:par>
                        <p:par>
                          <p:cTn id="21" fill="hold">
                            <p:stCondLst>
                              <p:cond delay="1000"/>
                            </p:stCondLst>
                            <p:childTnLst>
                              <p:par>
                                <p:cTn id="22" presetID="53" presetClass="entr" presetSubtype="16" fill="hold" grpId="0" nodeType="afterEffect">
                                  <p:stCondLst>
                                    <p:cond delay="0"/>
                                  </p:stCondLst>
                                  <p:childTnLst>
                                    <p:set>
                                      <p:cBhvr>
                                        <p:cTn id="23" dur="1" fill="hold">
                                          <p:stCondLst>
                                            <p:cond delay="0"/>
                                          </p:stCondLst>
                                        </p:cTn>
                                        <p:tgtEl>
                                          <p:spTgt spid="61"/>
                                        </p:tgtEl>
                                        <p:attrNameLst>
                                          <p:attrName>style.visibility</p:attrName>
                                        </p:attrNameLst>
                                      </p:cBhvr>
                                      <p:to>
                                        <p:strVal val="visible"/>
                                      </p:to>
                                    </p:set>
                                    <p:anim calcmode="lin" valueType="num">
                                      <p:cBhvr>
                                        <p:cTn id="24" dur="500" fill="hold"/>
                                        <p:tgtEl>
                                          <p:spTgt spid="61"/>
                                        </p:tgtEl>
                                        <p:attrNameLst>
                                          <p:attrName>ppt_w</p:attrName>
                                        </p:attrNameLst>
                                      </p:cBhvr>
                                      <p:tavLst>
                                        <p:tav tm="0">
                                          <p:val>
                                            <p:fltVal val="0"/>
                                          </p:val>
                                        </p:tav>
                                        <p:tav tm="100000">
                                          <p:val>
                                            <p:strVal val="#ppt_w"/>
                                          </p:val>
                                        </p:tav>
                                      </p:tavLst>
                                    </p:anim>
                                    <p:anim calcmode="lin" valueType="num">
                                      <p:cBhvr>
                                        <p:cTn id="25" dur="500" fill="hold"/>
                                        <p:tgtEl>
                                          <p:spTgt spid="61"/>
                                        </p:tgtEl>
                                        <p:attrNameLst>
                                          <p:attrName>ppt_h</p:attrName>
                                        </p:attrNameLst>
                                      </p:cBhvr>
                                      <p:tavLst>
                                        <p:tav tm="0">
                                          <p:val>
                                            <p:fltVal val="0"/>
                                          </p:val>
                                        </p:tav>
                                        <p:tav tm="100000">
                                          <p:val>
                                            <p:strVal val="#ppt_h"/>
                                          </p:val>
                                        </p:tav>
                                      </p:tavLst>
                                    </p:anim>
                                    <p:animEffect transition="in" filter="fade">
                                      <p:cBhvr>
                                        <p:cTn id="26" dur="500"/>
                                        <p:tgtEl>
                                          <p:spTgt spid="61"/>
                                        </p:tgtEl>
                                      </p:cBhvr>
                                    </p:animEffect>
                                  </p:childTnLst>
                                </p:cTn>
                              </p:par>
                            </p:childTnLst>
                          </p:cTn>
                        </p:par>
                        <p:par>
                          <p:cTn id="27" fill="hold">
                            <p:stCondLst>
                              <p:cond delay="1500"/>
                            </p:stCondLst>
                            <p:childTnLst>
                              <p:par>
                                <p:cTn id="28" presetID="53" presetClass="entr" presetSubtype="16" fill="hold" grpId="0" nodeType="afterEffect">
                                  <p:stCondLst>
                                    <p:cond delay="0"/>
                                  </p:stCondLst>
                                  <p:childTnLst>
                                    <p:set>
                                      <p:cBhvr>
                                        <p:cTn id="29" dur="1" fill="hold">
                                          <p:stCondLst>
                                            <p:cond delay="0"/>
                                          </p:stCondLst>
                                        </p:cTn>
                                        <p:tgtEl>
                                          <p:spTgt spid="56"/>
                                        </p:tgtEl>
                                        <p:attrNameLst>
                                          <p:attrName>style.visibility</p:attrName>
                                        </p:attrNameLst>
                                      </p:cBhvr>
                                      <p:to>
                                        <p:strVal val="visible"/>
                                      </p:to>
                                    </p:set>
                                    <p:anim calcmode="lin" valueType="num">
                                      <p:cBhvr>
                                        <p:cTn id="30" dur="500" fill="hold"/>
                                        <p:tgtEl>
                                          <p:spTgt spid="56"/>
                                        </p:tgtEl>
                                        <p:attrNameLst>
                                          <p:attrName>ppt_w</p:attrName>
                                        </p:attrNameLst>
                                      </p:cBhvr>
                                      <p:tavLst>
                                        <p:tav tm="0">
                                          <p:val>
                                            <p:fltVal val="0"/>
                                          </p:val>
                                        </p:tav>
                                        <p:tav tm="100000">
                                          <p:val>
                                            <p:strVal val="#ppt_w"/>
                                          </p:val>
                                        </p:tav>
                                      </p:tavLst>
                                    </p:anim>
                                    <p:anim calcmode="lin" valueType="num">
                                      <p:cBhvr>
                                        <p:cTn id="31" dur="500" fill="hold"/>
                                        <p:tgtEl>
                                          <p:spTgt spid="56"/>
                                        </p:tgtEl>
                                        <p:attrNameLst>
                                          <p:attrName>ppt_h</p:attrName>
                                        </p:attrNameLst>
                                      </p:cBhvr>
                                      <p:tavLst>
                                        <p:tav tm="0">
                                          <p:val>
                                            <p:fltVal val="0"/>
                                          </p:val>
                                        </p:tav>
                                        <p:tav tm="100000">
                                          <p:val>
                                            <p:strVal val="#ppt_h"/>
                                          </p:val>
                                        </p:tav>
                                      </p:tavLst>
                                    </p:anim>
                                    <p:animEffect transition="in" filter="fade">
                                      <p:cBhvr>
                                        <p:cTn id="32" dur="500"/>
                                        <p:tgtEl>
                                          <p:spTgt spid="56"/>
                                        </p:tgtEl>
                                      </p:cBhvr>
                                    </p:animEffect>
                                  </p:childTnLst>
                                </p:cTn>
                              </p:par>
                            </p:childTnLst>
                          </p:cTn>
                        </p:par>
                        <p:par>
                          <p:cTn id="33" fill="hold">
                            <p:stCondLst>
                              <p:cond delay="2000"/>
                            </p:stCondLst>
                            <p:childTnLst>
                              <p:par>
                                <p:cTn id="34" presetID="53" presetClass="entr" presetSubtype="16" fill="hold" grpId="0" nodeType="afterEffect">
                                  <p:stCondLst>
                                    <p:cond delay="0"/>
                                  </p:stCondLst>
                                  <p:childTnLst>
                                    <p:set>
                                      <p:cBhvr>
                                        <p:cTn id="35" dur="1" fill="hold">
                                          <p:stCondLst>
                                            <p:cond delay="0"/>
                                          </p:stCondLst>
                                        </p:cTn>
                                        <p:tgtEl>
                                          <p:spTgt spid="66"/>
                                        </p:tgtEl>
                                        <p:attrNameLst>
                                          <p:attrName>style.visibility</p:attrName>
                                        </p:attrNameLst>
                                      </p:cBhvr>
                                      <p:to>
                                        <p:strVal val="visible"/>
                                      </p:to>
                                    </p:set>
                                    <p:anim calcmode="lin" valueType="num">
                                      <p:cBhvr>
                                        <p:cTn id="36" dur="500" fill="hold"/>
                                        <p:tgtEl>
                                          <p:spTgt spid="66"/>
                                        </p:tgtEl>
                                        <p:attrNameLst>
                                          <p:attrName>ppt_w</p:attrName>
                                        </p:attrNameLst>
                                      </p:cBhvr>
                                      <p:tavLst>
                                        <p:tav tm="0">
                                          <p:val>
                                            <p:fltVal val="0"/>
                                          </p:val>
                                        </p:tav>
                                        <p:tav tm="100000">
                                          <p:val>
                                            <p:strVal val="#ppt_w"/>
                                          </p:val>
                                        </p:tav>
                                      </p:tavLst>
                                    </p:anim>
                                    <p:anim calcmode="lin" valueType="num">
                                      <p:cBhvr>
                                        <p:cTn id="37" dur="500" fill="hold"/>
                                        <p:tgtEl>
                                          <p:spTgt spid="66"/>
                                        </p:tgtEl>
                                        <p:attrNameLst>
                                          <p:attrName>ppt_h</p:attrName>
                                        </p:attrNameLst>
                                      </p:cBhvr>
                                      <p:tavLst>
                                        <p:tav tm="0">
                                          <p:val>
                                            <p:fltVal val="0"/>
                                          </p:val>
                                        </p:tav>
                                        <p:tav tm="100000">
                                          <p:val>
                                            <p:strVal val="#ppt_h"/>
                                          </p:val>
                                        </p:tav>
                                      </p:tavLst>
                                    </p:anim>
                                    <p:animEffect transition="in" filter="fade">
                                      <p:cBhvr>
                                        <p:cTn id="38" dur="500"/>
                                        <p:tgtEl>
                                          <p:spTgt spid="66"/>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57"/>
                                        </p:tgtEl>
                                        <p:attrNameLst>
                                          <p:attrName>style.visibility</p:attrName>
                                        </p:attrNameLst>
                                      </p:cBhvr>
                                      <p:to>
                                        <p:strVal val="visible"/>
                                      </p:to>
                                    </p:set>
                                    <p:anim calcmode="lin" valueType="num">
                                      <p:cBhvr>
                                        <p:cTn id="43" dur="500" fill="hold"/>
                                        <p:tgtEl>
                                          <p:spTgt spid="57"/>
                                        </p:tgtEl>
                                        <p:attrNameLst>
                                          <p:attrName>ppt_w</p:attrName>
                                        </p:attrNameLst>
                                      </p:cBhvr>
                                      <p:tavLst>
                                        <p:tav tm="0">
                                          <p:val>
                                            <p:fltVal val="0"/>
                                          </p:val>
                                        </p:tav>
                                        <p:tav tm="100000">
                                          <p:val>
                                            <p:strVal val="#ppt_w"/>
                                          </p:val>
                                        </p:tav>
                                      </p:tavLst>
                                    </p:anim>
                                    <p:anim calcmode="lin" valueType="num">
                                      <p:cBhvr>
                                        <p:cTn id="44" dur="500" fill="hold"/>
                                        <p:tgtEl>
                                          <p:spTgt spid="57"/>
                                        </p:tgtEl>
                                        <p:attrNameLst>
                                          <p:attrName>ppt_h</p:attrName>
                                        </p:attrNameLst>
                                      </p:cBhvr>
                                      <p:tavLst>
                                        <p:tav tm="0">
                                          <p:val>
                                            <p:fltVal val="0"/>
                                          </p:val>
                                        </p:tav>
                                        <p:tav tm="100000">
                                          <p:val>
                                            <p:strVal val="#ppt_h"/>
                                          </p:val>
                                        </p:tav>
                                      </p:tavLst>
                                    </p:anim>
                                    <p:animEffect transition="in" filter="fade">
                                      <p:cBhvr>
                                        <p:cTn id="45" dur="500"/>
                                        <p:tgtEl>
                                          <p:spTgt spid="57"/>
                                        </p:tgtEl>
                                      </p:cBhvr>
                                    </p:animEffect>
                                  </p:childTnLst>
                                </p:cTn>
                              </p:par>
                            </p:childTnLst>
                          </p:cTn>
                        </p:par>
                        <p:par>
                          <p:cTn id="46" fill="hold">
                            <p:stCondLst>
                              <p:cond delay="500"/>
                            </p:stCondLst>
                            <p:childTnLst>
                              <p:par>
                                <p:cTn id="47" presetID="53" presetClass="entr" presetSubtype="16" fill="hold" grpId="0" nodeType="afterEffect">
                                  <p:stCondLst>
                                    <p:cond delay="0"/>
                                  </p:stCondLst>
                                  <p:childTnLst>
                                    <p:set>
                                      <p:cBhvr>
                                        <p:cTn id="48" dur="1" fill="hold">
                                          <p:stCondLst>
                                            <p:cond delay="0"/>
                                          </p:stCondLst>
                                        </p:cTn>
                                        <p:tgtEl>
                                          <p:spTgt spid="65"/>
                                        </p:tgtEl>
                                        <p:attrNameLst>
                                          <p:attrName>style.visibility</p:attrName>
                                        </p:attrNameLst>
                                      </p:cBhvr>
                                      <p:to>
                                        <p:strVal val="visible"/>
                                      </p:to>
                                    </p:set>
                                    <p:anim calcmode="lin" valueType="num">
                                      <p:cBhvr>
                                        <p:cTn id="49" dur="500" fill="hold"/>
                                        <p:tgtEl>
                                          <p:spTgt spid="65"/>
                                        </p:tgtEl>
                                        <p:attrNameLst>
                                          <p:attrName>ppt_w</p:attrName>
                                        </p:attrNameLst>
                                      </p:cBhvr>
                                      <p:tavLst>
                                        <p:tav tm="0">
                                          <p:val>
                                            <p:fltVal val="0"/>
                                          </p:val>
                                        </p:tav>
                                        <p:tav tm="100000">
                                          <p:val>
                                            <p:strVal val="#ppt_w"/>
                                          </p:val>
                                        </p:tav>
                                      </p:tavLst>
                                    </p:anim>
                                    <p:anim calcmode="lin" valueType="num">
                                      <p:cBhvr>
                                        <p:cTn id="50" dur="500" fill="hold"/>
                                        <p:tgtEl>
                                          <p:spTgt spid="65"/>
                                        </p:tgtEl>
                                        <p:attrNameLst>
                                          <p:attrName>ppt_h</p:attrName>
                                        </p:attrNameLst>
                                      </p:cBhvr>
                                      <p:tavLst>
                                        <p:tav tm="0">
                                          <p:val>
                                            <p:fltVal val="0"/>
                                          </p:val>
                                        </p:tav>
                                        <p:tav tm="100000">
                                          <p:val>
                                            <p:strVal val="#ppt_h"/>
                                          </p:val>
                                        </p:tav>
                                      </p:tavLst>
                                    </p:anim>
                                    <p:animEffect transition="in" filter="fade">
                                      <p:cBhvr>
                                        <p:cTn id="51" dur="500"/>
                                        <p:tgtEl>
                                          <p:spTgt spid="65"/>
                                        </p:tgtEl>
                                      </p:cBhvr>
                                    </p:animEffect>
                                  </p:childTnLst>
                                </p:cTn>
                              </p:par>
                            </p:childTnLst>
                          </p:cTn>
                        </p:par>
                        <p:par>
                          <p:cTn id="52" fill="hold">
                            <p:stCondLst>
                              <p:cond delay="1000"/>
                            </p:stCondLst>
                            <p:childTnLst>
                              <p:par>
                                <p:cTn id="53" presetID="53" presetClass="entr" presetSubtype="16" fill="hold" grpId="0" nodeType="afterEffect">
                                  <p:stCondLst>
                                    <p:cond delay="0"/>
                                  </p:stCondLst>
                                  <p:childTnLst>
                                    <p:set>
                                      <p:cBhvr>
                                        <p:cTn id="54" dur="1" fill="hold">
                                          <p:stCondLst>
                                            <p:cond delay="0"/>
                                          </p:stCondLst>
                                        </p:cTn>
                                        <p:tgtEl>
                                          <p:spTgt spid="63"/>
                                        </p:tgtEl>
                                        <p:attrNameLst>
                                          <p:attrName>style.visibility</p:attrName>
                                        </p:attrNameLst>
                                      </p:cBhvr>
                                      <p:to>
                                        <p:strVal val="visible"/>
                                      </p:to>
                                    </p:set>
                                    <p:anim calcmode="lin" valueType="num">
                                      <p:cBhvr>
                                        <p:cTn id="55" dur="500" fill="hold"/>
                                        <p:tgtEl>
                                          <p:spTgt spid="63"/>
                                        </p:tgtEl>
                                        <p:attrNameLst>
                                          <p:attrName>ppt_w</p:attrName>
                                        </p:attrNameLst>
                                      </p:cBhvr>
                                      <p:tavLst>
                                        <p:tav tm="0">
                                          <p:val>
                                            <p:fltVal val="0"/>
                                          </p:val>
                                        </p:tav>
                                        <p:tav tm="100000">
                                          <p:val>
                                            <p:strVal val="#ppt_w"/>
                                          </p:val>
                                        </p:tav>
                                      </p:tavLst>
                                    </p:anim>
                                    <p:anim calcmode="lin" valueType="num">
                                      <p:cBhvr>
                                        <p:cTn id="56" dur="500" fill="hold"/>
                                        <p:tgtEl>
                                          <p:spTgt spid="63"/>
                                        </p:tgtEl>
                                        <p:attrNameLst>
                                          <p:attrName>ppt_h</p:attrName>
                                        </p:attrNameLst>
                                      </p:cBhvr>
                                      <p:tavLst>
                                        <p:tav tm="0">
                                          <p:val>
                                            <p:fltVal val="0"/>
                                          </p:val>
                                        </p:tav>
                                        <p:tav tm="100000">
                                          <p:val>
                                            <p:strVal val="#ppt_h"/>
                                          </p:val>
                                        </p:tav>
                                      </p:tavLst>
                                    </p:anim>
                                    <p:animEffect transition="in" filter="fade">
                                      <p:cBhvr>
                                        <p:cTn id="57" dur="500"/>
                                        <p:tgtEl>
                                          <p:spTgt spid="63"/>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73">
                                            <p:txEl>
                                              <p:pRg st="0" end="0"/>
                                            </p:txEl>
                                          </p:spTgt>
                                        </p:tgtEl>
                                        <p:attrNameLst>
                                          <p:attrName>style.visibility</p:attrName>
                                        </p:attrNameLst>
                                      </p:cBhvr>
                                      <p:to>
                                        <p:strVal val="visible"/>
                                      </p:to>
                                    </p:set>
                                    <p:anim calcmode="lin" valueType="num">
                                      <p:cBhvr>
                                        <p:cTn id="60" dur="500" fill="hold"/>
                                        <p:tgtEl>
                                          <p:spTgt spid="73">
                                            <p:txEl>
                                              <p:pRg st="0" end="0"/>
                                            </p:txEl>
                                          </p:spTgt>
                                        </p:tgtEl>
                                        <p:attrNameLst>
                                          <p:attrName>ppt_w</p:attrName>
                                        </p:attrNameLst>
                                      </p:cBhvr>
                                      <p:tavLst>
                                        <p:tav tm="0">
                                          <p:val>
                                            <p:fltVal val="0"/>
                                          </p:val>
                                        </p:tav>
                                        <p:tav tm="100000">
                                          <p:val>
                                            <p:strVal val="#ppt_w"/>
                                          </p:val>
                                        </p:tav>
                                      </p:tavLst>
                                    </p:anim>
                                    <p:anim calcmode="lin" valueType="num">
                                      <p:cBhvr>
                                        <p:cTn id="61" dur="500" fill="hold"/>
                                        <p:tgtEl>
                                          <p:spTgt spid="73">
                                            <p:txEl>
                                              <p:pRg st="0" end="0"/>
                                            </p:txEl>
                                          </p:spTgt>
                                        </p:tgtEl>
                                        <p:attrNameLst>
                                          <p:attrName>ppt_h</p:attrName>
                                        </p:attrNameLst>
                                      </p:cBhvr>
                                      <p:tavLst>
                                        <p:tav tm="0">
                                          <p:val>
                                            <p:fltVal val="0"/>
                                          </p:val>
                                        </p:tav>
                                        <p:tav tm="100000">
                                          <p:val>
                                            <p:strVal val="#ppt_h"/>
                                          </p:val>
                                        </p:tav>
                                      </p:tavLst>
                                    </p:anim>
                                    <p:animEffect transition="in" filter="fade">
                                      <p:cBhvr>
                                        <p:cTn id="62" dur="500"/>
                                        <p:tgtEl>
                                          <p:spTgt spid="73">
                                            <p:txEl>
                                              <p:pRg st="0" end="0"/>
                                            </p:txEl>
                                          </p:spTgt>
                                        </p:tgtEl>
                                      </p:cBhvr>
                                    </p:animEffect>
                                  </p:childTnLst>
                                </p:cTn>
                              </p:par>
                            </p:childTnLst>
                          </p:cTn>
                        </p:par>
                        <p:par>
                          <p:cTn id="63" fill="hold">
                            <p:stCondLst>
                              <p:cond delay="1500"/>
                            </p:stCondLst>
                            <p:childTnLst>
                              <p:par>
                                <p:cTn id="64" presetID="53" presetClass="entr" presetSubtype="528" fill="hold" grpId="0" nodeType="afterEffect">
                                  <p:stCondLst>
                                    <p:cond delay="0"/>
                                  </p:stCondLst>
                                  <p:childTnLst>
                                    <p:set>
                                      <p:cBhvr>
                                        <p:cTn id="65" dur="1" fill="hold">
                                          <p:stCondLst>
                                            <p:cond delay="0"/>
                                          </p:stCondLst>
                                        </p:cTn>
                                        <p:tgtEl>
                                          <p:spTgt spid="55"/>
                                        </p:tgtEl>
                                        <p:attrNameLst>
                                          <p:attrName>style.visibility</p:attrName>
                                        </p:attrNameLst>
                                      </p:cBhvr>
                                      <p:to>
                                        <p:strVal val="visible"/>
                                      </p:to>
                                    </p:set>
                                    <p:anim calcmode="lin" valueType="num">
                                      <p:cBhvr>
                                        <p:cTn id="66" dur="500" fill="hold"/>
                                        <p:tgtEl>
                                          <p:spTgt spid="55"/>
                                        </p:tgtEl>
                                        <p:attrNameLst>
                                          <p:attrName>ppt_w</p:attrName>
                                        </p:attrNameLst>
                                      </p:cBhvr>
                                      <p:tavLst>
                                        <p:tav tm="0">
                                          <p:val>
                                            <p:fltVal val="0"/>
                                          </p:val>
                                        </p:tav>
                                        <p:tav tm="100000">
                                          <p:val>
                                            <p:strVal val="#ppt_w"/>
                                          </p:val>
                                        </p:tav>
                                      </p:tavLst>
                                    </p:anim>
                                    <p:anim calcmode="lin" valueType="num">
                                      <p:cBhvr>
                                        <p:cTn id="67" dur="500" fill="hold"/>
                                        <p:tgtEl>
                                          <p:spTgt spid="55"/>
                                        </p:tgtEl>
                                        <p:attrNameLst>
                                          <p:attrName>ppt_h</p:attrName>
                                        </p:attrNameLst>
                                      </p:cBhvr>
                                      <p:tavLst>
                                        <p:tav tm="0">
                                          <p:val>
                                            <p:fltVal val="0"/>
                                          </p:val>
                                        </p:tav>
                                        <p:tav tm="100000">
                                          <p:val>
                                            <p:strVal val="#ppt_h"/>
                                          </p:val>
                                        </p:tav>
                                      </p:tavLst>
                                    </p:anim>
                                    <p:animEffect transition="in" filter="fade">
                                      <p:cBhvr>
                                        <p:cTn id="68" dur="500"/>
                                        <p:tgtEl>
                                          <p:spTgt spid="55"/>
                                        </p:tgtEl>
                                      </p:cBhvr>
                                    </p:animEffect>
                                    <p:anim calcmode="lin" valueType="num">
                                      <p:cBhvr>
                                        <p:cTn id="69" dur="500" fill="hold"/>
                                        <p:tgtEl>
                                          <p:spTgt spid="55"/>
                                        </p:tgtEl>
                                        <p:attrNameLst>
                                          <p:attrName>ppt_x</p:attrName>
                                        </p:attrNameLst>
                                      </p:cBhvr>
                                      <p:tavLst>
                                        <p:tav tm="0">
                                          <p:val>
                                            <p:fltVal val="0.5"/>
                                          </p:val>
                                        </p:tav>
                                        <p:tav tm="100000">
                                          <p:val>
                                            <p:strVal val="#ppt_x"/>
                                          </p:val>
                                        </p:tav>
                                      </p:tavLst>
                                    </p:anim>
                                    <p:anim calcmode="lin" valueType="num">
                                      <p:cBhvr>
                                        <p:cTn id="70" dur="500" fill="hold"/>
                                        <p:tgtEl>
                                          <p:spTgt spid="55"/>
                                        </p:tgtEl>
                                        <p:attrNameLst>
                                          <p:attrName>ppt_y</p:attrName>
                                        </p:attrNameLst>
                                      </p:cBhvr>
                                      <p:tavLst>
                                        <p:tav tm="0">
                                          <p:val>
                                            <p:fltVal val="0.5"/>
                                          </p:val>
                                        </p:tav>
                                        <p:tav tm="100000">
                                          <p:val>
                                            <p:strVal val="#ppt_y"/>
                                          </p:val>
                                        </p:tav>
                                      </p:tavLst>
                                    </p:anim>
                                  </p:childTnLst>
                                </p:cTn>
                              </p:par>
                              <p:par>
                                <p:cTn id="71" presetID="9" presetClass="entr" presetSubtype="0" fill="hold" grpId="0" nodeType="withEffect">
                                  <p:stCondLst>
                                    <p:cond delay="0"/>
                                  </p:stCondLst>
                                  <p:childTnLst>
                                    <p:set>
                                      <p:cBhvr>
                                        <p:cTn id="72" dur="1" fill="hold">
                                          <p:stCondLst>
                                            <p:cond delay="0"/>
                                          </p:stCondLst>
                                        </p:cTn>
                                        <p:tgtEl>
                                          <p:spTgt spid="54">
                                            <p:txEl>
                                              <p:pRg st="0" end="0"/>
                                            </p:txEl>
                                          </p:spTgt>
                                        </p:tgtEl>
                                        <p:attrNameLst>
                                          <p:attrName>style.visibility</p:attrName>
                                        </p:attrNameLst>
                                      </p:cBhvr>
                                      <p:to>
                                        <p:strVal val="visible"/>
                                      </p:to>
                                    </p:set>
                                    <p:animEffect transition="in" filter="dissolve">
                                      <p:cBhvr>
                                        <p:cTn id="73" dur="500"/>
                                        <p:tgtEl>
                                          <p:spTgt spid="54">
                                            <p:txEl>
                                              <p:pRg st="0" end="0"/>
                                            </p:txEl>
                                          </p:spTgt>
                                        </p:tgtEl>
                                      </p:cBhvr>
                                    </p:animEffect>
                                  </p:childTnLst>
                                </p:cTn>
                              </p:par>
                            </p:childTnLst>
                          </p:cTn>
                        </p:par>
                        <p:par>
                          <p:cTn id="74" fill="hold">
                            <p:stCondLst>
                              <p:cond delay="2000"/>
                            </p:stCondLst>
                            <p:childTnLst>
                              <p:par>
                                <p:cTn id="75" presetID="53" presetClass="entr" presetSubtype="16" fill="hold" grpId="0" nodeType="afterEffect">
                                  <p:stCondLst>
                                    <p:cond delay="0"/>
                                  </p:stCondLst>
                                  <p:childTnLst>
                                    <p:set>
                                      <p:cBhvr>
                                        <p:cTn id="76" dur="1" fill="hold">
                                          <p:stCondLst>
                                            <p:cond delay="0"/>
                                          </p:stCondLst>
                                        </p:cTn>
                                        <p:tgtEl>
                                          <p:spTgt spid="2"/>
                                        </p:tgtEl>
                                        <p:attrNameLst>
                                          <p:attrName>style.visibility</p:attrName>
                                        </p:attrNameLst>
                                      </p:cBhvr>
                                      <p:to>
                                        <p:strVal val="visible"/>
                                      </p:to>
                                    </p:set>
                                    <p:anim calcmode="lin" valueType="num">
                                      <p:cBhvr>
                                        <p:cTn id="77" dur="500" fill="hold"/>
                                        <p:tgtEl>
                                          <p:spTgt spid="2"/>
                                        </p:tgtEl>
                                        <p:attrNameLst>
                                          <p:attrName>ppt_w</p:attrName>
                                        </p:attrNameLst>
                                      </p:cBhvr>
                                      <p:tavLst>
                                        <p:tav tm="0">
                                          <p:val>
                                            <p:fltVal val="0"/>
                                          </p:val>
                                        </p:tav>
                                        <p:tav tm="100000">
                                          <p:val>
                                            <p:strVal val="#ppt_w"/>
                                          </p:val>
                                        </p:tav>
                                      </p:tavLst>
                                    </p:anim>
                                    <p:anim calcmode="lin" valueType="num">
                                      <p:cBhvr>
                                        <p:cTn id="78" dur="500" fill="hold"/>
                                        <p:tgtEl>
                                          <p:spTgt spid="2"/>
                                        </p:tgtEl>
                                        <p:attrNameLst>
                                          <p:attrName>ppt_h</p:attrName>
                                        </p:attrNameLst>
                                      </p:cBhvr>
                                      <p:tavLst>
                                        <p:tav tm="0">
                                          <p:val>
                                            <p:fltVal val="0"/>
                                          </p:val>
                                        </p:tav>
                                        <p:tav tm="100000">
                                          <p:val>
                                            <p:strVal val="#ppt_h"/>
                                          </p:val>
                                        </p:tav>
                                      </p:tavLst>
                                    </p:anim>
                                    <p:animEffect transition="in" filter="fade">
                                      <p:cBhvr>
                                        <p:cTn id="79" dur="500"/>
                                        <p:tgtEl>
                                          <p:spTgt spid="2"/>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17"/>
                                        </p:tgtEl>
                                        <p:attrNameLst>
                                          <p:attrName>style.visibility</p:attrName>
                                        </p:attrNameLst>
                                      </p:cBhvr>
                                      <p:to>
                                        <p:strVal val="visible"/>
                                      </p:to>
                                    </p:set>
                                    <p:anim calcmode="lin" valueType="num">
                                      <p:cBhvr>
                                        <p:cTn id="82" dur="500" fill="hold"/>
                                        <p:tgtEl>
                                          <p:spTgt spid="17"/>
                                        </p:tgtEl>
                                        <p:attrNameLst>
                                          <p:attrName>ppt_w</p:attrName>
                                        </p:attrNameLst>
                                      </p:cBhvr>
                                      <p:tavLst>
                                        <p:tav tm="0">
                                          <p:val>
                                            <p:fltVal val="0"/>
                                          </p:val>
                                        </p:tav>
                                        <p:tav tm="100000">
                                          <p:val>
                                            <p:strVal val="#ppt_w"/>
                                          </p:val>
                                        </p:tav>
                                      </p:tavLst>
                                    </p:anim>
                                    <p:anim calcmode="lin" valueType="num">
                                      <p:cBhvr>
                                        <p:cTn id="83" dur="500" fill="hold"/>
                                        <p:tgtEl>
                                          <p:spTgt spid="17"/>
                                        </p:tgtEl>
                                        <p:attrNameLst>
                                          <p:attrName>ppt_h</p:attrName>
                                        </p:attrNameLst>
                                      </p:cBhvr>
                                      <p:tavLst>
                                        <p:tav tm="0">
                                          <p:val>
                                            <p:fltVal val="0"/>
                                          </p:val>
                                        </p:tav>
                                        <p:tav tm="100000">
                                          <p:val>
                                            <p:strVal val="#ppt_h"/>
                                          </p:val>
                                        </p:tav>
                                      </p:tavLst>
                                    </p:anim>
                                    <p:animEffect transition="in" filter="fade">
                                      <p:cBhvr>
                                        <p:cTn id="8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57" grpId="0" animBg="1"/>
      <p:bldP spid="59" grpId="0" animBg="1"/>
      <p:bldP spid="60" grpId="0" animBg="1"/>
      <p:bldP spid="61" grpId="0" animBg="1"/>
      <p:bldP spid="63" grpId="0" animBg="1"/>
      <p:bldP spid="65" grpId="0" animBg="1"/>
      <p:bldP spid="66" grpId="0" animBg="1"/>
      <p:bldP spid="67" grpId="0" animBg="1"/>
      <p:bldP spid="54" grpId="0" build="p"/>
      <p:bldP spid="73" grpId="0" build="p"/>
      <p:bldP spid="2" grpId="0"/>
      <p:bldP spid="1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 xmlns:thm15="http://schemas.microsoft.com/office/thememl/2012/main" name="Parallax" id="{3388167B-A2EB-4685-9635-1831D9AEF8C4}" vid="{4F7A876A-7598-49CA-AFC8-8EDA2551E4A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609</TotalTime>
  <Words>615</Words>
  <Application>Microsoft Office PowerPoint</Application>
  <PresentationFormat>Custom</PresentationFormat>
  <Paragraphs>86</Paragraphs>
  <Slides>11</Slides>
  <Notes>5</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Parallax</vt:lpstr>
      <vt:lpstr>Slide 1</vt:lpstr>
      <vt:lpstr>Slide 2</vt:lpstr>
      <vt:lpstr>SOLUTION</vt:lpstr>
      <vt:lpstr>6 Reasons Why We Must Use Online Examination System</vt:lpstr>
      <vt:lpstr>FLOW</vt:lpstr>
      <vt:lpstr>Slide 6</vt:lpstr>
      <vt:lpstr>Slide 7</vt:lpstr>
      <vt:lpstr>LIMITATIONS</vt:lpstr>
      <vt:lpstr>Slide 9</vt:lpstr>
      <vt:lpstr>Conclusion</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2017-18</dc:title>
  <dc:creator>anju.ind</dc:creator>
  <cp:lastModifiedBy>admin</cp:lastModifiedBy>
  <cp:revision>67</cp:revision>
  <dcterms:modified xsi:type="dcterms:W3CDTF">2018-08-23T05:43:30Z</dcterms:modified>
</cp:coreProperties>
</file>