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3E8C-809A-9B1C-A15C-B1140C188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F7616-B2DC-C5E5-FB79-044B9A88F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FD752-6B4B-9D93-F129-50F36801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65F5-6593-41C1-8605-BCFCCE486E4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7437-A12B-CB0E-64FC-856D42E6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88CA-87F1-763E-4F8B-5201417D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D2E-4EEE-4414-B1A4-538D3B49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1F6D-3D04-B823-E0B4-89D444AB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C0CA2-490F-2E35-1E97-8E50EBD71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0294E-9D5C-72FB-8332-41DA4447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65F5-6593-41C1-8605-BCFCCE486E4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1F393-D84F-86F4-2707-9EE48662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70A8-6AEE-6A94-9836-01E33E26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D2E-4EEE-4414-B1A4-538D3B49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2F671-15D0-947A-5BEF-3093D6B9B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366A8-8216-CDE8-F621-E583E7ECC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82C6-A867-746E-D287-A8ED6FD5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65F5-6593-41C1-8605-BCFCCE486E4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DF04-2CA1-D4C4-9542-FA135860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F0A0-F637-7778-FDA5-E9A3AAAD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D2E-4EEE-4414-B1A4-538D3B49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4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225A-F0C8-C0D0-0E70-0D6FA899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69D7-552D-A57E-6A70-AF231BE7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F9C1-C022-5798-B1E4-4D3DA823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65F5-6593-41C1-8605-BCFCCE486E4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2CDE-FD16-9D74-FD96-86910EAE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E927-3783-9B02-EDE9-5358E009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D2E-4EEE-4414-B1A4-538D3B49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2EEB-9C66-ADBE-7F4D-5F615C81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C8219-6A96-262B-990F-4D53A637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630D-04FD-D603-365A-A4B5A719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65F5-6593-41C1-8605-BCFCCE486E4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A709-86AF-D62A-2E13-5C3FEC24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BE078-8A9D-8CD2-A886-7186D923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D2E-4EEE-4414-B1A4-538D3B49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AD7C-0E62-083C-DE24-3C5CEF57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EBFC-AF5B-D533-CA9E-4EEEBDF42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3A993-312C-FA9F-D3C3-048DF60B6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F1522-D0E5-9675-89E7-78A88948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65F5-6593-41C1-8605-BCFCCE486E4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A2F31-3C71-96CF-8298-1531C326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43A3C-73F4-2A9A-A82A-697E7242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D2E-4EEE-4414-B1A4-538D3B49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7DB5-6CAB-A43C-37B0-55C1396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7F703-E1D0-9750-4E80-04577050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CB7C2-177F-A351-2D23-EEE53A55C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2B3F9-F253-E06C-114B-389055B30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F6C68-75E9-24BB-97C2-D6C946390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FBDFE-89B8-2FC8-AF55-1E05676D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65F5-6593-41C1-8605-BCFCCE486E4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70671-3162-3A73-CDCC-12172C91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B4441-76C6-5CDD-1816-1F051A28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D2E-4EEE-4414-B1A4-538D3B49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D531-162C-525D-B04D-9056B2B2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1F74E-3F3D-9858-08D7-250073F2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65F5-6593-41C1-8605-BCFCCE486E4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3DA10-6DA4-F89D-602A-D2D92C9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238BA-9075-556B-FA0A-16836DFE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D2E-4EEE-4414-B1A4-538D3B49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D24A7-FB25-E0B5-E9E3-ECBE9506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65F5-6593-41C1-8605-BCFCCE486E4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24C71-2724-32B5-E8A3-B3DD5173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3ECCE-A33B-92E2-3ED8-C188698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D2E-4EEE-4414-B1A4-538D3B49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29D8-0A94-1D9D-9540-E89B68CB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D0D1-4D7B-245A-A4F7-DADC00B9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58CEF-BB1B-F597-BDC5-674B6D4BF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9B288-A6E8-7FCA-B02C-99904F09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65F5-6593-41C1-8605-BCFCCE486E4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9C33B-0AA2-5044-2411-1514BF50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9D86B-654E-50B2-073B-464A23FB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D2E-4EEE-4414-B1A4-538D3B49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2283-5AA4-6989-2243-D333EC24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C2CB5-DF71-DBBD-B433-B5BBB2689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51388-93F1-1A5E-8263-9266123C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A2C4C-C81B-02ED-782B-7DEC9FE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65F5-6593-41C1-8605-BCFCCE486E4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B0A0-0245-04FA-8BA2-D8776DEE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BA73E-E290-6DC3-F010-5DF677E5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D2E-4EEE-4414-B1A4-538D3B49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B7FD4-9424-E7E4-300B-42A7F8F1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032C9-BF87-EE2A-1966-BB4125CD8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E265-663E-1F0D-1A6C-134287A75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665F5-6593-41C1-8605-BCFCCE486E4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7C9E-B545-CA09-BBD8-73BF5FAC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A626-6F64-5B14-9505-381AD9ACA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23D2E-4EEE-4414-B1A4-538D3B49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33F367-DD90-5EA7-2370-02DE767A3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6" t="40889" r="28250" b="37777"/>
          <a:stretch/>
        </p:blipFill>
        <p:spPr>
          <a:xfrm>
            <a:off x="1955800" y="3952240"/>
            <a:ext cx="8280400" cy="25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1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6FB045-B2F5-DFDF-E9AF-5872A5BB3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32444" r="29083" b="36889"/>
          <a:stretch/>
        </p:blipFill>
        <p:spPr>
          <a:xfrm>
            <a:off x="1168400" y="3144520"/>
            <a:ext cx="9580880" cy="3215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78DC8-8182-CBCF-3C10-751F37C04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7" t="48445" r="28333" b="24444"/>
          <a:stretch/>
        </p:blipFill>
        <p:spPr>
          <a:xfrm>
            <a:off x="1605280" y="111760"/>
            <a:ext cx="9580880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abhishek(ＴＳＩＰ)</dc:creator>
  <cp:lastModifiedBy>r abhishek(ＴＳＩＰ)</cp:lastModifiedBy>
  <cp:revision>1</cp:revision>
  <dcterms:created xsi:type="dcterms:W3CDTF">2025-04-24T04:30:11Z</dcterms:created>
  <dcterms:modified xsi:type="dcterms:W3CDTF">2025-04-24T05:17:07Z</dcterms:modified>
</cp:coreProperties>
</file>