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p:scale>
          <a:sx n="77" d="100"/>
          <a:sy n="77" d="100"/>
        </p:scale>
        <p:origin x="-462" y="-96"/>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9/11/2022</a:t>
            </a:fld>
            <a:endParaRPr lang="en-US" dirty="0"/>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9133832" y="0"/>
            <a:ext cx="3058168" cy="6858000"/>
          </a:xfrm>
          <a:prstGeom prst="rect">
            <a:avLst/>
          </a:prstGeom>
        </p:spPr>
      </p:pic>
      <p:sp>
        <p:nvSpPr>
          <p:cNvPr id="3" name="Subtitle 2"/>
          <p:cNvSpPr>
            <a:spLocks noGrp="1"/>
          </p:cNvSpPr>
          <p:nvPr>
            <p:ph type="subTitle" idx="1"/>
          </p:nvPr>
        </p:nvSpPr>
        <p:spPr>
          <a:xfrm>
            <a:off x="3251200" y="3581400"/>
            <a:ext cx="52832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3251200" y="1447800"/>
            <a:ext cx="52832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4777318" y="6426202"/>
            <a:ext cx="3759199" cy="126999"/>
          </a:xfrm>
        </p:spPr>
        <p:txBody>
          <a:bodyPr/>
          <a:lstStyle/>
          <a:p>
            <a:fld id="{F5356824-A55C-4F44-B9CB-109B027241D7}" type="datetimeFigureOut">
              <a:rPr lang="en-US" smtClean="0"/>
              <a:t>9/11/2022</a:t>
            </a:fld>
            <a:endParaRPr lang="en-US" dirty="0"/>
          </a:p>
        </p:txBody>
      </p:sp>
      <p:sp>
        <p:nvSpPr>
          <p:cNvPr id="14" name="Slide Number Placeholder 13"/>
          <p:cNvSpPr>
            <a:spLocks noGrp="1"/>
          </p:cNvSpPr>
          <p:nvPr>
            <p:ph type="sldNum" sz="quarter" idx="11"/>
          </p:nvPr>
        </p:nvSpPr>
        <p:spPr>
          <a:xfrm>
            <a:off x="8553301" y="6400800"/>
            <a:ext cx="609600" cy="152400"/>
          </a:xfrm>
        </p:spPr>
        <p:txBody>
          <a:bodyPr/>
          <a:lstStyle>
            <a:lvl1pPr algn="r">
              <a:defRPr/>
            </a:lvl1pPr>
          </a:lstStyle>
          <a:p>
            <a:fld id="{62C6627B-E4D5-2947-8E88-B84039729B99}" type="slidenum">
              <a:rPr lang="en-US" smtClean="0"/>
              <a:t>‹#›</a:t>
            </a:fld>
            <a:endParaRPr lang="en-US" dirty="0"/>
          </a:p>
        </p:txBody>
      </p:sp>
      <p:sp>
        <p:nvSpPr>
          <p:cNvPr id="15" name="Footer Placeholder 14"/>
          <p:cNvSpPr>
            <a:spLocks noGrp="1"/>
          </p:cNvSpPr>
          <p:nvPr>
            <p:ph type="ftr" sz="quarter" idx="12"/>
          </p:nvPr>
        </p:nvSpPr>
        <p:spPr>
          <a:xfrm>
            <a:off x="4775201" y="6296248"/>
            <a:ext cx="3761316" cy="152400"/>
          </a:xfrm>
        </p:spPr>
        <p:txBody>
          <a:body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F5356824-A55C-4F44-B9CB-109B027241D7}" type="datetimeFigureOut">
              <a:rPr lang="en-US" smtClean="0"/>
              <a:t>9/11/2022</a:t>
            </a:fld>
            <a:endParaRPr lang="en-US" dirty="0"/>
          </a:p>
        </p:txBody>
      </p:sp>
      <p:sp>
        <p:nvSpPr>
          <p:cNvPr id="14" name="Slide Number Placeholder 13"/>
          <p:cNvSpPr>
            <a:spLocks noGrp="1"/>
          </p:cNvSpPr>
          <p:nvPr>
            <p:ph type="sldNum" sz="quarter" idx="11"/>
          </p:nvPr>
        </p:nvSpPr>
        <p:spPr/>
        <p:txBody>
          <a:bodyPr/>
          <a:lstStyle/>
          <a:p>
            <a:fld id="{62C6627B-E4D5-2947-8E88-B84039729B99}"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F5356824-A55C-4F44-B9CB-109B027241D7}" type="datetimeFigureOut">
              <a:rPr lang="en-US" smtClean="0"/>
              <a:t>9/11/2022</a:t>
            </a:fld>
            <a:endParaRPr lang="en-US" dirty="0"/>
          </a:p>
        </p:txBody>
      </p:sp>
      <p:sp>
        <p:nvSpPr>
          <p:cNvPr id="14" name="Slide Number Placeholder 13"/>
          <p:cNvSpPr>
            <a:spLocks noGrp="1"/>
          </p:cNvSpPr>
          <p:nvPr>
            <p:ph type="sldNum" sz="quarter" idx="11"/>
          </p:nvPr>
        </p:nvSpPr>
        <p:spPr/>
        <p:txBody>
          <a:bodyPr/>
          <a:lstStyle/>
          <a:p>
            <a:fld id="{62C6627B-E4D5-2947-8E88-B84039729B99}"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34321"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4"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8"/>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5" y="1507068"/>
            <a:ext cx="113690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6993361"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2"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8"/>
            <a:ext cx="4890579"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5711878"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5708797" y="1507068"/>
            <a:ext cx="4890579"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34037ED-B73E-2946-8FAC-2803EA71C585}"/>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7" y="0"/>
            <a:ext cx="6098947"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6"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5" y="0"/>
            <a:ext cx="6098947"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2"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48768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F5356824-A55C-4F44-B9CB-109B027241D7}" type="datetimeFigureOut">
              <a:rPr lang="en-US" smtClean="0"/>
              <a:t>9/11/2022</a:t>
            </a:fld>
            <a:endParaRPr lang="en-US" dirty="0"/>
          </a:p>
        </p:txBody>
      </p:sp>
      <p:sp>
        <p:nvSpPr>
          <p:cNvPr id="11" name="Slide Number Placeholder 10"/>
          <p:cNvSpPr>
            <a:spLocks noGrp="1"/>
          </p:cNvSpPr>
          <p:nvPr>
            <p:ph type="sldNum" sz="quarter" idx="11"/>
          </p:nvPr>
        </p:nvSpPr>
        <p:spPr/>
        <p:txBody>
          <a:bodyPr/>
          <a:lstStyle/>
          <a:p>
            <a:fld id="{62C6627B-E4D5-2947-8E88-B84039729B99}" type="slidenum">
              <a:rPr lang="en-US" smtClean="0"/>
              <a:t>‹#›</a:t>
            </a:fld>
            <a:endParaRPr lang="en-US" dirty="0"/>
          </a:p>
        </p:txBody>
      </p:sp>
      <p:sp>
        <p:nvSpPr>
          <p:cNvPr id="12" name="Footer Placeholder 11"/>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2"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3" y="1507068"/>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5" y="1507068"/>
            <a:ext cx="113690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6"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6"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5"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7" y="-1"/>
            <a:ext cx="11067515"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9"/>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4" y="339646"/>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5" y="3482979"/>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6" y="56851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9"/>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5" y="339646"/>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9"/>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5" y="56851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9144000" y="0"/>
            <a:ext cx="3058168" cy="6858000"/>
          </a:xfrm>
          <a:prstGeom prst="rect">
            <a:avLst/>
          </a:prstGeom>
        </p:spPr>
      </p:pic>
      <p:sp>
        <p:nvSpPr>
          <p:cNvPr id="12" name="Date Placeholder 11"/>
          <p:cNvSpPr>
            <a:spLocks noGrp="1"/>
          </p:cNvSpPr>
          <p:nvPr>
            <p:ph type="dt" sz="half" idx="10"/>
          </p:nvPr>
        </p:nvSpPr>
        <p:spPr>
          <a:xfrm>
            <a:off x="1119718" y="6426202"/>
            <a:ext cx="3759199" cy="126999"/>
          </a:xfrm>
        </p:spPr>
        <p:txBody>
          <a:bodyPr/>
          <a:lstStyle/>
          <a:p>
            <a:fld id="{F5356824-A55C-4F44-B9CB-109B027241D7}" type="datetimeFigureOut">
              <a:rPr lang="en-US" smtClean="0"/>
              <a:t>9/11/2022</a:t>
            </a:fld>
            <a:endParaRPr lang="en-US" dirty="0"/>
          </a:p>
        </p:txBody>
      </p:sp>
      <p:sp>
        <p:nvSpPr>
          <p:cNvPr id="13" name="Slide Number Placeholder 12"/>
          <p:cNvSpPr>
            <a:spLocks noGrp="1"/>
          </p:cNvSpPr>
          <p:nvPr>
            <p:ph type="sldNum" sz="quarter" idx="11"/>
          </p:nvPr>
        </p:nvSpPr>
        <p:spPr>
          <a:xfrm>
            <a:off x="5488517" y="6400800"/>
            <a:ext cx="711200" cy="152400"/>
          </a:xfrm>
        </p:spPr>
        <p:txBody>
          <a:bodyPr/>
          <a:lstStyle/>
          <a:p>
            <a:fld id="{62C6627B-E4D5-2947-8E88-B84039729B99}" type="slidenum">
              <a:rPr lang="en-US" smtClean="0"/>
              <a:t>‹#›</a:t>
            </a:fld>
            <a:endParaRPr lang="en-US" dirty="0"/>
          </a:p>
        </p:txBody>
      </p:sp>
      <p:sp>
        <p:nvSpPr>
          <p:cNvPr id="14" name="Footer Placeholder 13"/>
          <p:cNvSpPr>
            <a:spLocks noGrp="1"/>
          </p:cNvSpPr>
          <p:nvPr>
            <p:ph type="ftr" sz="quarter" idx="12"/>
          </p:nvPr>
        </p:nvSpPr>
        <p:spPr>
          <a:xfrm>
            <a:off x="1117601" y="6296248"/>
            <a:ext cx="3761316" cy="152400"/>
          </a:xfrm>
        </p:spPr>
        <p:txBody>
          <a:bodyPr/>
          <a:lstStyle/>
          <a:p>
            <a:endParaRPr lang="en-US" dirty="0"/>
          </a:p>
        </p:txBody>
      </p:sp>
      <p:sp>
        <p:nvSpPr>
          <p:cNvPr id="15" name="Title 14"/>
          <p:cNvSpPr>
            <a:spLocks noGrp="1"/>
          </p:cNvSpPr>
          <p:nvPr>
            <p:ph type="title"/>
          </p:nvPr>
        </p:nvSpPr>
        <p:spPr>
          <a:xfrm>
            <a:off x="609600" y="1828800"/>
            <a:ext cx="42672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609601" y="3578225"/>
            <a:ext cx="4267527"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2"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2" y="2330826"/>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5" y="2330826"/>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3"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5"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5" y="2330826"/>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6" y="2330826"/>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5"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6"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6"/>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6"/>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4"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1"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6"/>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6"/>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4"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1"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5"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21"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2"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8"/>
            <a:ext cx="4890579"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5"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4" y="1507068"/>
            <a:ext cx="4890579"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60"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5" y="4418891"/>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3"/>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4290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 y="4572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6502400" y="457201"/>
            <a:ext cx="37592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F5356824-A55C-4F44-B9CB-109B027241D7}" type="datetimeFigureOut">
              <a:rPr lang="en-US" smtClean="0"/>
              <a:t>9/11/2022</a:t>
            </a:fld>
            <a:endParaRPr lang="en-US" dirty="0"/>
          </a:p>
        </p:txBody>
      </p:sp>
      <p:sp>
        <p:nvSpPr>
          <p:cNvPr id="13" name="Slide Number Placeholder 12"/>
          <p:cNvSpPr>
            <a:spLocks noGrp="1"/>
          </p:cNvSpPr>
          <p:nvPr>
            <p:ph type="sldNum" sz="quarter" idx="11"/>
          </p:nvPr>
        </p:nvSpPr>
        <p:spPr/>
        <p:txBody>
          <a:bodyPr/>
          <a:lstStyle/>
          <a:p>
            <a:fld id="{62C6627B-E4D5-2947-8E88-B84039729B99}"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3"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3" y="4418891"/>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3" y="5080793"/>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4"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2" y="4418891"/>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3" y="5080793"/>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3" y="3429002"/>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3" y="4090904"/>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2"/>
            <a:ext cx="2743200" cy="365125"/>
          </a:xfrm>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4"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1"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1"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1"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1"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3"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3"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2" y="2512453"/>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1" y="2265594"/>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2" y="3745508"/>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1" y="3498649"/>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2" y="5006272"/>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1" y="4759413"/>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3"/>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2" y="2265594"/>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08"/>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2" y="3498649"/>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2"/>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2" y="4759413"/>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2"/>
            <a:ext cx="2743200" cy="365125"/>
          </a:xfrm>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2"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2"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2"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3" y="2574892"/>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3" y="3807947"/>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3" y="5068711"/>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2"/>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5"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7"/>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5"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11"/>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5"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2"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2"/>
            <a:ext cx="2743200" cy="365125"/>
          </a:xfrm>
        </p:spPr>
        <p:txBody>
          <a:bodyPr/>
          <a:lstStyle>
            <a:lvl1pPr>
              <a:defRPr>
                <a:solidFill>
                  <a:schemeClr val="bg1"/>
                </a:solidFill>
              </a:defRPr>
            </a:lvl1pPr>
          </a:lstStyle>
          <a:p>
            <a:fld id="{8F9F391E-143D-F948-ADAE-29AEA3C1EBFB}" type="datetimeFigureOut">
              <a:rPr lang="en-US" smtClean="0"/>
              <a:pPr/>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2" y="339645"/>
            <a:ext cx="10113031"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7"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7"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7"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3"/>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5" y="2265594"/>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08"/>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5" y="3498649"/>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2"/>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5" y="4759413"/>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6" y="2512453"/>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4"/>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6" y="3745508"/>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49"/>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6" y="5006272"/>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3"/>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2"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2"/>
            <a:ext cx="2743200" cy="365125"/>
          </a:xfrm>
        </p:spPr>
        <p:txBody>
          <a:bodyPr/>
          <a:lstStyle>
            <a:lvl1pPr>
              <a:defRPr>
                <a:solidFill>
                  <a:schemeClr val="bg1"/>
                </a:solidFill>
              </a:defRPr>
            </a:lvl1pPr>
          </a:lstStyle>
          <a:p>
            <a:fld id="{8F9F391E-143D-F948-ADAE-29AEA3C1EBFB}" type="datetimeFigureOut">
              <a:rPr lang="en-US" smtClean="0"/>
              <a:pPr/>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2"/>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2"/>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3" y="2361564"/>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3" y="3594619"/>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3" y="4855383"/>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4"/>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5"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19"/>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5"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3"/>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5"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275238"/>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675288"/>
            <a:ext cx="47752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09599" y="3429000"/>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599" y="3840162"/>
            <a:ext cx="47752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6502400" y="457201"/>
            <a:ext cx="37592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F5356824-A55C-4F44-B9CB-109B027241D7}" type="datetimeFigureOut">
              <a:rPr lang="en-US" smtClean="0"/>
              <a:t>9/11/2022</a:t>
            </a:fld>
            <a:endParaRPr lang="en-US" dirty="0"/>
          </a:p>
        </p:txBody>
      </p:sp>
      <p:sp>
        <p:nvSpPr>
          <p:cNvPr id="14" name="Slide Number Placeholder 13"/>
          <p:cNvSpPr>
            <a:spLocks noGrp="1"/>
          </p:cNvSpPr>
          <p:nvPr>
            <p:ph type="sldNum" sz="quarter" idx="11"/>
          </p:nvPr>
        </p:nvSpPr>
        <p:spPr/>
        <p:txBody>
          <a:bodyPr/>
          <a:lstStyle/>
          <a:p>
            <a:fld id="{62C6627B-E4D5-2947-8E88-B84039729B99}" type="slidenum">
              <a:rPr lang="en-US" smtClean="0"/>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78400" y="457200"/>
            <a:ext cx="52832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F5356824-A55C-4F44-B9CB-109B027241D7}" type="datetimeFigureOut">
              <a:rPr lang="en-US" smtClean="0"/>
              <a:t>9/11/2022</a:t>
            </a:fld>
            <a:endParaRPr lang="en-US" dirty="0"/>
          </a:p>
        </p:txBody>
      </p:sp>
      <p:sp>
        <p:nvSpPr>
          <p:cNvPr id="10" name="Slide Number Placeholder 9"/>
          <p:cNvSpPr>
            <a:spLocks noGrp="1"/>
          </p:cNvSpPr>
          <p:nvPr>
            <p:ph type="sldNum" sz="quarter" idx="11"/>
          </p:nvPr>
        </p:nvSpPr>
        <p:spPr/>
        <p:txBody>
          <a:bodyPr/>
          <a:lstStyle/>
          <a:p>
            <a:fld id="{62C6627B-E4D5-2947-8E88-B84039729B99}" type="slidenum">
              <a:rPr lang="en-US" smtClean="0"/>
              <a:t>‹#›</a:t>
            </a:fld>
            <a:endParaRPr lang="en-US" dirty="0"/>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F5356824-A55C-4F44-B9CB-109B027241D7}" type="datetimeFigureOut">
              <a:rPr lang="en-US" smtClean="0"/>
              <a:t>9/11/2022</a:t>
            </a:fld>
            <a:endParaRPr lang="en-US" dirty="0"/>
          </a:p>
        </p:txBody>
      </p:sp>
      <p:sp>
        <p:nvSpPr>
          <p:cNvPr id="9" name="Slide Number Placeholder 8"/>
          <p:cNvSpPr>
            <a:spLocks noGrp="1"/>
          </p:cNvSpPr>
          <p:nvPr>
            <p:ph type="sldNum" sz="quarter" idx="11"/>
          </p:nvPr>
        </p:nvSpPr>
        <p:spPr/>
        <p:txBody>
          <a:bodyPr/>
          <a:lstStyle/>
          <a:p>
            <a:fld id="{62C6627B-E4D5-2947-8E88-B84039729B99}"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08800" y="1676401"/>
            <a:ext cx="33528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06400" y="1676400"/>
            <a:ext cx="6266688"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F5356824-A55C-4F44-B9CB-109B027241D7}" type="datetimeFigureOut">
              <a:rPr lang="en-US" smtClean="0"/>
              <a:t>9/11/2022</a:t>
            </a:fld>
            <a:endParaRPr lang="en-US" dirty="0"/>
          </a:p>
        </p:txBody>
      </p:sp>
      <p:sp>
        <p:nvSpPr>
          <p:cNvPr id="16" name="Slide Number Placeholder 15"/>
          <p:cNvSpPr>
            <a:spLocks noGrp="1"/>
          </p:cNvSpPr>
          <p:nvPr>
            <p:ph type="sldNum" sz="quarter" idx="11"/>
          </p:nvPr>
        </p:nvSpPr>
        <p:spPr/>
        <p:txBody>
          <a:bodyPr/>
          <a:lstStyle/>
          <a:p>
            <a:fld id="{62C6627B-E4D5-2947-8E88-B84039729B99}"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6401" y="1676400"/>
            <a:ext cx="6262623"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6908800" y="1676400"/>
            <a:ext cx="33528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F5356824-A55C-4F44-B9CB-109B027241D7}" type="datetimeFigureOut">
              <a:rPr lang="en-US" smtClean="0"/>
              <a:t>9/11/2022</a:t>
            </a:fld>
            <a:endParaRPr lang="en-US" dirty="0"/>
          </a:p>
        </p:txBody>
      </p:sp>
      <p:sp>
        <p:nvSpPr>
          <p:cNvPr id="17" name="Slide Number Placeholder 16"/>
          <p:cNvSpPr>
            <a:spLocks noGrp="1"/>
          </p:cNvSpPr>
          <p:nvPr>
            <p:ph type="sldNum" sz="quarter" idx="11"/>
          </p:nvPr>
        </p:nvSpPr>
        <p:spPr/>
        <p:txBody>
          <a:bodyPr/>
          <a:lstStyle/>
          <a:p>
            <a:fld id="{62C6627B-E4D5-2947-8E88-B84039729B99}"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48" cstate="print"/>
          <a:stretch>
            <a:fillRect/>
          </a:stretch>
        </p:blipFill>
        <p:spPr>
          <a:xfrm>
            <a:off x="11764925" y="0"/>
            <a:ext cx="427076" cy="6858000"/>
          </a:xfrm>
          <a:prstGeom prst="rect">
            <a:avLst/>
          </a:prstGeom>
        </p:spPr>
      </p:pic>
      <p:sp>
        <p:nvSpPr>
          <p:cNvPr id="2" name="Title Placeholder 1"/>
          <p:cNvSpPr>
            <a:spLocks noGrp="1"/>
          </p:cNvSpPr>
          <p:nvPr>
            <p:ph type="title"/>
          </p:nvPr>
        </p:nvSpPr>
        <p:spPr>
          <a:xfrm>
            <a:off x="6502400" y="457200"/>
            <a:ext cx="37592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457201"/>
            <a:ext cx="48768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10363200" y="6400800"/>
            <a:ext cx="7112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62C6627B-E4D5-2947-8E88-B84039729B99}" type="slidenum">
              <a:rPr lang="en-US" smtClean="0"/>
              <a:t>‹#›</a:t>
            </a:fld>
            <a:endParaRPr lang="en-US" dirty="0"/>
          </a:p>
        </p:txBody>
      </p:sp>
      <p:sp>
        <p:nvSpPr>
          <p:cNvPr id="9" name="Date Placeholder 8"/>
          <p:cNvSpPr>
            <a:spLocks noGrp="1"/>
          </p:cNvSpPr>
          <p:nvPr>
            <p:ph type="dt" sz="half" idx="2"/>
          </p:nvPr>
        </p:nvSpPr>
        <p:spPr>
          <a:xfrm>
            <a:off x="6502402" y="6426202"/>
            <a:ext cx="37591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F5356824-A55C-4F44-B9CB-109B027241D7}" type="datetimeFigureOut">
              <a:rPr lang="en-US" smtClean="0"/>
              <a:t>9/11/2022</a:t>
            </a:fld>
            <a:endParaRPr lang="en-US" dirty="0"/>
          </a:p>
        </p:txBody>
      </p:sp>
      <p:sp>
        <p:nvSpPr>
          <p:cNvPr id="10" name="Footer Placeholder 9"/>
          <p:cNvSpPr>
            <a:spLocks noGrp="1"/>
          </p:cNvSpPr>
          <p:nvPr>
            <p:ph type="ftr" sz="quarter" idx="3"/>
          </p:nvPr>
        </p:nvSpPr>
        <p:spPr>
          <a:xfrm>
            <a:off x="6500285" y="6296248"/>
            <a:ext cx="3761316" cy="152400"/>
          </a:xfrm>
          <a:prstGeom prst="rect">
            <a:avLst/>
          </a:prstGeom>
        </p:spPr>
        <p:txBody>
          <a:bodyPr vert="horz" lIns="91440" tIns="45720" rIns="91440" bIns="45720" rtlCol="0" anchor="b"/>
          <a:lstStyle>
            <a:lvl1pPr algn="r">
              <a:defRPr sz="1050">
                <a:solidFill>
                  <a:schemeClr val="tx1"/>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669" r:id="rId17"/>
    <p:sldLayoutId id="2147483673" r:id="rId18"/>
    <p:sldLayoutId id="2147483674" r:id="rId19"/>
    <p:sldLayoutId id="2147483677" r:id="rId20"/>
    <p:sldLayoutId id="2147483678" r:id="rId21"/>
    <p:sldLayoutId id="2147483679" r:id="rId22"/>
    <p:sldLayoutId id="2147483681" r:id="rId23"/>
    <p:sldLayoutId id="2147483682" r:id="rId24"/>
    <p:sldLayoutId id="2147483686" r:id="rId25"/>
    <p:sldLayoutId id="2147483683" r:id="rId26"/>
    <p:sldLayoutId id="2147483685" r:id="rId27"/>
    <p:sldLayoutId id="2147483684" r:id="rId28"/>
    <p:sldLayoutId id="2147483680" r:id="rId29"/>
    <p:sldLayoutId id="2147483691" r:id="rId30"/>
    <p:sldLayoutId id="2147483692" r:id="rId31"/>
    <p:sldLayoutId id="2147483693" r:id="rId32"/>
    <p:sldLayoutId id="2147483694" r:id="rId33"/>
    <p:sldLayoutId id="2147483688" r:id="rId34"/>
    <p:sldLayoutId id="2147483687" r:id="rId35"/>
    <p:sldLayoutId id="2147483689" r:id="rId36"/>
    <p:sldLayoutId id="2147483697" r:id="rId37"/>
    <p:sldLayoutId id="2147483698" r:id="rId38"/>
    <p:sldLayoutId id="2147483703" r:id="rId39"/>
    <p:sldLayoutId id="2147483704" r:id="rId40"/>
    <p:sldLayoutId id="2147483705" r:id="rId41"/>
    <p:sldLayoutId id="2147483706" r:id="rId42"/>
    <p:sldLayoutId id="2147483700" r:id="rId43"/>
    <p:sldLayoutId id="2147483699" r:id="rId44"/>
    <p:sldLayoutId id="2147483701" r:id="rId45"/>
    <p:sldLayoutId id="2147483702" r:id="rId46"/>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xmlns=""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0" y="111211"/>
            <a:ext cx="12192000" cy="6858000"/>
          </a:xfrm>
        </p:spPr>
      </p:pic>
      <p:sp>
        <p:nvSpPr>
          <p:cNvPr id="6" name="Text Placeholder 5">
            <a:extLst>
              <a:ext uri="{FF2B5EF4-FFF2-40B4-BE49-F238E27FC236}">
                <a16:creationId xmlns:a16="http://schemas.microsoft.com/office/drawing/2014/main" xmlns="" id="{348362CB-F41D-164B-BAC7-F91A6E68A2AC}"/>
              </a:ext>
            </a:extLst>
          </p:cNvPr>
          <p:cNvSpPr>
            <a:spLocks noGrp="1"/>
          </p:cNvSpPr>
          <p:nvPr>
            <p:ph type="body" idx="13"/>
          </p:nvPr>
        </p:nvSpPr>
        <p:spPr>
          <a:xfrm>
            <a:off x="7203227" y="5427362"/>
            <a:ext cx="4179375" cy="356462"/>
          </a:xfrm>
        </p:spPr>
        <p:txBody>
          <a:bodyPr>
            <a:normAutofit fontScale="92500"/>
          </a:bodyPr>
          <a:lstStyle/>
          <a:p>
            <a:r>
              <a:rPr lang="en-US" dirty="0"/>
              <a:t>Submitted by </a:t>
            </a:r>
            <a:r>
              <a:rPr lang="en-US" dirty="0" err="1" smtClean="0"/>
              <a:t>aBHISHEK</a:t>
            </a:r>
            <a:r>
              <a:rPr lang="en-US" dirty="0" smtClean="0"/>
              <a:t> V S</a:t>
            </a:r>
            <a:endParaRPr lang="id-ID" dirty="0"/>
          </a:p>
        </p:txBody>
      </p:sp>
      <p:sp>
        <p:nvSpPr>
          <p:cNvPr id="5" name="Title 4">
            <a:extLst>
              <a:ext uri="{FF2B5EF4-FFF2-40B4-BE49-F238E27FC236}">
                <a16:creationId xmlns:a16="http://schemas.microsoft.com/office/drawing/2014/main" xmlns="" id="{99516ACA-375D-1140-8EDA-CE04AAC75809}"/>
              </a:ext>
            </a:extLst>
          </p:cNvPr>
          <p:cNvSpPr>
            <a:spLocks noGrp="1"/>
          </p:cNvSpPr>
          <p:nvPr>
            <p:ph type="ctrTitle"/>
          </p:nvPr>
        </p:nvSpPr>
        <p:spPr>
          <a:xfrm>
            <a:off x="7203227"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xmlns="" id="{F2263732-2C3E-4BAD-8783-615F545BB1CC}"/>
              </a:ext>
            </a:extLst>
          </p:cNvPr>
          <p:cNvSpPr>
            <a:spLocks noGrp="1"/>
          </p:cNvSpPr>
          <p:nvPr>
            <p:ph type="body" sz="quarter" idx="14"/>
          </p:nvPr>
        </p:nvSpPr>
        <p:spPr>
          <a:xfrm>
            <a:off x="392622"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r>
              <a:rPr lang="en-IN" dirty="0" smtClean="0"/>
              <a:t> </a:t>
            </a:r>
            <a:endParaRPr lang="en-IN" dirty="0"/>
          </a:p>
          <a:p>
            <a:r>
              <a:rPr lang="en-IN" dirty="0"/>
              <a:t>7</a:t>
            </a:r>
            <a:r>
              <a:rPr lang="en-IN" dirty="0" smtClean="0"/>
              <a:t>. </a:t>
            </a:r>
            <a:r>
              <a:rPr lang="en-IN" dirty="0"/>
              <a:t>Convert text to vectors using </a:t>
            </a:r>
            <a:r>
              <a:rPr lang="en-IN" dirty="0" err="1"/>
              <a:t>TfidfVectorizer</a:t>
            </a:r>
            <a:r>
              <a:rPr lang="en-IN" dirty="0"/>
              <a:t> </a:t>
            </a:r>
          </a:p>
          <a:p>
            <a:r>
              <a:rPr lang="en-IN" dirty="0"/>
              <a:t>8</a:t>
            </a:r>
            <a:r>
              <a:rPr lang="en-IN" dirty="0" smtClean="0"/>
              <a:t>. </a:t>
            </a:r>
            <a:r>
              <a:rPr lang="en-IN" dirty="0"/>
              <a:t>Load saved or serialized model </a:t>
            </a:r>
          </a:p>
          <a:p>
            <a:r>
              <a:rPr lang="en-IN" dirty="0"/>
              <a:t>9</a:t>
            </a:r>
            <a:r>
              <a:rPr lang="en-IN" dirty="0" smtClean="0"/>
              <a:t>. </a:t>
            </a:r>
            <a:r>
              <a:rPr lang="en-IN" dirty="0"/>
              <a:t>Predict values for multi class label</a:t>
            </a:r>
          </a:p>
          <a:p>
            <a:endParaRPr lang="en-IN" dirty="0"/>
          </a:p>
        </p:txBody>
      </p:sp>
      <p:pic>
        <p:nvPicPr>
          <p:cNvPr id="5" name="Picture 4">
            <a:extLst>
              <a:ext uri="{FF2B5EF4-FFF2-40B4-BE49-F238E27FC236}">
                <a16:creationId xmlns:a16="http://schemas.microsoft.com/office/drawing/2014/main" xmlns="" id="{36148732-02D8-4BE2-8324-527120C37B53}"/>
              </a:ext>
            </a:extLst>
          </p:cNvPr>
          <p:cNvPicPr>
            <a:picLocks noChangeAspect="1"/>
          </p:cNvPicPr>
          <p:nvPr/>
        </p:nvPicPr>
        <p:blipFill>
          <a:blip r:embed="rId2"/>
          <a:stretch>
            <a:fillRect/>
          </a:stretch>
        </p:blipFill>
        <p:spPr>
          <a:xfrm>
            <a:off x="6719628"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392622" y="1897754"/>
            <a:ext cx="11369071" cy="4520802"/>
          </a:xfrm>
        </p:spPr>
        <p:txBody>
          <a:bodyPr/>
          <a:lstStyle/>
          <a:p>
            <a:pPr marL="285750" indent="-285750">
              <a:buFont typeface="Courier New" panose="02070309020205020404" pitchFamily="49" charset="0"/>
              <a:buChar char="o"/>
            </a:pPr>
            <a:r>
              <a:rPr lang="en-IN" dirty="0"/>
              <a:t> Hardware technology being used.</a:t>
            </a:r>
          </a:p>
          <a:p>
            <a:r>
              <a:rPr lang="en-IN" dirty="0"/>
              <a:t>RAM 	: </a:t>
            </a:r>
            <a:r>
              <a:rPr lang="en-IN" dirty="0" smtClean="0"/>
              <a:t>4 </a:t>
            </a:r>
            <a:r>
              <a:rPr lang="en-IN" dirty="0"/>
              <a:t>GB</a:t>
            </a:r>
          </a:p>
          <a:p>
            <a:r>
              <a:rPr lang="en-IN" dirty="0"/>
              <a:t>CPU 	: </a:t>
            </a:r>
            <a:r>
              <a:rPr lang="en-IN" dirty="0" smtClean="0"/>
              <a:t>AMD E3</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xmlns="" id="{EB953A34-70B1-4677-B53D-8B536EBAC883}"/>
              </a:ext>
            </a:extLst>
          </p:cNvPr>
          <p:cNvPicPr>
            <a:picLocks noChangeAspect="1"/>
          </p:cNvPicPr>
          <p:nvPr/>
        </p:nvPicPr>
        <p:blipFill>
          <a:blip r:embed="rId2"/>
          <a:stretch>
            <a:fillRect/>
          </a:stretch>
        </p:blipFill>
        <p:spPr>
          <a:xfrm>
            <a:off x="7325454" y="2758171"/>
            <a:ext cx="4473927"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043B4275-DF3A-40DA-B97E-1BF001386C32}"/>
              </a:ext>
            </a:extLst>
          </p:cNvPr>
          <p:cNvPicPr/>
          <p:nvPr/>
        </p:nvPicPr>
        <p:blipFill>
          <a:blip r:embed="rId2"/>
          <a:stretch>
            <a:fillRect/>
          </a:stretch>
        </p:blipFill>
        <p:spPr>
          <a:xfrm>
            <a:off x="392623" y="1642431"/>
            <a:ext cx="6656247" cy="5042455"/>
          </a:xfrm>
          <a:prstGeom prst="rect">
            <a:avLst/>
          </a:prstGeom>
        </p:spPr>
      </p:pic>
      <p:pic>
        <p:nvPicPr>
          <p:cNvPr id="6" name="Picture 5">
            <a:extLst>
              <a:ext uri="{FF2B5EF4-FFF2-40B4-BE49-F238E27FC236}">
                <a16:creationId xmlns:a16="http://schemas.microsoft.com/office/drawing/2014/main" xmlns="" id="{3543572A-837F-47EB-A246-669D6D8C1AC3}"/>
              </a:ext>
            </a:extLst>
          </p:cNvPr>
          <p:cNvPicPr>
            <a:picLocks noChangeAspect="1"/>
          </p:cNvPicPr>
          <p:nvPr/>
        </p:nvPicPr>
        <p:blipFill>
          <a:blip r:embed="rId3"/>
          <a:stretch>
            <a:fillRect/>
          </a:stretch>
        </p:blipFill>
        <p:spPr>
          <a:xfrm>
            <a:off x="7331436" y="2442395"/>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xmlns=""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xmlns="" id="{90F9E978-F95A-4667-B8C0-6C53BA3F3A80}"/>
              </a:ext>
            </a:extLst>
          </p:cNvPr>
          <p:cNvSpPr txBox="1"/>
          <p:nvPr/>
        </p:nvSpPr>
        <p:spPr>
          <a:xfrm>
            <a:off x="662225" y="1959237"/>
            <a:ext cx="2725979"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xmlns="" id="{8618FF1B-A466-4BF3-8CAA-4109A66B2EB2}"/>
              </a:ext>
            </a:extLst>
          </p:cNvPr>
          <p:cNvSpPr txBox="1"/>
          <p:nvPr/>
        </p:nvSpPr>
        <p:spPr>
          <a:xfrm>
            <a:off x="4293493" y="1959237"/>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xmlns="" id="{79176100-13EF-4E39-BA82-408F67794047}"/>
              </a:ext>
            </a:extLst>
          </p:cNvPr>
          <p:cNvSpPr txBox="1"/>
          <p:nvPr/>
        </p:nvSpPr>
        <p:spPr>
          <a:xfrm>
            <a:off x="7726827" y="1959237"/>
            <a:ext cx="3143731"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xmlns="" id="{D9611067-4A94-48A6-870A-A4C18323C3F9}"/>
              </a:ext>
            </a:extLst>
          </p:cNvPr>
          <p:cNvSpPr txBox="1"/>
          <p:nvPr/>
        </p:nvSpPr>
        <p:spPr>
          <a:xfrm>
            <a:off x="2023111" y="4694191"/>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xmlns="" id="{30C1D2F7-994A-47AD-BECC-E51C11D920E3}"/>
              </a:ext>
            </a:extLst>
          </p:cNvPr>
          <p:cNvSpPr txBox="1"/>
          <p:nvPr/>
        </p:nvSpPr>
        <p:spPr>
          <a:xfrm>
            <a:off x="7168917" y="4694191"/>
            <a:ext cx="1981963"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xmlns="" id="{3AFB3065-0338-4E1D-89D9-75C9D46E210C}"/>
              </a:ext>
            </a:extLst>
          </p:cNvPr>
          <p:cNvSpPr txBox="1"/>
          <p:nvPr/>
        </p:nvSpPr>
        <p:spPr>
          <a:xfrm>
            <a:off x="662225" y="2592060"/>
            <a:ext cx="2725979" cy="1477328"/>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xmlns="" id="{2FBF23AD-1EFD-4457-AD49-F4B2052DF086}"/>
              </a:ext>
            </a:extLst>
          </p:cNvPr>
          <p:cNvSpPr txBox="1"/>
          <p:nvPr/>
        </p:nvSpPr>
        <p:spPr>
          <a:xfrm>
            <a:off x="4293493" y="2566145"/>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xmlns="" id="{FFDA6937-0733-44B8-96A3-DD4E807E6C8F}"/>
              </a:ext>
            </a:extLst>
          </p:cNvPr>
          <p:cNvSpPr txBox="1"/>
          <p:nvPr/>
        </p:nvSpPr>
        <p:spPr>
          <a:xfrm>
            <a:off x="7726828" y="2592061"/>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xmlns="" id="{CF3854D7-C6AB-47ED-9CEE-E963FF12DF88}"/>
              </a:ext>
            </a:extLst>
          </p:cNvPr>
          <p:cNvSpPr txBox="1"/>
          <p:nvPr/>
        </p:nvSpPr>
        <p:spPr>
          <a:xfrm>
            <a:off x="2025215" y="5328569"/>
            <a:ext cx="3995951"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xmlns="" id="{6B3FD18E-5BA3-4C9C-962F-2C0122D754AB}"/>
              </a:ext>
            </a:extLst>
          </p:cNvPr>
          <p:cNvSpPr txBox="1"/>
          <p:nvPr/>
        </p:nvSpPr>
        <p:spPr>
          <a:xfrm>
            <a:off x="7168919" y="5325437"/>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193417A9-82D8-40CF-9020-BC79FE7CC9E3}"/>
              </a:ext>
            </a:extLst>
          </p:cNvPr>
          <p:cNvPicPr>
            <a:picLocks noGrp="1" noChangeAspect="1"/>
          </p:cNvPicPr>
          <p:nvPr>
            <p:ph type="pic" sz="quarter" idx="13"/>
          </p:nvPr>
        </p:nvPicPr>
        <p:blipFill rotWithShape="1">
          <a:blip r:embed="rId2"/>
          <a:srcRect l="33088" r="33088"/>
          <a:stretch/>
        </p:blipFill>
        <p:spPr>
          <a:xfrm>
            <a:off x="6993362" y="1"/>
            <a:ext cx="5198638" cy="6858002"/>
          </a:xfrm>
        </p:spPr>
      </p:pic>
      <p:sp>
        <p:nvSpPr>
          <p:cNvPr id="3" name="Title 2">
            <a:extLst>
              <a:ext uri="{FF2B5EF4-FFF2-40B4-BE49-F238E27FC236}">
                <a16:creationId xmlns:a16="http://schemas.microsoft.com/office/drawing/2014/main" xmlns=""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xmlns="" id="{62D6981D-AF17-43C5-A111-3C6E118283E8}"/>
              </a:ext>
            </a:extLst>
          </p:cNvPr>
          <p:cNvSpPr>
            <a:spLocks noGrp="1"/>
          </p:cNvSpPr>
          <p:nvPr>
            <p:ph type="body" sz="quarter" idx="14"/>
          </p:nvPr>
        </p:nvSpPr>
        <p:spPr>
          <a:xfrm>
            <a:off x="1645581" y="2794329"/>
            <a:ext cx="4890579"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390B714C-B262-4540-93A0-17A22919FF08}"/>
              </a:ext>
            </a:extLst>
          </p:cNvPr>
          <p:cNvPicPr>
            <a:picLocks noGrp="1" noChangeAspect="1"/>
          </p:cNvPicPr>
          <p:nvPr>
            <p:ph type="pic" sz="quarter" idx="13"/>
          </p:nvPr>
        </p:nvPicPr>
        <p:blipFill rotWithShape="1">
          <a:blip r:embed="rId2"/>
          <a:srcRect l="35534" r="35534"/>
          <a:stretch/>
        </p:blipFill>
        <p:spPr>
          <a:xfrm>
            <a:off x="0" y="-2"/>
            <a:ext cx="5198641" cy="6858002"/>
          </a:xfrm>
        </p:spPr>
      </p:pic>
      <p:sp>
        <p:nvSpPr>
          <p:cNvPr id="3" name="Title 2">
            <a:extLst>
              <a:ext uri="{FF2B5EF4-FFF2-40B4-BE49-F238E27FC236}">
                <a16:creationId xmlns:a16="http://schemas.microsoft.com/office/drawing/2014/main" xmlns=""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xmlns="" id="{08373F7F-D47D-4A2B-93CF-B26BCDBA4233}"/>
              </a:ext>
            </a:extLst>
          </p:cNvPr>
          <p:cNvSpPr>
            <a:spLocks noGrp="1"/>
          </p:cNvSpPr>
          <p:nvPr>
            <p:ph type="body" sz="quarter" idx="14"/>
          </p:nvPr>
        </p:nvSpPr>
        <p:spPr>
          <a:xfrm>
            <a:off x="5711877" y="2513531"/>
            <a:ext cx="4890579"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xmlns=""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F2B4834-F7C5-4F0B-90E6-89946FBF73E0}"/>
              </a:ext>
            </a:extLst>
          </p:cNvPr>
          <p:cNvPicPr>
            <a:picLocks noChangeAspect="1"/>
          </p:cNvPicPr>
          <p:nvPr/>
        </p:nvPicPr>
        <p:blipFill>
          <a:blip r:embed="rId2"/>
          <a:stretch>
            <a:fillRect/>
          </a:stretch>
        </p:blipFill>
        <p:spPr>
          <a:xfrm>
            <a:off x="0" y="2061299"/>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392625" y="1507068"/>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160638" y="1807246"/>
            <a:ext cx="11601053"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xmlns=""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D5F962C4-6A14-4E83-BD31-0883DE904E6A}"/>
              </a:ext>
            </a:extLst>
          </p:cNvPr>
          <p:cNvPicPr>
            <a:picLocks noChangeAspect="1"/>
          </p:cNvPicPr>
          <p:nvPr/>
        </p:nvPicPr>
        <p:blipFill>
          <a:blip r:embed="rId2"/>
          <a:stretch>
            <a:fillRect/>
          </a:stretch>
        </p:blipFill>
        <p:spPr>
          <a:xfrm>
            <a:off x="392624"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499159" y="1669074"/>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xmlns="" id="{5BEE8919-F101-496D-BC9B-1178B720C2EB}"/>
              </a:ext>
            </a:extLst>
          </p:cNvPr>
          <p:cNvPicPr>
            <a:picLocks noChangeAspect="1"/>
          </p:cNvPicPr>
          <p:nvPr/>
        </p:nvPicPr>
        <p:blipFill>
          <a:blip r:embed="rId2"/>
          <a:stretch>
            <a:fillRect/>
          </a:stretch>
        </p:blipFill>
        <p:spPr>
          <a:xfrm>
            <a:off x="6096001"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xmlns="" id="{F25AB880-6E35-4B7A-85DF-27DD48BF35DA}"/>
              </a:ext>
            </a:extLst>
          </p:cNvPr>
          <p:cNvPicPr>
            <a:picLocks noChangeAspect="1"/>
          </p:cNvPicPr>
          <p:nvPr/>
        </p:nvPicPr>
        <p:blipFill>
          <a:blip r:embed="rId2"/>
          <a:stretch>
            <a:fillRect/>
          </a:stretch>
        </p:blipFill>
        <p:spPr>
          <a:xfrm>
            <a:off x="392623" y="1531780"/>
            <a:ext cx="10115222"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xmlns=""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3E37E8E-87C8-4838-A789-41450EE8007C}"/>
              </a:ext>
            </a:extLst>
          </p:cNvPr>
          <p:cNvPicPr>
            <a:picLocks noChangeAspect="1"/>
          </p:cNvPicPr>
          <p:nvPr/>
        </p:nvPicPr>
        <p:blipFill>
          <a:blip r:embed="rId2"/>
          <a:stretch>
            <a:fillRect/>
          </a:stretch>
        </p:blipFill>
        <p:spPr>
          <a:xfrm>
            <a:off x="392623"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xmlns=""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4ECD6A8-AAA6-45C5-9B85-4FF9846B99E2}"/>
              </a:ext>
            </a:extLst>
          </p:cNvPr>
          <p:cNvPicPr>
            <a:picLocks noChangeAspect="1"/>
          </p:cNvPicPr>
          <p:nvPr/>
        </p:nvPicPr>
        <p:blipFill>
          <a:blip r:embed="rId2"/>
          <a:stretch>
            <a:fillRect/>
          </a:stretch>
        </p:blipFill>
        <p:spPr>
          <a:xfrm>
            <a:off x="392624" y="1669074"/>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a:blip r:embed="rId2"/>
          <a:stretch>
            <a:fillRect/>
          </a:stretch>
        </p:blipFill>
        <p:spPr>
          <a:xfrm>
            <a:off x="392623" y="1569800"/>
            <a:ext cx="6157467" cy="5054935"/>
          </a:xfrm>
          <a:prstGeom prst="rect">
            <a:avLst/>
          </a:prstGeom>
        </p:spPr>
      </p:pic>
      <p:pic>
        <p:nvPicPr>
          <p:cNvPr id="5" name="Picture 4">
            <a:extLst>
              <a:ext uri="{FF2B5EF4-FFF2-40B4-BE49-F238E27FC236}">
                <a16:creationId xmlns:a16="http://schemas.microsoft.com/office/drawing/2014/main" xmlns="" id="{8E77FE25-CE1B-48A1-9523-8E7864BEDED8}"/>
              </a:ext>
            </a:extLst>
          </p:cNvPr>
          <p:cNvPicPr/>
          <p:nvPr/>
        </p:nvPicPr>
        <p:blipFill>
          <a:blip r:embed="rId3"/>
          <a:stretch>
            <a:fillRect/>
          </a:stretch>
        </p:blipFill>
        <p:spPr>
          <a:xfrm>
            <a:off x="6647009" y="2678841"/>
            <a:ext cx="51146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1BAEBCA-20DC-4F83-A5D2-BC4B2BCCA845}"/>
              </a:ext>
            </a:extLst>
          </p:cNvPr>
          <p:cNvPicPr>
            <a:picLocks noChangeAspect="1"/>
          </p:cNvPicPr>
          <p:nvPr/>
        </p:nvPicPr>
        <p:blipFill>
          <a:blip r:embed="rId2"/>
          <a:stretch>
            <a:fillRect/>
          </a:stretch>
        </p:blipFill>
        <p:spPr>
          <a:xfrm>
            <a:off x="392624" y="1452055"/>
            <a:ext cx="8499451"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xmlns=""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B5762C2E-667A-40BC-A9DF-F6697628F826}"/>
              </a:ext>
            </a:extLst>
          </p:cNvPr>
          <p:cNvPicPr>
            <a:picLocks noChangeAspect="1"/>
          </p:cNvPicPr>
          <p:nvPr/>
        </p:nvPicPr>
        <p:blipFill>
          <a:blip r:embed="rId2"/>
          <a:stretch>
            <a:fillRect/>
          </a:stretch>
        </p:blipFill>
        <p:spPr>
          <a:xfrm>
            <a:off x="392625" y="1342197"/>
            <a:ext cx="6657551"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xmlns=""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FD4D14A2-483F-4E9E-B67E-A780FC6531D7}"/>
              </a:ext>
            </a:extLst>
          </p:cNvPr>
          <p:cNvPicPr>
            <a:picLocks noChangeAspect="1"/>
          </p:cNvPicPr>
          <p:nvPr/>
        </p:nvPicPr>
        <p:blipFill>
          <a:blip r:embed="rId2"/>
          <a:stretch>
            <a:fillRect/>
          </a:stretch>
        </p:blipFill>
        <p:spPr>
          <a:xfrm>
            <a:off x="392625" y="1342197"/>
            <a:ext cx="5942863"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392624" y="2514775"/>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xmlns=""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1"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5"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xmlns=""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7" y="2092908"/>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5"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xmlns=""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9"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392625" y="2110750"/>
            <a:ext cx="11369071"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xmlns="" id="{237E5C8F-62CF-45C7-9433-0871A533C2BC}"/>
              </a:ext>
            </a:extLst>
          </p:cNvPr>
          <p:cNvSpPr>
            <a:spLocks noGrp="1"/>
          </p:cNvSpPr>
          <p:nvPr>
            <p:ph type="body" sz="quarter" idx="14"/>
          </p:nvPr>
        </p:nvSpPr>
        <p:spPr>
          <a:xfrm>
            <a:off x="392624"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xmlns=""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18638"/>
          </a:xfrm>
          <a:prstGeom prst="rect">
            <a:avLst/>
          </a:prstGeom>
        </p:spPr>
      </p:pic>
    </p:spTree>
    <p:extLst>
      <p:ext uri="{BB962C8B-B14F-4D97-AF65-F5344CB8AC3E}">
        <p14:creationId xmlns:p14="http://schemas.microsoft.com/office/powerpoint/2010/main" val="168406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392622" y="1817787"/>
            <a:ext cx="11369071"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392625" y="2004216"/>
            <a:ext cx="11369071"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type="body" sz="quarter" idx="14"/>
          </p:nvPr>
        </p:nvSpPr>
        <p:spPr>
          <a:xfrm>
            <a:off x="392626" y="1666936"/>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xmlns="" id="{7A1FE52B-5A3C-4554-9B3D-0BF8104161CD}"/>
              </a:ext>
            </a:extLst>
          </p:cNvPr>
          <p:cNvPicPr>
            <a:picLocks noChangeAspect="1"/>
          </p:cNvPicPr>
          <p:nvPr/>
        </p:nvPicPr>
        <p:blipFill>
          <a:blip r:embed="rId2"/>
          <a:stretch>
            <a:fillRect/>
          </a:stretch>
        </p:blipFill>
        <p:spPr>
          <a:xfrm>
            <a:off x="5659515" y="1866485"/>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4"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5"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type="body" sz="quarter" idx="14"/>
          </p:nvPr>
        </p:nvSpPr>
        <p:spPr>
          <a:xfrm>
            <a:off x="1156105"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xmlns="" id="{084850A7-A20A-48DB-A7F7-F0B863C79688}"/>
              </a:ext>
            </a:extLst>
          </p:cNvPr>
          <p:cNvPicPr>
            <a:picLocks noChangeAspect="1"/>
          </p:cNvPicPr>
          <p:nvPr/>
        </p:nvPicPr>
        <p:blipFill>
          <a:blip r:embed="rId2"/>
          <a:stretch>
            <a:fillRect/>
          </a:stretch>
        </p:blipFill>
        <p:spPr>
          <a:xfrm>
            <a:off x="4738943"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Composite</Template>
  <TotalTime>108</TotalTime>
  <Words>1823</Words>
  <Application>Microsoft Office PowerPoint</Application>
  <PresentationFormat>Custom</PresentationFormat>
  <Paragraphs>147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Composite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dell</cp:lastModifiedBy>
  <cp:revision>22</cp:revision>
  <dcterms:created xsi:type="dcterms:W3CDTF">2021-12-10T15:14:52Z</dcterms:created>
  <dcterms:modified xsi:type="dcterms:W3CDTF">2022-09-11T10:46:40Z</dcterms:modified>
</cp:coreProperties>
</file>