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81" d="100"/>
          <a:sy n="81" d="100"/>
        </p:scale>
        <p:origin x="-300" y="-36"/>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IN"/>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IN"/>
        </a:p>
      </dgm:t>
    </dgm:pt>
    <dgm:pt modelId="{1B1F80F4-E9A5-4A99-A630-6548067B7CB5}" type="pres">
      <dgm:prSet presAssocID="{995C4470-49EF-4BD9-B00A-AD612181AB58}" presName="parTrans" presStyleLbl="sibTrans2D1" presStyleIdx="0" presStyleCnt="10"/>
      <dgm:spPr/>
      <dgm:t>
        <a:bodyPr/>
        <a:lstStyle/>
        <a:p>
          <a:endParaRPr lang="en-IN"/>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IN"/>
        </a:p>
      </dgm:t>
    </dgm:pt>
    <dgm:pt modelId="{7CAEA63C-96B5-40D4-900F-409598FDB0C1}" type="pres">
      <dgm:prSet presAssocID="{2B847D36-6E88-4DD3-AABD-579C99426233}" presName="sibTrans" presStyleLbl="sibTrans2D1" presStyleIdx="1" presStyleCnt="10"/>
      <dgm:spPr/>
      <dgm:t>
        <a:bodyPr/>
        <a:lstStyle/>
        <a:p>
          <a:endParaRPr lang="en-IN"/>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IN"/>
        </a:p>
      </dgm:t>
    </dgm:pt>
    <dgm:pt modelId="{A65C4264-24F4-4122-844B-F5E582EC0111}" type="pres">
      <dgm:prSet presAssocID="{B551F8FA-E415-4EE1-BA68-D13E7D2E980B}" presName="sibTrans" presStyleLbl="sibTrans2D1" presStyleIdx="2" presStyleCnt="10"/>
      <dgm:spPr/>
      <dgm:t>
        <a:bodyPr/>
        <a:lstStyle/>
        <a:p>
          <a:endParaRPr lang="en-IN"/>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IN"/>
        </a:p>
      </dgm:t>
    </dgm:pt>
    <dgm:pt modelId="{3FBD4BD3-B74D-4AAB-9295-AE19DCC50691}" type="pres">
      <dgm:prSet presAssocID="{1009FF03-5F93-449C-AF20-55447EEE50AB}" presName="sibTrans" presStyleLbl="sibTrans2D1" presStyleIdx="3" presStyleCnt="10"/>
      <dgm:spPr/>
      <dgm:t>
        <a:bodyPr/>
        <a:lstStyle/>
        <a:p>
          <a:endParaRPr lang="en-IN"/>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IN"/>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IN"/>
        </a:p>
      </dgm:t>
    </dgm:pt>
    <dgm:pt modelId="{C8CE6287-76AA-46C4-B478-0F9183DE6118}" type="pres">
      <dgm:prSet presAssocID="{F342D04F-4D11-41CC-AB66-36041A902B44}" presName="parTrans" presStyleLbl="sibTrans2D1" presStyleIdx="4" presStyleCnt="10"/>
      <dgm:spPr/>
      <dgm:t>
        <a:bodyPr/>
        <a:lstStyle/>
        <a:p>
          <a:endParaRPr lang="en-IN"/>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IN"/>
        </a:p>
      </dgm:t>
    </dgm:pt>
    <dgm:pt modelId="{DDA5CBC7-AA05-481A-A03A-3964C1BBBB5A}" type="pres">
      <dgm:prSet presAssocID="{BD0F67B1-39E4-45ED-9534-FB8F89E8EEF6}" presName="sibTrans" presStyleLbl="sibTrans2D1" presStyleIdx="5" presStyleCnt="10"/>
      <dgm:spPr/>
      <dgm:t>
        <a:bodyPr/>
        <a:lstStyle/>
        <a:p>
          <a:endParaRPr lang="en-IN"/>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IN"/>
        </a:p>
      </dgm:t>
    </dgm:pt>
    <dgm:pt modelId="{E7F7C4A8-2F3A-49BA-B2E4-CF48FCA5D8D8}" type="pres">
      <dgm:prSet presAssocID="{E373698D-1356-47A7-A591-B72BFE77C3D1}" presName="sibTrans" presStyleLbl="sibTrans2D1" presStyleIdx="6" presStyleCnt="10"/>
      <dgm:spPr/>
      <dgm:t>
        <a:bodyPr/>
        <a:lstStyle/>
        <a:p>
          <a:endParaRPr lang="en-IN"/>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IN"/>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IN"/>
        </a:p>
      </dgm:t>
    </dgm:pt>
    <dgm:pt modelId="{BF9CEF10-4726-4D20-AC2F-85DE706D0D00}" type="pres">
      <dgm:prSet presAssocID="{403B4542-B2F8-496D-BBEA-3A684B1106F9}" presName="parTrans" presStyleLbl="sibTrans2D1" presStyleIdx="7" presStyleCnt="10"/>
      <dgm:spPr/>
      <dgm:t>
        <a:bodyPr/>
        <a:lstStyle/>
        <a:p>
          <a:endParaRPr lang="en-IN"/>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IN"/>
        </a:p>
      </dgm:t>
    </dgm:pt>
    <dgm:pt modelId="{0C1CAC8B-CC80-49DA-9707-021AB163C55F}" type="pres">
      <dgm:prSet presAssocID="{ABE7D012-6867-48DA-AF76-FDB8ECBB944D}" presName="sibTrans" presStyleLbl="sibTrans2D1" presStyleIdx="8" presStyleCnt="10"/>
      <dgm:spPr/>
      <dgm:t>
        <a:bodyPr/>
        <a:lstStyle/>
        <a:p>
          <a:endParaRPr lang="en-IN"/>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IN"/>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IN"/>
        </a:p>
      </dgm:t>
    </dgm:pt>
    <dgm:pt modelId="{E31C91BC-3A8F-4AC7-8DBF-330AFF31351C}" type="pres">
      <dgm:prSet presAssocID="{525F31A2-90BB-4E18-B1F5-10D38B8099D9}" presName="parTrans" presStyleLbl="sibTrans2D1" presStyleIdx="9" presStyleCnt="10"/>
      <dgm:spPr/>
      <dgm:t>
        <a:bodyPr/>
        <a:lstStyle/>
        <a:p>
          <a:endParaRPr lang="en-IN"/>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IN"/>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3271" y="562570"/>
          <a:ext cx="2297162" cy="574290"/>
        </a:xfrm>
        <a:prstGeom prst="roundRect">
          <a:avLst>
            <a:gd name="adj" fmla="val 10000"/>
          </a:avLst>
        </a:prstGeom>
        <a:solidFill>
          <a:schemeClr val="l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Web Scraping</a:t>
          </a:r>
        </a:p>
      </dsp:txBody>
      <dsp:txXfrm>
        <a:off x="20091" y="579390"/>
        <a:ext cx="2263522" cy="540650"/>
      </dsp:txXfrm>
    </dsp:sp>
    <dsp:sp modelId="{1B1F80F4-E9A5-4A99-A630-6548067B7CB5}">
      <dsp:nvSpPr>
        <dsp:cNvPr id="0" name=""/>
        <dsp:cNvSpPr/>
      </dsp:nvSpPr>
      <dsp:spPr>
        <a:xfrm rot="5400000">
          <a:off x="1101602" y="1187111"/>
          <a:ext cx="100500" cy="100500"/>
        </a:xfrm>
        <a:prstGeom prst="rightArrow">
          <a:avLst>
            <a:gd name="adj1" fmla="val 667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3271" y="1337862"/>
          <a:ext cx="2297162" cy="574290"/>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Ensure that the webpages allow legal scraping of data</a:t>
          </a:r>
        </a:p>
      </dsp:txBody>
      <dsp:txXfrm>
        <a:off x="20091" y="1354682"/>
        <a:ext cx="2263522" cy="540650"/>
      </dsp:txXfrm>
    </dsp:sp>
    <dsp:sp modelId="{7CAEA63C-96B5-40D4-900F-409598FDB0C1}">
      <dsp:nvSpPr>
        <dsp:cNvPr id="0" name=""/>
        <dsp:cNvSpPr/>
      </dsp:nvSpPr>
      <dsp:spPr>
        <a:xfrm rot="5400000">
          <a:off x="1101602" y="1962403"/>
          <a:ext cx="100500" cy="100500"/>
        </a:xfrm>
        <a:prstGeom prst="rightArrow">
          <a:avLst>
            <a:gd name="adj1" fmla="val 667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3271" y="2113154"/>
          <a:ext cx="2297162" cy="574290"/>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Extract the product URL’s from Amazon and Flipkart</a:t>
          </a:r>
        </a:p>
      </dsp:txBody>
      <dsp:txXfrm>
        <a:off x="20091" y="2129974"/>
        <a:ext cx="2263522" cy="540650"/>
      </dsp:txXfrm>
    </dsp:sp>
    <dsp:sp modelId="{A65C4264-24F4-4122-844B-F5E582EC0111}">
      <dsp:nvSpPr>
        <dsp:cNvPr id="0" name=""/>
        <dsp:cNvSpPr/>
      </dsp:nvSpPr>
      <dsp:spPr>
        <a:xfrm rot="5400000">
          <a:off x="1101602" y="2737695"/>
          <a:ext cx="100500" cy="100500"/>
        </a:xfrm>
        <a:prstGeom prst="rightArrow">
          <a:avLst>
            <a:gd name="adj1" fmla="val 667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3271" y="2888446"/>
          <a:ext cx="2297162" cy="574290"/>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Create a dataframe with Reviews and Ratings columns</a:t>
          </a:r>
        </a:p>
      </dsp:txBody>
      <dsp:txXfrm>
        <a:off x="20091" y="2905266"/>
        <a:ext cx="2263522" cy="540650"/>
      </dsp:txXfrm>
    </dsp:sp>
    <dsp:sp modelId="{3FBD4BD3-B74D-4AAB-9295-AE19DCC50691}">
      <dsp:nvSpPr>
        <dsp:cNvPr id="0" name=""/>
        <dsp:cNvSpPr/>
      </dsp:nvSpPr>
      <dsp:spPr>
        <a:xfrm rot="5400000">
          <a:off x="1101602" y="3512987"/>
          <a:ext cx="100500" cy="100500"/>
        </a:xfrm>
        <a:prstGeom prst="rightArrow">
          <a:avLst>
            <a:gd name="adj1" fmla="val 667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3271" y="3663739"/>
          <a:ext cx="2297162" cy="574290"/>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Save the dataframe in CSV format</a:t>
          </a:r>
        </a:p>
      </dsp:txBody>
      <dsp:txXfrm>
        <a:off x="20091" y="3680559"/>
        <a:ext cx="2263522" cy="540650"/>
      </dsp:txXfrm>
    </dsp:sp>
    <dsp:sp modelId="{09ADE9CE-20B7-4A4E-BED6-D56E4ED1D855}">
      <dsp:nvSpPr>
        <dsp:cNvPr id="0" name=""/>
        <dsp:cNvSpPr/>
      </dsp:nvSpPr>
      <dsp:spPr>
        <a:xfrm>
          <a:off x="2622036" y="562570"/>
          <a:ext cx="2297162" cy="574290"/>
        </a:xfrm>
        <a:prstGeom prst="roundRect">
          <a:avLst>
            <a:gd name="adj" fmla="val 10000"/>
          </a:avLst>
        </a:prstGeom>
        <a:solidFill>
          <a:schemeClr val="l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EDA</a:t>
          </a:r>
        </a:p>
      </dsp:txBody>
      <dsp:txXfrm>
        <a:off x="2638856" y="579390"/>
        <a:ext cx="2263522" cy="540650"/>
      </dsp:txXfrm>
    </dsp:sp>
    <dsp:sp modelId="{C8CE6287-76AA-46C4-B478-0F9183DE6118}">
      <dsp:nvSpPr>
        <dsp:cNvPr id="0" name=""/>
        <dsp:cNvSpPr/>
      </dsp:nvSpPr>
      <dsp:spPr>
        <a:xfrm rot="5400000">
          <a:off x="3720367" y="1187111"/>
          <a:ext cx="100500" cy="100500"/>
        </a:xfrm>
        <a:prstGeom prst="rightArrow">
          <a:avLst>
            <a:gd name="adj1" fmla="val 667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622036" y="1337862"/>
          <a:ext cx="2297162" cy="574290"/>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Check for missing values</a:t>
          </a:r>
        </a:p>
      </dsp:txBody>
      <dsp:txXfrm>
        <a:off x="2638856" y="1354682"/>
        <a:ext cx="2263522" cy="540650"/>
      </dsp:txXfrm>
    </dsp:sp>
    <dsp:sp modelId="{DDA5CBC7-AA05-481A-A03A-3964C1BBBB5A}">
      <dsp:nvSpPr>
        <dsp:cNvPr id="0" name=""/>
        <dsp:cNvSpPr/>
      </dsp:nvSpPr>
      <dsp:spPr>
        <a:xfrm rot="5400000">
          <a:off x="3720367" y="1962403"/>
          <a:ext cx="100500" cy="100500"/>
        </a:xfrm>
        <a:prstGeom prst="rightArrow">
          <a:avLst>
            <a:gd name="adj1" fmla="val 667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622036" y="2113154"/>
          <a:ext cx="2297162" cy="574290"/>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Data Preprocessing steps</a:t>
          </a:r>
        </a:p>
      </dsp:txBody>
      <dsp:txXfrm>
        <a:off x="2638856" y="2129974"/>
        <a:ext cx="2263522" cy="540650"/>
      </dsp:txXfrm>
    </dsp:sp>
    <dsp:sp modelId="{E7F7C4A8-2F3A-49BA-B2E4-CF48FCA5D8D8}">
      <dsp:nvSpPr>
        <dsp:cNvPr id="0" name=""/>
        <dsp:cNvSpPr/>
      </dsp:nvSpPr>
      <dsp:spPr>
        <a:xfrm rot="5400000">
          <a:off x="3720367" y="2737695"/>
          <a:ext cx="100500" cy="100500"/>
        </a:xfrm>
        <a:prstGeom prst="rightArrow">
          <a:avLst>
            <a:gd name="adj1" fmla="val 667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622036" y="2888446"/>
          <a:ext cx="2297162" cy="574290"/>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Handle outliers and class imbalance to avoid model biasness</a:t>
          </a:r>
        </a:p>
      </dsp:txBody>
      <dsp:txXfrm>
        <a:off x="2638856" y="2905266"/>
        <a:ext cx="2263522" cy="540650"/>
      </dsp:txXfrm>
    </dsp:sp>
    <dsp:sp modelId="{67971461-EE07-4B5E-A0C3-A166C6559682}">
      <dsp:nvSpPr>
        <dsp:cNvPr id="0" name=""/>
        <dsp:cNvSpPr/>
      </dsp:nvSpPr>
      <dsp:spPr>
        <a:xfrm>
          <a:off x="5240801" y="562570"/>
          <a:ext cx="2297162" cy="574290"/>
        </a:xfrm>
        <a:prstGeom prst="roundRect">
          <a:avLst>
            <a:gd name="adj" fmla="val 10000"/>
          </a:avLst>
        </a:prstGeom>
        <a:solidFill>
          <a:schemeClr val="l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Visualization</a:t>
          </a:r>
        </a:p>
      </dsp:txBody>
      <dsp:txXfrm>
        <a:off x="5257621" y="579390"/>
        <a:ext cx="2263522" cy="540650"/>
      </dsp:txXfrm>
    </dsp:sp>
    <dsp:sp modelId="{BF9CEF10-4726-4D20-AC2F-85DE706D0D00}">
      <dsp:nvSpPr>
        <dsp:cNvPr id="0" name=""/>
        <dsp:cNvSpPr/>
      </dsp:nvSpPr>
      <dsp:spPr>
        <a:xfrm rot="5400000">
          <a:off x="6339131" y="1187111"/>
          <a:ext cx="100500" cy="100500"/>
        </a:xfrm>
        <a:prstGeom prst="rightArrow">
          <a:avLst>
            <a:gd name="adj1" fmla="val 667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5240801" y="1337862"/>
          <a:ext cx="2297162" cy="574290"/>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Use Pandas Profiling to get initial insight on our dataset</a:t>
          </a:r>
        </a:p>
      </dsp:txBody>
      <dsp:txXfrm>
        <a:off x="5257621" y="1354682"/>
        <a:ext cx="2263522" cy="540650"/>
      </dsp:txXfrm>
    </dsp:sp>
    <dsp:sp modelId="{0C1CAC8B-CC80-49DA-9707-021AB163C55F}">
      <dsp:nvSpPr>
        <dsp:cNvPr id="0" name=""/>
        <dsp:cNvSpPr/>
      </dsp:nvSpPr>
      <dsp:spPr>
        <a:xfrm rot="5400000">
          <a:off x="6339131" y="1962403"/>
          <a:ext cx="100500" cy="100500"/>
        </a:xfrm>
        <a:prstGeom prst="rightArrow">
          <a:avLst>
            <a:gd name="adj1" fmla="val 667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5240801" y="2113154"/>
          <a:ext cx="2297162" cy="574290"/>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Create various visualization plots and Word Cloud</a:t>
          </a:r>
        </a:p>
      </dsp:txBody>
      <dsp:txXfrm>
        <a:off x="5257621" y="2129974"/>
        <a:ext cx="2263522" cy="540650"/>
      </dsp:txXfrm>
    </dsp:sp>
    <dsp:sp modelId="{DA50ACFD-2722-4D29-B376-5CF3C8F3EB41}">
      <dsp:nvSpPr>
        <dsp:cNvPr id="0" name=""/>
        <dsp:cNvSpPr/>
      </dsp:nvSpPr>
      <dsp:spPr>
        <a:xfrm>
          <a:off x="7859566" y="562570"/>
          <a:ext cx="2297162" cy="574290"/>
        </a:xfrm>
        <a:prstGeom prst="roundRect">
          <a:avLst>
            <a:gd name="adj" fmla="val 10000"/>
          </a:avLst>
        </a:prstGeom>
        <a:solidFill>
          <a:schemeClr val="l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Model Building</a:t>
          </a:r>
        </a:p>
      </dsp:txBody>
      <dsp:txXfrm>
        <a:off x="7876386" y="579390"/>
        <a:ext cx="2263522" cy="540650"/>
      </dsp:txXfrm>
    </dsp:sp>
    <dsp:sp modelId="{E31C91BC-3A8F-4AC7-8DBF-330AFF31351C}">
      <dsp:nvSpPr>
        <dsp:cNvPr id="0" name=""/>
        <dsp:cNvSpPr/>
      </dsp:nvSpPr>
      <dsp:spPr>
        <a:xfrm rot="5400000">
          <a:off x="8957896" y="1187111"/>
          <a:ext cx="100500" cy="100500"/>
        </a:xfrm>
        <a:prstGeom prst="rightArrow">
          <a:avLst>
            <a:gd name="adj1" fmla="val 667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859566" y="1337862"/>
          <a:ext cx="2297162" cy="574290"/>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Function for Classification Models and Evaluation Metrics</a:t>
          </a:r>
        </a:p>
      </dsp:txBody>
      <dsp:txXfrm>
        <a:off x="7876386" y="1354682"/>
        <a:ext cx="2263522" cy="54065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8/11/2022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8/11/2022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
        <p:nvSpPr>
          <p:cNvPr id="7" name="Rectangle 6"/>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8/11/2022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8/11/2022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8/11/2022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7CC0096-1860-4642-9CD2-0079EA5E7CD1}" type="datetimeFigureOut">
              <a:rPr lang="en-US" smtClean="0"/>
              <a:t>8/11/2022</a:t>
            </a:fld>
            <a:endParaRPr lang="en-US"/>
          </a:p>
        </p:txBody>
      </p:sp>
      <p:sp>
        <p:nvSpPr>
          <p:cNvPr id="9" name="Slide Number Placeholder 8"/>
          <p:cNvSpPr>
            <a:spLocks noGrp="1"/>
          </p:cNvSpPr>
          <p:nvPr>
            <p:ph type="sldNum" sz="quarter" idx="11"/>
          </p:nvPr>
        </p:nvSpPr>
        <p:spPr/>
        <p:txBody>
          <a:bodyPr/>
          <a:lstStyle/>
          <a:p>
            <a:fld id="{E31375A4-56A4-47D6-9801-1991572033F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Rectangle 10"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31375A4-56A4-47D6-9801-1991572033F7}" type="slidenum">
              <a:rPr lang="en-US" smtClean="0"/>
              <a:pPr/>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37CC0096-1860-4642-9CD2-0079EA5E7CD1}" type="datetimeFigureOut">
              <a:rPr lang="en-US" smtClean="0"/>
              <a:pPr/>
              <a:t>8/11/2022</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6" r:id="rId12"/>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dirty="0" err="1" smtClean="0"/>
              <a:t>Abhishek</a:t>
            </a:r>
            <a:r>
              <a:rPr lang="en-US" dirty="0" smtClean="0"/>
              <a:t> V S</a:t>
            </a:r>
            <a:endParaRPr dirty="0"/>
          </a:p>
        </p:txBody>
      </p:sp>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B501D-C2C3-4999-B79D-6117CA16FA2A}"/>
              </a:ext>
            </a:extLst>
          </p:cNvPr>
          <p:cNvSpPr>
            <a:spLocks noGrp="1"/>
          </p:cNvSpPr>
          <p:nvPr>
            <p:ph type="title"/>
          </p:nvPr>
        </p:nvSpPr>
        <p:spPr/>
        <p:txBody>
          <a:bodyPr/>
          <a:lstStyle/>
          <a:p>
            <a:r>
              <a:rPr lang="en-US" dirty="0"/>
              <a:t>PANDAS PROFILING</a:t>
            </a:r>
            <a:endParaRPr lang="en-IN" dirty="0"/>
          </a:p>
        </p:txBody>
      </p:sp>
      <p:sp>
        <p:nvSpPr>
          <p:cNvPr id="4" name="Text Placeholder 3">
            <a:extLst>
              <a:ext uri="{FF2B5EF4-FFF2-40B4-BE49-F238E27FC236}">
                <a16:creationId xmlns:a16="http://schemas.microsoft.com/office/drawing/2014/main" xmlns=""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sp>
        <p:nvSpPr>
          <p:cNvPr id="3" name="Content Placeholder 2">
            <a:extLst>
              <a:ext uri="{FF2B5EF4-FFF2-40B4-BE49-F238E27FC236}">
                <a16:creationId xmlns:a16="http://schemas.microsoft.com/office/drawing/2014/main" xmlns="" id="{7170BC54-20E4-470C-9DFD-D59D52473791}"/>
              </a:ext>
            </a:extLst>
          </p:cNvPr>
          <p:cNvSpPr>
            <a:spLocks noGrp="1"/>
          </p:cNvSpPr>
          <p:nvPr>
            <p:ph sz="quarter" idx="13"/>
          </p:nvPr>
        </p:nvSpPr>
        <p:spPr/>
        <p:txBody>
          <a:bodyPr/>
          <a:lstStyle/>
          <a:p>
            <a:endParaRPr lang="en-IN"/>
          </a:p>
        </p:txBody>
      </p:sp>
      <p:pic>
        <p:nvPicPr>
          <p:cNvPr id="6" name="Picture 5">
            <a:extLst>
              <a:ext uri="{FF2B5EF4-FFF2-40B4-BE49-F238E27FC236}">
                <a16:creationId xmlns:a16="http://schemas.microsoft.com/office/drawing/2014/main" xmlns=""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xmlns=""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xmlns="" id="{7691183F-C51E-4DF0-ADB1-CFD26CC2693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16200" y="823912"/>
            <a:ext cx="5943600" cy="4057650"/>
          </a:xfrm>
        </p:spPr>
      </p:pic>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RATINGS PLOT</a:t>
            </a:r>
            <a:endParaRPr lang="en-IN" dirty="0"/>
          </a:p>
        </p:txBody>
      </p:sp>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pic>
        <p:nvPicPr>
          <p:cNvPr id="6" name="Content Placeholder 5">
            <a:extLst>
              <a:ext uri="{FF2B5EF4-FFF2-40B4-BE49-F238E27FC236}">
                <a16:creationId xmlns:a16="http://schemas.microsoft.com/office/drawing/2014/main" xmlns="" id="{ED4BD93E-9B63-43D6-A018-22273ED7305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19389" y="381000"/>
            <a:ext cx="9937222" cy="4943475"/>
          </a:xfrm>
        </p:spPr>
      </p:pic>
    </p:spTree>
    <p:extLst>
      <p:ext uri="{BB962C8B-B14F-4D97-AF65-F5344CB8AC3E}">
        <p14:creationId xmlns:p14="http://schemas.microsoft.com/office/powerpoint/2010/main" val="1856256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BAR PLOTS</a:t>
            </a:r>
            <a:endParaRPr lang="en-IN" dirty="0"/>
          </a:p>
        </p:txBody>
      </p:sp>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pic>
        <p:nvPicPr>
          <p:cNvPr id="6" name="Content Placeholder 5">
            <a:extLst>
              <a:ext uri="{FF2B5EF4-FFF2-40B4-BE49-F238E27FC236}">
                <a16:creationId xmlns:a16="http://schemas.microsoft.com/office/drawing/2014/main" xmlns="" id="{E7D10973-0B41-4E87-994A-2C2C2489F8E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84541" y="381000"/>
            <a:ext cx="8006918" cy="4943475"/>
          </a:xfrm>
        </p:spPr>
      </p:pic>
    </p:spTree>
    <p:extLst>
      <p:ext uri="{BB962C8B-B14F-4D97-AF65-F5344CB8AC3E}">
        <p14:creationId xmlns:p14="http://schemas.microsoft.com/office/powerpoint/2010/main" val="2064071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Count Plots</a:t>
            </a:r>
            <a:endParaRPr lang="en-IN" dirty="0"/>
          </a:p>
        </p:txBody>
      </p:sp>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pic>
        <p:nvPicPr>
          <p:cNvPr id="6" name="Content Placeholder 5">
            <a:extLst>
              <a:ext uri="{FF2B5EF4-FFF2-40B4-BE49-F238E27FC236}">
                <a16:creationId xmlns:a16="http://schemas.microsoft.com/office/drawing/2014/main" xmlns="" id="{8226C915-90A3-4155-8B8D-B96FDA1F314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82700" y="828675"/>
            <a:ext cx="8610600" cy="4048125"/>
          </a:xfrm>
        </p:spPr>
      </p:pic>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xmlns=""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xmlns=""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xmlns=""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xmlns=""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xmlns=""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xmlns=""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xmlns=""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xmlns=""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C05982CE-E4FD-49E6-A1DC-157570A8E712}"/>
              </a:ext>
            </a:extLst>
          </p:cNvPr>
          <p:cNvSpPr>
            <a:spLocks noGrp="1"/>
          </p:cNvSpPr>
          <p:nvPr>
            <p:ph idx="1"/>
          </p:nvPr>
        </p:nvSpPr>
        <p:spPr/>
        <p:txBody>
          <a:bodyPr>
            <a:normAutofit/>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6759E5A-1180-4660-8199-71AB40B9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xmlns="" id="{664DB1FF-0B62-402E-9CE7-A2F95B83A66B}"/>
              </a:ext>
            </a:extLst>
          </p:cNvPr>
          <p:cNvSpPr txBox="1"/>
          <p:nvPr/>
        </p:nvSpPr>
        <p:spPr>
          <a:xfrm>
            <a:off x="-29592" y="56388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8F7471EB-D3FC-4DFC-A513-482936A27D2C}"/>
              </a:ext>
            </a:extLst>
          </p:cNvPr>
          <p:cNvSpPr>
            <a:spLocks noGrp="1"/>
          </p:cNvSpPr>
          <p:nvPr>
            <p:ph idx="1"/>
          </p:nvPr>
        </p:nvSpPr>
        <p:spPr/>
        <p:txBody>
          <a:bodyPr>
            <a:normAutofit/>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xmlns="" id="{30A24F7C-04EE-4AF3-B006-65F1A42A0867}"/>
              </a:ext>
            </a:extLst>
          </p:cNvPr>
          <p:cNvSpPr>
            <a:spLocks noGrp="1"/>
          </p:cNvSpPr>
          <p:nvPr>
            <p:ph idx="1"/>
          </p:nvPr>
        </p:nvSpPr>
        <p:spPr/>
        <p:txBody>
          <a:bodyPr>
            <a:normAutofit/>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xmlns=""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609600" y="1600200"/>
          <a:ext cx="1016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xmlns="" id="{6CD2E4A6-03C6-4FB2-B071-6A4B06833B36}"/>
              </a:ext>
            </a:extLst>
          </p:cNvPr>
          <p:cNvSpPr>
            <a:spLocks noGrp="1"/>
          </p:cNvSpPr>
          <p:nvPr>
            <p:ph idx="1"/>
          </p:nvPr>
        </p:nvSpPr>
        <p:spPr/>
        <p:txBody>
          <a:bodyPr>
            <a:normAutofit/>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p:txBody>
          <a:bodyPr>
            <a:normAutofit/>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sp>
        <p:nvSpPr>
          <p:cNvPr id="20" name="Content Placeholder 19">
            <a:extLst>
              <a:ext uri="{FF2B5EF4-FFF2-40B4-BE49-F238E27FC236}">
                <a16:creationId xmlns:a16="http://schemas.microsoft.com/office/drawing/2014/main" xmlns="" id="{93869E23-451C-4BC8-ADDE-4D6E11988715}"/>
              </a:ext>
            </a:extLst>
          </p:cNvPr>
          <p:cNvSpPr>
            <a:spLocks noGrp="1"/>
          </p:cNvSpPr>
          <p:nvPr>
            <p:ph sz="quarter" idx="13"/>
          </p:nvPr>
        </p:nvSpPr>
        <p:spPr/>
        <p:txBody>
          <a:bodyPr/>
          <a:lstStyle/>
          <a:p>
            <a:endParaRPr lang="en-IN"/>
          </a:p>
        </p:txBody>
      </p:sp>
      <p:pic>
        <p:nvPicPr>
          <p:cNvPr id="22" name="Picture 21">
            <a:extLst>
              <a:ext uri="{FF2B5EF4-FFF2-40B4-BE49-F238E27FC236}">
                <a16:creationId xmlns:a16="http://schemas.microsoft.com/office/drawing/2014/main" xmlns=""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98</TotalTime>
  <Words>1058</Words>
  <Application>Microsoft Office PowerPoint</Application>
  <PresentationFormat>Custom</PresentationFormat>
  <Paragraphs>102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dell</cp:lastModifiedBy>
  <cp:revision>15</cp:revision>
  <dcterms:created xsi:type="dcterms:W3CDTF">2021-12-26T03:23:22Z</dcterms:created>
  <dcterms:modified xsi:type="dcterms:W3CDTF">2022-08-11T12:45:14Z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