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16140622" r:id="rId6"/>
    <p:sldId id="262" r:id="rId7"/>
    <p:sldId id="263" r:id="rId8"/>
    <p:sldId id="265" r:id="rId9"/>
    <p:sldId id="16140625" r:id="rId10"/>
    <p:sldId id="16140628" r:id="rId11"/>
    <p:sldId id="16140631" r:id="rId12"/>
    <p:sldId id="16140630" r:id="rId13"/>
    <p:sldId id="16140629" r:id="rId14"/>
    <p:sldId id="16140623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richard/Stegnography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72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Kondapalli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 V R Abhishek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cs typeface="Arial" panose="020B0604020202020204"/>
              </a:rPr>
              <a:t>Raghu Engineering College(CYBER SECURITY)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GB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https://github.com/Abhishekrichard/Stegnography.git</a:t>
            </a:r>
            <a:endParaRPr lang="en-US" alt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 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/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4756" y="1361440"/>
            <a:ext cx="8510693" cy="4787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20864" y="1627632"/>
            <a:ext cx="10550271" cy="38425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</TotalTime>
  <Words>668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Richard Abhishek</cp:lastModifiedBy>
  <cp:revision>31</cp:revision>
  <dcterms:created xsi:type="dcterms:W3CDTF">2021-05-26T16:50:00Z</dcterms:created>
  <dcterms:modified xsi:type="dcterms:W3CDTF">2025-02-26T06:39:51Z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E02D740BB167454C9D374B8CA44D11E7_12</vt:lpwstr>
  </property>
  <property fmtid="{D5CDD505-2E9C-101B-9397-08002B2CF9AE}" pid="4" name="KSOProductBuildVer">
    <vt:lpwstr>2057-12.2.0.19821</vt:lpwstr>
  </property>
</Properties>
</file>