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7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02AB9DB-367F-4781-8080-4FA450E278ED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4F3A44C-5F3B-4721-957A-9C14D9FFE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39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B9DB-367F-4781-8080-4FA450E278ED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A44C-5F3B-4721-957A-9C14D9FFE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51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B9DB-367F-4781-8080-4FA450E278ED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A44C-5F3B-4721-957A-9C14D9FFE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934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B9DB-367F-4781-8080-4FA450E278ED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A44C-5F3B-4721-957A-9C14D9FFE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647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B9DB-367F-4781-8080-4FA450E278ED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A44C-5F3B-4721-957A-9C14D9FFE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86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B9DB-367F-4781-8080-4FA450E278ED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A44C-5F3B-4721-957A-9C14D9FFE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017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B9DB-367F-4781-8080-4FA450E278ED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A44C-5F3B-4721-957A-9C14D9FFE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712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02AB9DB-367F-4781-8080-4FA450E278ED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A44C-5F3B-4721-957A-9C14D9FFE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763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02AB9DB-367F-4781-8080-4FA450E278ED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A44C-5F3B-4721-957A-9C14D9FFE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65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B9DB-367F-4781-8080-4FA450E278ED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A44C-5F3B-4721-957A-9C14D9FFE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87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B9DB-367F-4781-8080-4FA450E278ED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A44C-5F3B-4721-957A-9C14D9FFE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58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B9DB-367F-4781-8080-4FA450E278ED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A44C-5F3B-4721-957A-9C14D9FFE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08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B9DB-367F-4781-8080-4FA450E278ED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A44C-5F3B-4721-957A-9C14D9FFE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89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B9DB-367F-4781-8080-4FA450E278ED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A44C-5F3B-4721-957A-9C14D9FFE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62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B9DB-367F-4781-8080-4FA450E278ED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A44C-5F3B-4721-957A-9C14D9FFE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17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B9DB-367F-4781-8080-4FA450E278ED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A44C-5F3B-4721-957A-9C14D9FFE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55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B9DB-367F-4781-8080-4FA450E278ED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A44C-5F3B-4721-957A-9C14D9FFE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27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02AB9DB-367F-4781-8080-4FA450E278ED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4F3A44C-5F3B-4721-957A-9C14D9FFE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51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7A71E-FAAF-C680-E77C-8F61E458E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702" y="2763910"/>
            <a:ext cx="4351025" cy="2283824"/>
          </a:xfrm>
        </p:spPr>
        <p:txBody>
          <a:bodyPr/>
          <a:lstStyle/>
          <a:p>
            <a:pPr algn="ctr"/>
            <a:r>
              <a:rPr lang="en-IN" dirty="0"/>
              <a:t>Pneumonia Detection using CNN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           </a:t>
            </a:r>
            <a:r>
              <a:rPr lang="en-IN" sz="2400" dirty="0"/>
              <a:t>Abhishek Saha</a:t>
            </a:r>
            <a:br>
              <a:rPr lang="en-IN" sz="2400" dirty="0"/>
            </a:br>
            <a:r>
              <a:rPr lang="en-IN" sz="2400" dirty="0"/>
              <a:t>                             </a:t>
            </a:r>
            <a:r>
              <a:rPr lang="en-IN" sz="2400" dirty="0" err="1"/>
              <a:t>Msc</a:t>
            </a:r>
            <a:r>
              <a:rPr lang="en-IN" sz="2400" dirty="0"/>
              <a:t> DSBDA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FB23D-C0CE-54F1-FEC1-C2B9FD500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364" y="901479"/>
            <a:ext cx="4153285" cy="483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9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2AF2-B15A-DBCC-1E9C-45E2A306D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872" y="1295400"/>
            <a:ext cx="4313207" cy="2319068"/>
          </a:xfrm>
        </p:spPr>
        <p:txBody>
          <a:bodyPr/>
          <a:lstStyle/>
          <a:p>
            <a:r>
              <a:rPr lang="en-IN" sz="36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D92BB-F598-25B8-0B40-B71496442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080" y="914400"/>
            <a:ext cx="6806241" cy="5287992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Calibri" panose="020F0502020204030204" pitchFamily="34" charset="0"/>
              </a:rPr>
              <a:t>Pneumonia is an inflammatory lung disease characterized by multiple illnesses caused by different microorganisms</a:t>
            </a:r>
          </a:p>
          <a:p>
            <a:pPr marL="0" indent="0">
              <a:buNone/>
            </a:pP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effectLst/>
              <a:ea typeface="Calibri" panose="020F0502020204030204" pitchFamily="34" charset="0"/>
            </a:endParaRPr>
          </a:p>
          <a:p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Calibri" panose="020F0502020204030204" pitchFamily="34" charset="0"/>
              </a:rPr>
              <a:t>Early detection and diagnosis of pneumonia is critical for effective treatment and prevention of complications</a:t>
            </a:r>
          </a:p>
          <a:p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ea typeface="Calibri" panose="020F0502020204030204" pitchFamily="34" charset="0"/>
            </a:endParaRPr>
          </a:p>
          <a:p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Calibri" panose="020F0502020204030204" pitchFamily="34" charset="0"/>
              </a:rPr>
              <a:t>Medical imaging i.e. chest X-rays, is often used for the diagnosis of pneumonia</a:t>
            </a:r>
          </a:p>
          <a:p>
            <a:pPr marL="0" indent="0">
              <a:buNone/>
            </a:pPr>
            <a:endParaRPr lang="en-US" sz="1600" b="0" i="0" dirty="0">
              <a:solidFill>
                <a:schemeClr val="tx1"/>
              </a:solidFill>
              <a:effectLst/>
            </a:endParaRPr>
          </a:p>
          <a:p>
            <a:r>
              <a:rPr lang="en-US" sz="1600" b="0" i="0" dirty="0">
                <a:solidFill>
                  <a:schemeClr val="tx1"/>
                </a:solidFill>
                <a:effectLst/>
              </a:rPr>
              <a:t>Pneumonia is a common respiratory infection, affecting approximately 450 million people a year</a:t>
            </a:r>
          </a:p>
          <a:p>
            <a:pPr marL="0" indent="0">
              <a:buNone/>
            </a:pPr>
            <a:endParaRPr lang="en-US" sz="1600" b="0" i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52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0B68F-D273-565F-93C1-730687466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FA9-ED76-A83E-A4C9-CDA06C7D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09" y="1295400"/>
            <a:ext cx="4235570" cy="2319068"/>
          </a:xfrm>
        </p:spPr>
        <p:txBody>
          <a:bodyPr/>
          <a:lstStyle/>
          <a:p>
            <a:r>
              <a:rPr lang="en-IN" sz="3600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26A28-9E1C-AE0B-422C-996A8C17A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080" y="914400"/>
            <a:ext cx="6806241" cy="528799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ea typeface="Calibri" panose="020F0502020204030204" pitchFamily="34" charset="0"/>
              </a:rPr>
              <a:t>T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</a:rPr>
              <a:t>o address the challenges in diagnosing pneumonia which is a leading cause of morbidity and mortality worldwide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0" indent="0">
              <a:buNone/>
            </a:pPr>
            <a:endParaRPr lang="en-US" b="0" i="0" dirty="0">
              <a:solidFill>
                <a:schemeClr val="tx1"/>
              </a:solidFill>
              <a:effectLst/>
            </a:endParaRPr>
          </a:p>
          <a:p>
            <a:r>
              <a:rPr lang="en-IN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</a:rPr>
              <a:t>Manual interpretation of chest X-ray images can be challenging and time-consuming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ea typeface="Calibri" panose="020F0502020204030204" pitchFamily="34" charset="0"/>
              </a:rPr>
              <a:t>D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Calibri" panose="020F0502020204030204" pitchFamily="34" charset="0"/>
              </a:rPr>
              <a:t>evelopment of automated pneumonia detection systems using deep learning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</a:rPr>
              <a:t>to assist radiologists in their diagnosis and improve the accuracy and speed of diagnosis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976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BE4B6-8765-7611-6A82-6951E82E3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631A-CDBF-23DF-E876-94A492082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872" y="2889848"/>
            <a:ext cx="4313207" cy="724619"/>
          </a:xfrm>
        </p:spPr>
        <p:txBody>
          <a:bodyPr/>
          <a:lstStyle/>
          <a:p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7C608-A8A5-D4A0-0696-C9B0E0061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465" y="3033016"/>
            <a:ext cx="695862" cy="5281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80DE42-3FBB-A1DC-5809-1DA78520FCA2}"/>
              </a:ext>
            </a:extLst>
          </p:cNvPr>
          <p:cNvSpPr txBox="1"/>
          <p:nvPr/>
        </p:nvSpPr>
        <p:spPr>
          <a:xfrm flipH="1">
            <a:off x="6095998" y="1871932"/>
            <a:ext cx="5618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Tools used in this are Python, Open cv, </a:t>
            </a:r>
            <a:r>
              <a:rPr lang="en-IN" dirty="0" err="1"/>
              <a:t>Keras</a:t>
            </a:r>
            <a:r>
              <a:rPr lang="en-IN" dirty="0"/>
              <a:t>, CNN, Matplotlib 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8F3FF7-D201-99C0-A7CD-A4D000EC1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710" y="1956408"/>
            <a:ext cx="536986" cy="5281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26B632-BCCA-F02E-D7C7-1582CBD28365}"/>
              </a:ext>
            </a:extLst>
          </p:cNvPr>
          <p:cNvSpPr txBox="1"/>
          <p:nvPr/>
        </p:nvSpPr>
        <p:spPr>
          <a:xfrm flipH="1">
            <a:off x="6248398" y="3033016"/>
            <a:ext cx="561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is extracted from Mayo Clinic website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9FE4FD-DED8-321E-1360-63318A40D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967" y="3819204"/>
            <a:ext cx="1271348" cy="12713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C5B30A-A7FE-E489-BE9E-0B939779E58F}"/>
              </a:ext>
            </a:extLst>
          </p:cNvPr>
          <p:cNvSpPr txBox="1"/>
          <p:nvPr/>
        </p:nvSpPr>
        <p:spPr>
          <a:xfrm>
            <a:off x="6248399" y="4270075"/>
            <a:ext cx="4914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contains 1371 normal lung images of X-ray &amp; 3875 pneumonia infected images</a:t>
            </a:r>
          </a:p>
        </p:txBody>
      </p:sp>
    </p:spTree>
    <p:extLst>
      <p:ext uri="{BB962C8B-B14F-4D97-AF65-F5344CB8AC3E}">
        <p14:creationId xmlns:p14="http://schemas.microsoft.com/office/powerpoint/2010/main" val="170593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CF6C-3DCE-9DD6-79E8-4ADB244B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C10F2C-040D-ED2A-BCBF-F325A3978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73" y="2487982"/>
            <a:ext cx="5182049" cy="37798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D8E947-87A7-5B94-01CE-7640B03C2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080" y="2578056"/>
            <a:ext cx="5128704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2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F3888-2218-02EB-C384-1384AAB55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40E13-197F-66AB-1D20-2208CE873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533" y="2260733"/>
            <a:ext cx="5067739" cy="44733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D2CA38-DDEB-7BBF-319C-A6EB151B8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20" y="2218879"/>
            <a:ext cx="4884610" cy="455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78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AA431-3DDB-A452-165B-9A733464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Accuracy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8141E8-2248-B3DB-318D-F353D4CC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89" y="2648310"/>
            <a:ext cx="4535207" cy="3735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238960-B34D-7F43-3209-D5C5EC3D5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8" y="3900849"/>
            <a:ext cx="5227608" cy="130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47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95803-6023-9BBA-155F-FE3D61D11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3910A-D79E-676C-3332-C3077A40A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109" y="2408177"/>
            <a:ext cx="7725258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12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ADA85-F0DF-4D83-10DB-75283B40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62" y="2251494"/>
            <a:ext cx="3485072" cy="1578634"/>
          </a:xfrm>
        </p:spPr>
        <p:txBody>
          <a:bodyPr/>
          <a:lstStyle/>
          <a:p>
            <a:r>
              <a:rPr lang="en-IN" sz="3600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6BFEB-92C0-1431-A43F-53A43038C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585" y="1447800"/>
            <a:ext cx="5881627" cy="4572000"/>
          </a:xfrm>
        </p:spPr>
        <p:txBody>
          <a:bodyPr/>
          <a:lstStyle/>
          <a:p>
            <a:r>
              <a:rPr lang="en-US" sz="1800" dirty="0"/>
              <a:t> Build a multi-class classification model to distinguish between Normal, Viral Pneumonia, and Bacterial Pneumonia</a:t>
            </a:r>
          </a:p>
          <a:p>
            <a:r>
              <a:rPr lang="en-US" sz="1800" dirty="0"/>
              <a:t> Combine CNN models with other classifiers such as Support Vector Machine</a:t>
            </a:r>
          </a:p>
          <a:p>
            <a:r>
              <a:rPr lang="en-US" sz="1800" dirty="0"/>
              <a:t>Tune parameters such as learning rate, batch size, number of layers, types of layer, number of neurons per layer, and the type of activation functions for each layer by </a:t>
            </a:r>
            <a:r>
              <a:rPr lang="en-US" sz="1800" dirty="0" err="1"/>
              <a:t>GridSearchCV</a:t>
            </a:r>
            <a:r>
              <a:rPr lang="en-US" sz="1800" dirty="0"/>
              <a:t> or Randomized </a:t>
            </a:r>
            <a:r>
              <a:rPr lang="en-US" sz="1800" dirty="0" err="1"/>
              <a:t>SearchSV</a:t>
            </a:r>
            <a:r>
              <a:rPr lang="en-US"/>
              <a:t>.</a:t>
            </a:r>
            <a:r>
              <a:rPr lang="en-US" sz="180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434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131</TotalTime>
  <Words>240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Pneumonia Detection using CNN              Abhishek Saha                              Msc DSBDA</vt:lpstr>
      <vt:lpstr>INTRODUCTION</vt:lpstr>
      <vt:lpstr>MOTIVATION</vt:lpstr>
      <vt:lpstr>PowerPoint Presentation</vt:lpstr>
      <vt:lpstr>Training Dataset</vt:lpstr>
      <vt:lpstr>Model Design</vt:lpstr>
      <vt:lpstr>Model Accuracy</vt:lpstr>
      <vt:lpstr>Testing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Pneumonia Detection using CNN</dc:title>
  <dc:creator>Abhishek Saha</dc:creator>
  <cp:lastModifiedBy>Abhishek Saha</cp:lastModifiedBy>
  <cp:revision>2</cp:revision>
  <dcterms:created xsi:type="dcterms:W3CDTF">2024-02-17T18:54:40Z</dcterms:created>
  <dcterms:modified xsi:type="dcterms:W3CDTF">2024-06-07T09:13:25Z</dcterms:modified>
</cp:coreProperties>
</file>