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4"/>
  </p:notesMasterIdLst>
  <p:sldIdLst>
    <p:sldId id="256" r:id="rId2"/>
    <p:sldId id="258" r:id="rId3"/>
    <p:sldId id="259" r:id="rId4"/>
    <p:sldId id="260" r:id="rId5"/>
    <p:sldId id="257" r:id="rId6"/>
    <p:sldId id="261" r:id="rId7"/>
    <p:sldId id="273" r:id="rId8"/>
    <p:sldId id="314" r:id="rId9"/>
    <p:sldId id="268" r:id="rId10"/>
    <p:sldId id="316" r:id="rId11"/>
    <p:sldId id="310" r:id="rId12"/>
    <p:sldId id="311" r:id="rId13"/>
    <p:sldId id="315" r:id="rId14"/>
    <p:sldId id="283" r:id="rId15"/>
    <p:sldId id="312" r:id="rId16"/>
    <p:sldId id="319" r:id="rId17"/>
    <p:sldId id="318" r:id="rId18"/>
    <p:sldId id="320" r:id="rId19"/>
    <p:sldId id="317" r:id="rId20"/>
    <p:sldId id="266" r:id="rId21"/>
    <p:sldId id="269" r:id="rId22"/>
    <p:sldId id="313"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85C375-BE7E-40DD-8BFC-42D7BD15C8E9}">
  <a:tblStyle styleId="{1885C375-BE7E-40DD-8BFC-42D7BD15C8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15" d="100"/>
          <a:sy n="115" d="100"/>
        </p:scale>
        <p:origin x="518" y="72"/>
      </p:cViewPr>
      <p:guideLst>
        <p:guide pos="9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Saha" userId="2a8143e5b334bebb" providerId="LiveId" clId="{754C00A0-B1A1-46F8-9887-D1B4BF6A51E2}"/>
    <pc:docChg chg="custSel addSld delSld modSld sldOrd">
      <pc:chgData name="Abhishek Saha" userId="2a8143e5b334bebb" providerId="LiveId" clId="{754C00A0-B1A1-46F8-9887-D1B4BF6A51E2}" dt="2022-05-31T03:47:16.144" v="158" actId="20577"/>
      <pc:docMkLst>
        <pc:docMk/>
      </pc:docMkLst>
      <pc:sldChg chg="del">
        <pc:chgData name="Abhishek Saha" userId="2a8143e5b334bebb" providerId="LiveId" clId="{754C00A0-B1A1-46F8-9887-D1B4BF6A51E2}" dt="2022-05-31T03:04:20.659" v="103" actId="2696"/>
        <pc:sldMkLst>
          <pc:docMk/>
          <pc:sldMk cId="0" sldId="262"/>
        </pc:sldMkLst>
      </pc:sldChg>
      <pc:sldChg chg="del">
        <pc:chgData name="Abhishek Saha" userId="2a8143e5b334bebb" providerId="LiveId" clId="{754C00A0-B1A1-46F8-9887-D1B4BF6A51E2}" dt="2022-05-31T03:04:16.618" v="102" actId="2696"/>
        <pc:sldMkLst>
          <pc:docMk/>
          <pc:sldMk cId="0" sldId="263"/>
        </pc:sldMkLst>
      </pc:sldChg>
      <pc:sldChg chg="del">
        <pc:chgData name="Abhishek Saha" userId="2a8143e5b334bebb" providerId="LiveId" clId="{754C00A0-B1A1-46F8-9887-D1B4BF6A51E2}" dt="2022-05-31T03:04:13.412" v="101" actId="2696"/>
        <pc:sldMkLst>
          <pc:docMk/>
          <pc:sldMk cId="0" sldId="264"/>
        </pc:sldMkLst>
      </pc:sldChg>
      <pc:sldChg chg="addSp modSp mod">
        <pc:chgData name="Abhishek Saha" userId="2a8143e5b334bebb" providerId="LiveId" clId="{754C00A0-B1A1-46F8-9887-D1B4BF6A51E2}" dt="2022-05-31T03:03:17.081" v="90" actId="20577"/>
        <pc:sldMkLst>
          <pc:docMk/>
          <pc:sldMk cId="0" sldId="268"/>
        </pc:sldMkLst>
        <pc:spChg chg="mod">
          <ac:chgData name="Abhishek Saha" userId="2a8143e5b334bebb" providerId="LiveId" clId="{754C00A0-B1A1-46F8-9887-D1B4BF6A51E2}" dt="2022-05-31T03:03:17.081" v="90" actId="20577"/>
          <ac:spMkLst>
            <pc:docMk/>
            <pc:sldMk cId="0" sldId="268"/>
            <ac:spMk id="637" creationId="{00000000-0000-0000-0000-000000000000}"/>
          </ac:spMkLst>
        </pc:spChg>
        <pc:picChg chg="add mod">
          <ac:chgData name="Abhishek Saha" userId="2a8143e5b334bebb" providerId="LiveId" clId="{754C00A0-B1A1-46F8-9887-D1B4BF6A51E2}" dt="2022-05-31T02:58:31.261" v="69" actId="1076"/>
          <ac:picMkLst>
            <pc:docMk/>
            <pc:sldMk cId="0" sldId="268"/>
            <ac:picMk id="3" creationId="{C76D096C-77B7-5C78-B00B-52FCBCB0C523}"/>
          </ac:picMkLst>
        </pc:picChg>
      </pc:sldChg>
      <pc:sldChg chg="modSp mod">
        <pc:chgData name="Abhishek Saha" userId="2a8143e5b334bebb" providerId="LiveId" clId="{754C00A0-B1A1-46F8-9887-D1B4BF6A51E2}" dt="2022-05-31T03:47:16.144" v="158" actId="20577"/>
        <pc:sldMkLst>
          <pc:docMk/>
          <pc:sldMk cId="0" sldId="269"/>
        </pc:sldMkLst>
        <pc:spChg chg="mod">
          <ac:chgData name="Abhishek Saha" userId="2a8143e5b334bebb" providerId="LiveId" clId="{754C00A0-B1A1-46F8-9887-D1B4BF6A51E2}" dt="2022-05-31T03:47:16.144" v="158" actId="20577"/>
          <ac:spMkLst>
            <pc:docMk/>
            <pc:sldMk cId="0" sldId="269"/>
            <ac:spMk id="649" creationId="{00000000-0000-0000-0000-000000000000}"/>
          </ac:spMkLst>
        </pc:spChg>
      </pc:sldChg>
      <pc:sldChg chg="ord">
        <pc:chgData name="Abhishek Saha" userId="2a8143e5b334bebb" providerId="LiveId" clId="{754C00A0-B1A1-46F8-9887-D1B4BF6A51E2}" dt="2022-05-31T03:43:14.309" v="107"/>
        <pc:sldMkLst>
          <pc:docMk/>
          <pc:sldMk cId="0" sldId="283"/>
        </pc:sldMkLst>
      </pc:sldChg>
      <pc:sldChg chg="addSp delSp modSp mod">
        <pc:chgData name="Abhishek Saha" userId="2a8143e5b334bebb" providerId="LiveId" clId="{754C00A0-B1A1-46F8-9887-D1B4BF6A51E2}" dt="2022-05-31T03:03:35.637" v="94"/>
        <pc:sldMkLst>
          <pc:docMk/>
          <pc:sldMk cId="493096058" sldId="310"/>
        </pc:sldMkLst>
        <pc:spChg chg="mod">
          <ac:chgData name="Abhishek Saha" userId="2a8143e5b334bebb" providerId="LiveId" clId="{754C00A0-B1A1-46F8-9887-D1B4BF6A51E2}" dt="2022-05-31T03:03:35.637" v="94"/>
          <ac:spMkLst>
            <pc:docMk/>
            <pc:sldMk cId="493096058" sldId="310"/>
            <ac:spMk id="637" creationId="{00000000-0000-0000-0000-000000000000}"/>
          </ac:spMkLst>
        </pc:spChg>
        <pc:picChg chg="add del mod">
          <ac:chgData name="Abhishek Saha" userId="2a8143e5b334bebb" providerId="LiveId" clId="{754C00A0-B1A1-46F8-9887-D1B4BF6A51E2}" dt="2022-05-31T02:35:30.064" v="37" actId="21"/>
          <ac:picMkLst>
            <pc:docMk/>
            <pc:sldMk cId="493096058" sldId="310"/>
            <ac:picMk id="3" creationId="{7BC82711-0BE8-41EF-7750-2B8F1545318B}"/>
          </ac:picMkLst>
        </pc:picChg>
        <pc:picChg chg="add del mod">
          <ac:chgData name="Abhishek Saha" userId="2a8143e5b334bebb" providerId="LiveId" clId="{754C00A0-B1A1-46F8-9887-D1B4BF6A51E2}" dt="2022-05-31T02:28:03.560" v="18" actId="21"/>
          <ac:picMkLst>
            <pc:docMk/>
            <pc:sldMk cId="493096058" sldId="310"/>
            <ac:picMk id="5" creationId="{D83333C2-49A7-A4B6-5507-CFF83BD1EC9B}"/>
          </ac:picMkLst>
        </pc:picChg>
        <pc:picChg chg="add mod">
          <ac:chgData name="Abhishek Saha" userId="2a8143e5b334bebb" providerId="LiveId" clId="{754C00A0-B1A1-46F8-9887-D1B4BF6A51E2}" dt="2022-05-31T02:36:14.604" v="42" actId="1076"/>
          <ac:picMkLst>
            <pc:docMk/>
            <pc:sldMk cId="493096058" sldId="310"/>
            <ac:picMk id="7" creationId="{919A62E7-6021-14BE-C4E4-98D782DC7693}"/>
          </ac:picMkLst>
        </pc:picChg>
        <pc:picChg chg="add del mod">
          <ac:chgData name="Abhishek Saha" userId="2a8143e5b334bebb" providerId="LiveId" clId="{754C00A0-B1A1-46F8-9887-D1B4BF6A51E2}" dt="2022-05-31T02:35:11.689" v="34" actId="21"/>
          <ac:picMkLst>
            <pc:docMk/>
            <pc:sldMk cId="493096058" sldId="310"/>
            <ac:picMk id="13" creationId="{A5D7BA8E-3D75-E66E-9330-87C5ACB9F22E}"/>
          </ac:picMkLst>
        </pc:picChg>
        <pc:picChg chg="add mod">
          <ac:chgData name="Abhishek Saha" userId="2a8143e5b334bebb" providerId="LiveId" clId="{754C00A0-B1A1-46F8-9887-D1B4BF6A51E2}" dt="2022-05-31T02:36:16.039" v="43" actId="1076"/>
          <ac:picMkLst>
            <pc:docMk/>
            <pc:sldMk cId="493096058" sldId="310"/>
            <ac:picMk id="14" creationId="{9D4B43A6-8197-40AC-1618-1E8085DCB1C4}"/>
          </ac:picMkLst>
        </pc:picChg>
      </pc:sldChg>
      <pc:sldChg chg="addSp delSp modSp mod">
        <pc:chgData name="Abhishek Saha" userId="2a8143e5b334bebb" providerId="LiveId" clId="{754C00A0-B1A1-46F8-9887-D1B4BF6A51E2}" dt="2022-05-31T03:03:43.153" v="96"/>
        <pc:sldMkLst>
          <pc:docMk/>
          <pc:sldMk cId="20583174" sldId="311"/>
        </pc:sldMkLst>
        <pc:spChg chg="mod">
          <ac:chgData name="Abhishek Saha" userId="2a8143e5b334bebb" providerId="LiveId" clId="{754C00A0-B1A1-46F8-9887-D1B4BF6A51E2}" dt="2022-05-31T03:03:43.153" v="96"/>
          <ac:spMkLst>
            <pc:docMk/>
            <pc:sldMk cId="20583174" sldId="311"/>
            <ac:spMk id="637" creationId="{00000000-0000-0000-0000-000000000000}"/>
          </ac:spMkLst>
        </pc:spChg>
        <pc:picChg chg="add del mod">
          <ac:chgData name="Abhishek Saha" userId="2a8143e5b334bebb" providerId="LiveId" clId="{754C00A0-B1A1-46F8-9887-D1B4BF6A51E2}" dt="2022-05-31T02:49:40.681" v="57" actId="21"/>
          <ac:picMkLst>
            <pc:docMk/>
            <pc:sldMk cId="20583174" sldId="311"/>
            <ac:picMk id="3" creationId="{2DEA415C-932F-AC99-F117-8C8A809E18B9}"/>
          </ac:picMkLst>
        </pc:picChg>
        <pc:picChg chg="add mod">
          <ac:chgData name="Abhishek Saha" userId="2a8143e5b334bebb" providerId="LiveId" clId="{754C00A0-B1A1-46F8-9887-D1B4BF6A51E2}" dt="2022-05-31T02:50:19.025" v="64" actId="14100"/>
          <ac:picMkLst>
            <pc:docMk/>
            <pc:sldMk cId="20583174" sldId="311"/>
            <ac:picMk id="5" creationId="{A4B874CB-5911-F031-E797-2763310BDD2F}"/>
          </ac:picMkLst>
        </pc:picChg>
        <pc:picChg chg="add mod">
          <ac:chgData name="Abhishek Saha" userId="2a8143e5b334bebb" providerId="LiveId" clId="{754C00A0-B1A1-46F8-9887-D1B4BF6A51E2}" dt="2022-05-31T02:55:06.296" v="68" actId="1076"/>
          <ac:picMkLst>
            <pc:docMk/>
            <pc:sldMk cId="20583174" sldId="311"/>
            <ac:picMk id="7" creationId="{BA05C665-B10E-28F6-C22B-FFB0311B6795}"/>
          </ac:picMkLst>
        </pc:picChg>
      </pc:sldChg>
      <pc:sldChg chg="addSp delSp modSp mod">
        <pc:chgData name="Abhishek Saha" userId="2a8143e5b334bebb" providerId="LiveId" clId="{754C00A0-B1A1-46F8-9887-D1B4BF6A51E2}" dt="2022-05-31T03:43:47.667" v="112" actId="1076"/>
        <pc:sldMkLst>
          <pc:docMk/>
          <pc:sldMk cId="1644349662" sldId="312"/>
        </pc:sldMkLst>
        <pc:spChg chg="del mod">
          <ac:chgData name="Abhishek Saha" userId="2a8143e5b334bebb" providerId="LiveId" clId="{754C00A0-B1A1-46F8-9887-D1B4BF6A51E2}" dt="2022-05-31T03:43:24.692" v="109" actId="21"/>
          <ac:spMkLst>
            <pc:docMk/>
            <pc:sldMk cId="1644349662" sldId="312"/>
            <ac:spMk id="637" creationId="{00000000-0000-0000-0000-000000000000}"/>
          </ac:spMkLst>
        </pc:spChg>
        <pc:picChg chg="add mod">
          <ac:chgData name="Abhishek Saha" userId="2a8143e5b334bebb" providerId="LiveId" clId="{754C00A0-B1A1-46F8-9887-D1B4BF6A51E2}" dt="2022-05-31T03:43:47.667" v="112" actId="1076"/>
          <ac:picMkLst>
            <pc:docMk/>
            <pc:sldMk cId="1644349662" sldId="312"/>
            <ac:picMk id="3" creationId="{E1FFC1E7-1713-F396-B7D6-9F5B2E06F430}"/>
          </ac:picMkLst>
        </pc:picChg>
      </pc:sldChg>
      <pc:sldChg chg="ord">
        <pc:chgData name="Abhishek Saha" userId="2a8143e5b334bebb" providerId="LiveId" clId="{754C00A0-B1A1-46F8-9887-D1B4BF6A51E2}" dt="2022-05-31T03:04:06.587" v="100"/>
        <pc:sldMkLst>
          <pc:docMk/>
          <pc:sldMk cId="3578479959" sldId="315"/>
        </pc:sldMkLst>
      </pc:sldChg>
      <pc:sldChg chg="addSp delSp modSp add mod">
        <pc:chgData name="Abhishek Saha" userId="2a8143e5b334bebb" providerId="LiveId" clId="{754C00A0-B1A1-46F8-9887-D1B4BF6A51E2}" dt="2022-05-31T03:03:29.497" v="92"/>
        <pc:sldMkLst>
          <pc:docMk/>
          <pc:sldMk cId="2851888205" sldId="316"/>
        </pc:sldMkLst>
        <pc:spChg chg="mod">
          <ac:chgData name="Abhishek Saha" userId="2a8143e5b334bebb" providerId="LiveId" clId="{754C00A0-B1A1-46F8-9887-D1B4BF6A51E2}" dt="2022-05-31T03:03:29.497" v="92"/>
          <ac:spMkLst>
            <pc:docMk/>
            <pc:sldMk cId="2851888205" sldId="316"/>
            <ac:spMk id="637" creationId="{00000000-0000-0000-0000-000000000000}"/>
          </ac:spMkLst>
        </pc:spChg>
        <pc:picChg chg="del">
          <ac:chgData name="Abhishek Saha" userId="2a8143e5b334bebb" providerId="LiveId" clId="{754C00A0-B1A1-46F8-9887-D1B4BF6A51E2}" dt="2022-05-31T02:37:23.665" v="47" actId="21"/>
          <ac:picMkLst>
            <pc:docMk/>
            <pc:sldMk cId="2851888205" sldId="316"/>
            <ac:picMk id="3" creationId="{C76D096C-77B7-5C78-B00B-52FCBCB0C523}"/>
          </ac:picMkLst>
        </pc:picChg>
        <pc:picChg chg="add mod">
          <ac:chgData name="Abhishek Saha" userId="2a8143e5b334bebb" providerId="LiveId" clId="{754C00A0-B1A1-46F8-9887-D1B4BF6A51E2}" dt="2022-05-31T02:38:04.379" v="52" actId="1076"/>
          <ac:picMkLst>
            <pc:docMk/>
            <pc:sldMk cId="2851888205" sldId="316"/>
            <ac:picMk id="4" creationId="{933F66F9-5D59-58C3-4AE7-9C92C90B09CD}"/>
          </ac:picMkLst>
        </pc:picChg>
        <pc:picChg chg="add mod">
          <ac:chgData name="Abhishek Saha" userId="2a8143e5b334bebb" providerId="LiveId" clId="{754C00A0-B1A1-46F8-9887-D1B4BF6A51E2}" dt="2022-05-31T02:38:55.604" v="56" actId="14100"/>
          <ac:picMkLst>
            <pc:docMk/>
            <pc:sldMk cId="2851888205" sldId="316"/>
            <ac:picMk id="6" creationId="{83FD50AA-96A8-A332-6984-D878576DD299}"/>
          </ac:picMkLst>
        </pc:picChg>
      </pc:sldChg>
      <pc:sldChg chg="new del">
        <pc:chgData name="Abhishek Saha" userId="2a8143e5b334bebb" providerId="LiveId" clId="{754C00A0-B1A1-46F8-9887-D1B4BF6A51E2}" dt="2022-05-31T02:37:17.085" v="45" actId="2696"/>
        <pc:sldMkLst>
          <pc:docMk/>
          <pc:sldMk cId="3060253910" sldId="316"/>
        </pc:sldMkLst>
      </pc:sldChg>
      <pc:sldChg chg="addSp delSp modSp add mod">
        <pc:chgData name="Abhishek Saha" userId="2a8143e5b334bebb" providerId="LiveId" clId="{754C00A0-B1A1-46F8-9887-D1B4BF6A51E2}" dt="2022-05-31T03:45:46.230" v="137" actId="14100"/>
        <pc:sldMkLst>
          <pc:docMk/>
          <pc:sldMk cId="2396879591" sldId="317"/>
        </pc:sldMkLst>
        <pc:picChg chg="del">
          <ac:chgData name="Abhishek Saha" userId="2a8143e5b334bebb" providerId="LiveId" clId="{754C00A0-B1A1-46F8-9887-D1B4BF6A51E2}" dt="2022-05-31T03:45:28.618" v="133" actId="21"/>
          <ac:picMkLst>
            <pc:docMk/>
            <pc:sldMk cId="2396879591" sldId="317"/>
            <ac:picMk id="3" creationId="{E1FFC1E7-1713-F396-B7D6-9F5B2E06F430}"/>
          </ac:picMkLst>
        </pc:picChg>
        <pc:picChg chg="add mod">
          <ac:chgData name="Abhishek Saha" userId="2a8143e5b334bebb" providerId="LiveId" clId="{754C00A0-B1A1-46F8-9887-D1B4BF6A51E2}" dt="2022-05-31T03:45:46.230" v="137" actId="14100"/>
          <ac:picMkLst>
            <pc:docMk/>
            <pc:sldMk cId="2396879591" sldId="317"/>
            <ac:picMk id="4" creationId="{0F7E09E2-7486-B780-182A-FB19F866DEA8}"/>
          </ac:picMkLst>
        </pc:picChg>
      </pc:sldChg>
      <pc:sldChg chg="addSp delSp modSp add mod">
        <pc:chgData name="Abhishek Saha" userId="2a8143e5b334bebb" providerId="LiveId" clId="{754C00A0-B1A1-46F8-9887-D1B4BF6A51E2}" dt="2022-05-31T03:44:40.901" v="123" actId="1076"/>
        <pc:sldMkLst>
          <pc:docMk/>
          <pc:sldMk cId="1453876579" sldId="318"/>
        </pc:sldMkLst>
        <pc:picChg chg="del">
          <ac:chgData name="Abhishek Saha" userId="2a8143e5b334bebb" providerId="LiveId" clId="{754C00A0-B1A1-46F8-9887-D1B4BF6A51E2}" dt="2022-05-31T03:44:26.871" v="120" actId="21"/>
          <ac:picMkLst>
            <pc:docMk/>
            <pc:sldMk cId="1453876579" sldId="318"/>
            <ac:picMk id="3" creationId="{E1FFC1E7-1713-F396-B7D6-9F5B2E06F430}"/>
          </ac:picMkLst>
        </pc:picChg>
        <pc:picChg chg="add mod">
          <ac:chgData name="Abhishek Saha" userId="2a8143e5b334bebb" providerId="LiveId" clId="{754C00A0-B1A1-46F8-9887-D1B4BF6A51E2}" dt="2022-05-31T03:44:40.901" v="123" actId="1076"/>
          <ac:picMkLst>
            <pc:docMk/>
            <pc:sldMk cId="1453876579" sldId="318"/>
            <ac:picMk id="4" creationId="{18F345AF-A1F6-2E66-CD7C-F9E93E55EEF4}"/>
          </ac:picMkLst>
        </pc:picChg>
      </pc:sldChg>
      <pc:sldChg chg="addSp delSp modSp add mod">
        <pc:chgData name="Abhishek Saha" userId="2a8143e5b334bebb" providerId="LiveId" clId="{754C00A0-B1A1-46F8-9887-D1B4BF6A51E2}" dt="2022-05-31T03:44:22.780" v="119" actId="1076"/>
        <pc:sldMkLst>
          <pc:docMk/>
          <pc:sldMk cId="298748567" sldId="319"/>
        </pc:sldMkLst>
        <pc:picChg chg="del">
          <ac:chgData name="Abhishek Saha" userId="2a8143e5b334bebb" providerId="LiveId" clId="{754C00A0-B1A1-46F8-9887-D1B4BF6A51E2}" dt="2022-05-31T03:44:08.470" v="116" actId="21"/>
          <ac:picMkLst>
            <pc:docMk/>
            <pc:sldMk cId="298748567" sldId="319"/>
            <ac:picMk id="3" creationId="{E1FFC1E7-1713-F396-B7D6-9F5B2E06F430}"/>
          </ac:picMkLst>
        </pc:picChg>
        <pc:picChg chg="add mod">
          <ac:chgData name="Abhishek Saha" userId="2a8143e5b334bebb" providerId="LiveId" clId="{754C00A0-B1A1-46F8-9887-D1B4BF6A51E2}" dt="2022-05-31T03:44:22.780" v="119" actId="1076"/>
          <ac:picMkLst>
            <pc:docMk/>
            <pc:sldMk cId="298748567" sldId="319"/>
            <ac:picMk id="4" creationId="{C9CBF0F1-7F09-4638-FEE5-1A584792BC7D}"/>
          </ac:picMkLst>
        </pc:picChg>
      </pc:sldChg>
      <pc:sldChg chg="addSp delSp modSp add mod ord">
        <pc:chgData name="Abhishek Saha" userId="2a8143e5b334bebb" providerId="LiveId" clId="{754C00A0-B1A1-46F8-9887-D1B4BF6A51E2}" dt="2022-05-31T03:45:26.211" v="132"/>
        <pc:sldMkLst>
          <pc:docMk/>
          <pc:sldMk cId="3087665193" sldId="320"/>
        </pc:sldMkLst>
        <pc:picChg chg="del">
          <ac:chgData name="Abhishek Saha" userId="2a8143e5b334bebb" providerId="LiveId" clId="{754C00A0-B1A1-46F8-9887-D1B4BF6A51E2}" dt="2022-05-31T03:44:59.519" v="125" actId="21"/>
          <ac:picMkLst>
            <pc:docMk/>
            <pc:sldMk cId="3087665193" sldId="320"/>
            <ac:picMk id="3" creationId="{E1FFC1E7-1713-F396-B7D6-9F5B2E06F430}"/>
          </ac:picMkLst>
        </pc:picChg>
        <pc:picChg chg="add mod">
          <ac:chgData name="Abhishek Saha" userId="2a8143e5b334bebb" providerId="LiveId" clId="{754C00A0-B1A1-46F8-9887-D1B4BF6A51E2}" dt="2022-05-31T03:45:20.375" v="130" actId="1076"/>
          <ac:picMkLst>
            <pc:docMk/>
            <pc:sldMk cId="3087665193" sldId="320"/>
            <ac:picMk id="4" creationId="{D924B6C7-5291-631A-DB3B-63253D08DBB3}"/>
          </ac:picMkLst>
        </pc:picChg>
      </pc:sldChg>
      <pc:sldMasterChg chg="delSldLayout">
        <pc:chgData name="Abhishek Saha" userId="2a8143e5b334bebb" providerId="LiveId" clId="{754C00A0-B1A1-46F8-9887-D1B4BF6A51E2}" dt="2022-05-31T03:04:16.618" v="102" actId="2696"/>
        <pc:sldMasterMkLst>
          <pc:docMk/>
          <pc:sldMasterMk cId="0" sldId="2147483673"/>
        </pc:sldMasterMkLst>
        <pc:sldLayoutChg chg="del">
          <pc:chgData name="Abhishek Saha" userId="2a8143e5b334bebb" providerId="LiveId" clId="{754C00A0-B1A1-46F8-9887-D1B4BF6A51E2}" dt="2022-05-31T03:04:13.412" v="101" actId="2696"/>
          <pc:sldLayoutMkLst>
            <pc:docMk/>
            <pc:sldMasterMk cId="0" sldId="2147483673"/>
            <pc:sldLayoutMk cId="0" sldId="2147483660"/>
          </pc:sldLayoutMkLst>
        </pc:sldLayoutChg>
        <pc:sldLayoutChg chg="del">
          <pc:chgData name="Abhishek Saha" userId="2a8143e5b334bebb" providerId="LiveId" clId="{754C00A0-B1A1-46F8-9887-D1B4BF6A51E2}" dt="2022-05-31T03:04:16.618" v="102" actId="2696"/>
          <pc:sldLayoutMkLst>
            <pc:docMk/>
            <pc:sldMasterMk cId="0" sldId="2147483673"/>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578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13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743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65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a3e903d5e5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a3e903d5e5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34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40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50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3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79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3e903d5e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3e903d5e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8b45c5ec1_0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8b45c5ec1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8d3aa2a3e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8d3aa2a3e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74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f342dae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f342dae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a715632f6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a715632f6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a715632f6c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a715632f6c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57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f342d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f342da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1" name="Google Shape;121;p13"/>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2" name="Google Shape;122;p13"/>
          <p:cNvSpPr txBox="1">
            <a:spLocks noGrp="1"/>
          </p:cNvSpPr>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4" name="Google Shape;124;p13"/>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5" name="Google Shape;125;p13"/>
          <p:cNvSpPr txBox="1">
            <a:spLocks noGrp="1"/>
          </p:cNvSpPr>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7" name="Google Shape;127;p13"/>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8" name="Google Shape;128;p13"/>
          <p:cNvSpPr txBox="1">
            <a:spLocks noGrp="1"/>
          </p:cNvSpPr>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30" name="Google Shape;130;p13"/>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itle and text 3">
  <p:cSld name="CUSTOM_6">
    <p:spTree>
      <p:nvGrpSpPr>
        <p:cNvPr id="1" name="Shape 206"/>
        <p:cNvGrpSpPr/>
        <p:nvPr/>
      </p:nvGrpSpPr>
      <p:grpSpPr>
        <a:xfrm>
          <a:off x="0" y="0"/>
          <a:ext cx="0" cy="0"/>
          <a:chOff x="0" y="0"/>
          <a:chExt cx="0" cy="0"/>
        </a:xfrm>
      </p:grpSpPr>
      <p:sp>
        <p:nvSpPr>
          <p:cNvPr id="207" name="Google Shape;207;p19"/>
          <p:cNvSpPr txBox="1">
            <a:spLocks noGrp="1"/>
          </p:cNvSpPr>
          <p:nvPr>
            <p:ph type="ctrTitle"/>
          </p:nvPr>
        </p:nvSpPr>
        <p:spPr>
          <a:xfrm>
            <a:off x="713250" y="1166013"/>
            <a:ext cx="7717500" cy="80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208" name="Google Shape;208;p19"/>
          <p:cNvSpPr txBox="1">
            <a:spLocks noGrp="1"/>
          </p:cNvSpPr>
          <p:nvPr>
            <p:ph type="subTitle" idx="1"/>
          </p:nvPr>
        </p:nvSpPr>
        <p:spPr>
          <a:xfrm>
            <a:off x="713250" y="2064425"/>
            <a:ext cx="7717500" cy="4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09" name="Google Shape;209;p19"/>
          <p:cNvGrpSpPr/>
          <p:nvPr/>
        </p:nvGrpSpPr>
        <p:grpSpPr>
          <a:xfrm rot="-10739961" flipH="1">
            <a:off x="-1239" y="3316409"/>
            <a:ext cx="9135517" cy="1874526"/>
            <a:chOff x="5264400" y="50"/>
            <a:chExt cx="2080050" cy="772500"/>
          </a:xfrm>
        </p:grpSpPr>
        <p:sp>
          <p:nvSpPr>
            <p:cNvPr id="210" name="Google Shape;210;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rot="10704814" flipH="1">
            <a:off x="3917" y="3191296"/>
            <a:ext cx="9136169" cy="2100465"/>
            <a:chOff x="5264400" y="50"/>
            <a:chExt cx="2080050" cy="772500"/>
          </a:xfrm>
        </p:grpSpPr>
        <p:sp>
          <p:nvSpPr>
            <p:cNvPr id="232" name="Google Shape;232;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2766150" y="615700"/>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9" name="Google Shape;339;p25"/>
          <p:cNvSpPr txBox="1">
            <a:spLocks noGrp="1"/>
          </p:cNvSpPr>
          <p:nvPr>
            <p:ph type="subTitle" idx="1"/>
          </p:nvPr>
        </p:nvSpPr>
        <p:spPr>
          <a:xfrm>
            <a:off x="2334300" y="190860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40" name="Google Shape;340;p25"/>
          <p:cNvSpPr txBox="1">
            <a:spLocks noGrp="1"/>
          </p:cNvSpPr>
          <p:nvPr>
            <p:ph type="subTitle" idx="2"/>
          </p:nvPr>
        </p:nvSpPr>
        <p:spPr>
          <a:xfrm>
            <a:off x="2793750"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41" name="Google Shape;341;p25"/>
          <p:cNvSpPr txBox="1"/>
          <p:nvPr/>
        </p:nvSpPr>
        <p:spPr>
          <a:xfrm>
            <a:off x="2618100" y="3630850"/>
            <a:ext cx="39078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a:solidFill>
                  <a:schemeClr val="lt1"/>
                </a:solidFill>
                <a:latin typeface="Montserrat Light"/>
                <a:ea typeface="Montserrat Light"/>
                <a:cs typeface="Montserrat Light"/>
                <a:sym typeface="Montserrat Light"/>
              </a:rPr>
              <a:t>CREDITS: This presentation template was created by </a:t>
            </a:r>
            <a:r>
              <a:rPr lang="en" sz="1200"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lt1"/>
                </a:solidFill>
                <a:latin typeface="Montserrat Light"/>
                <a:ea typeface="Montserrat Light"/>
                <a:cs typeface="Montserrat Light"/>
                <a:sym typeface="Montserrat Light"/>
              </a:rPr>
              <a:t>, including icons by </a:t>
            </a:r>
            <a:r>
              <a:rPr lang="en" sz="1200"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lt1"/>
                </a:solidFill>
                <a:latin typeface="Montserrat Light"/>
                <a:ea typeface="Montserrat Light"/>
                <a:cs typeface="Montserrat Light"/>
                <a:sym typeface="Montserrat Light"/>
              </a:rPr>
              <a:t>, and infographics &amp; images by </a:t>
            </a:r>
            <a:r>
              <a:rPr lang="en" sz="1200"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148914" y="3148400"/>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rot="-5400000">
            <a:off x="7455790" y="3456586"/>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0" y="3942650"/>
            <a:ext cx="1269690"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0" y="3167436"/>
            <a:ext cx="2380445"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5"/>
          <p:cNvGrpSpPr/>
          <p:nvPr/>
        </p:nvGrpSpPr>
        <p:grpSpPr>
          <a:xfrm rot="-3599956">
            <a:off x="541314" y="253871"/>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5"/>
          <p:cNvSpPr/>
          <p:nvPr/>
        </p:nvSpPr>
        <p:spPr>
          <a:xfrm rot="1799818">
            <a:off x="448751"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1798621">
            <a:off x="8110820" y="839303"/>
            <a:ext cx="247972" cy="23829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1798437">
            <a:off x="8171121"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a:spLocks noGrp="1"/>
          </p:cNvSpPr>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5" name="Google Shape;35;p4"/>
          <p:cNvSpPr txBox="1">
            <a:spLocks noGrp="1"/>
          </p:cNvSpPr>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a:endParaRPr/>
          </a:p>
        </p:txBody>
      </p:sp>
      <p:sp>
        <p:nvSpPr>
          <p:cNvPr id="36" name="Google Shape;36;p4"/>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0" name="Google Shape;40;p5"/>
          <p:cNvSpPr txBox="1">
            <a:spLocks noGrp="1"/>
          </p:cNvSpPr>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 name="Google Shape;41;p5"/>
          <p:cNvSpPr txBox="1">
            <a:spLocks noGrp="1"/>
          </p:cNvSpPr>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2" name="Google Shape;42;p5"/>
          <p:cNvSpPr txBox="1">
            <a:spLocks noGrp="1"/>
          </p:cNvSpPr>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3" name="Google Shape;43;p5"/>
          <p:cNvSpPr txBox="1">
            <a:spLocks noGrp="1"/>
          </p:cNvSpPr>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58" name="Google Shape;58;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713225" y="980375"/>
            <a:ext cx="3610800" cy="2178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9"/>
          <p:cNvSpPr txBox="1">
            <a:spLocks noGrp="1"/>
          </p:cNvSpPr>
          <p:nvPr>
            <p:ph type="subTitle" idx="1"/>
          </p:nvPr>
        </p:nvSpPr>
        <p:spPr>
          <a:xfrm>
            <a:off x="713225" y="3555950"/>
            <a:ext cx="32652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9"/>
          <p:cNvSpPr/>
          <p:nvPr/>
        </p:nvSpPr>
        <p:spPr>
          <a:xfrm>
            <a:off x="7190800" y="40402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9"/>
          <p:cNvSpPr/>
          <p:nvPr/>
        </p:nvSpPr>
        <p:spPr>
          <a:xfrm>
            <a:off x="7870425" y="7829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8" name="Google Shape;88;p9"/>
          <p:cNvSpPr/>
          <p:nvPr/>
        </p:nvSpPr>
        <p:spPr>
          <a:xfrm>
            <a:off x="4761976" y="1085030"/>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 name="Google Shape;89;p9"/>
          <p:cNvSpPr/>
          <p:nvPr/>
        </p:nvSpPr>
        <p:spPr>
          <a:xfrm>
            <a:off x="6793705" y="782959"/>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5807501" y="448228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5453151" y="42087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2" name="Google Shape;92;p9"/>
          <p:cNvSpPr/>
          <p:nvPr/>
        </p:nvSpPr>
        <p:spPr>
          <a:xfrm>
            <a:off x="8406126" y="21959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6562051" y="71830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2406000" y="539500"/>
            <a:ext cx="4332000" cy="1140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1pPr>
            <a:lvl2pPr lvl="1">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2pPr>
            <a:lvl3pPr lvl="2">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3pPr>
            <a:lvl4pPr lvl="3">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4pPr>
            <a:lvl5pPr lvl="4">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5pPr>
            <a:lvl6pPr lvl="5">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6pPr>
            <a:lvl7pPr lvl="6">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7pPr>
            <a:lvl8pPr lvl="7">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8pPr>
            <a:lvl9pPr lvl="8">
              <a:spcBef>
                <a:spcPts val="0"/>
              </a:spcBef>
              <a:spcAft>
                <a:spcPts val="0"/>
              </a:spcAft>
              <a:buClr>
                <a:schemeClr val="lt1"/>
              </a:buClr>
              <a:buSzPts val="3400"/>
              <a:buFont typeface="Work Sans Regular"/>
              <a:buNone/>
              <a:defRPr sz="3400">
                <a:solidFill>
                  <a:schemeClr val="lt1"/>
                </a:solidFill>
                <a:latin typeface="Work Sans Regular"/>
                <a:ea typeface="Work Sans Regular"/>
                <a:cs typeface="Work Sans Regular"/>
                <a:sym typeface="Work Sans Regular"/>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5"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codewithharry.com/"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ctrTitle"/>
          </p:nvPr>
        </p:nvSpPr>
        <p:spPr>
          <a:xfrm>
            <a:off x="1408200" y="1269604"/>
            <a:ext cx="6327600" cy="28996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 Price Prediction</a:t>
            </a:r>
            <a:br>
              <a:rPr lang="en" dirty="0"/>
            </a:br>
            <a:r>
              <a:rPr lang="en" dirty="0"/>
              <a:t>PredX </a:t>
            </a:r>
            <a:br>
              <a:rPr lang="en" dirty="0"/>
            </a:br>
            <a:endParaRPr dirty="0"/>
          </a:p>
        </p:txBody>
      </p:sp>
      <p:sp>
        <p:nvSpPr>
          <p:cNvPr id="363" name="Google Shape;363;p28"/>
          <p:cNvSpPr txBox="1">
            <a:spLocks noGrp="1"/>
          </p:cNvSpPr>
          <p:nvPr>
            <p:ph type="subTitle" idx="1"/>
          </p:nvPr>
        </p:nvSpPr>
        <p:spPr>
          <a:xfrm>
            <a:off x="713250" y="3416516"/>
            <a:ext cx="7717500" cy="457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Report by Pranav Choudhary &amp; Abhishek Saha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7" name="Google Shape;637;p40"/>
          <p:cNvSpPr txBox="1">
            <a:spLocks noGrp="1"/>
          </p:cNvSpPr>
          <p:nvPr>
            <p:ph type="title"/>
          </p:nvPr>
        </p:nvSpPr>
        <p:spPr>
          <a:xfrm>
            <a:off x="2406000" y="251791"/>
            <a:ext cx="4332000" cy="6692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Implementation</a:t>
            </a:r>
            <a:endParaRPr dirty="0"/>
          </a:p>
        </p:txBody>
      </p:sp>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933F66F9-5D59-58C3-4AE7-9C92C90B09CD}"/>
              </a:ext>
            </a:extLst>
          </p:cNvPr>
          <p:cNvPicPr>
            <a:picLocks noChangeAspect="1"/>
          </p:cNvPicPr>
          <p:nvPr/>
        </p:nvPicPr>
        <p:blipFill>
          <a:blip r:embed="rId4"/>
          <a:stretch>
            <a:fillRect/>
          </a:stretch>
        </p:blipFill>
        <p:spPr>
          <a:xfrm>
            <a:off x="1103737" y="1111266"/>
            <a:ext cx="6453809" cy="1066800"/>
          </a:xfrm>
          <a:prstGeom prst="rect">
            <a:avLst/>
          </a:prstGeom>
        </p:spPr>
      </p:pic>
      <p:pic>
        <p:nvPicPr>
          <p:cNvPr id="6" name="Picture 5">
            <a:extLst>
              <a:ext uri="{FF2B5EF4-FFF2-40B4-BE49-F238E27FC236}">
                <a16:creationId xmlns:a16="http://schemas.microsoft.com/office/drawing/2014/main" id="{83FD50AA-96A8-A332-6984-D878576DD299}"/>
              </a:ext>
            </a:extLst>
          </p:cNvPr>
          <p:cNvPicPr>
            <a:picLocks noChangeAspect="1"/>
          </p:cNvPicPr>
          <p:nvPr/>
        </p:nvPicPr>
        <p:blipFill>
          <a:blip r:embed="rId5"/>
          <a:stretch>
            <a:fillRect/>
          </a:stretch>
        </p:blipFill>
        <p:spPr>
          <a:xfrm>
            <a:off x="987287" y="2531705"/>
            <a:ext cx="6930888" cy="1104900"/>
          </a:xfrm>
          <a:prstGeom prst="rect">
            <a:avLst/>
          </a:prstGeom>
        </p:spPr>
      </p:pic>
    </p:spTree>
    <p:extLst>
      <p:ext uri="{BB962C8B-B14F-4D97-AF65-F5344CB8AC3E}">
        <p14:creationId xmlns:p14="http://schemas.microsoft.com/office/powerpoint/2010/main" val="285188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7" name="Google Shape;637;p40"/>
          <p:cNvSpPr txBox="1">
            <a:spLocks noGrp="1"/>
          </p:cNvSpPr>
          <p:nvPr>
            <p:ph type="title"/>
          </p:nvPr>
        </p:nvSpPr>
        <p:spPr>
          <a:xfrm>
            <a:off x="2406000" y="318052"/>
            <a:ext cx="4332000" cy="8115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Implementation</a:t>
            </a:r>
            <a:endParaRPr dirty="0"/>
          </a:p>
        </p:txBody>
      </p:sp>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919A62E7-6021-14BE-C4E4-98D782DC7693}"/>
              </a:ext>
            </a:extLst>
          </p:cNvPr>
          <p:cNvPicPr>
            <a:picLocks noChangeAspect="1"/>
          </p:cNvPicPr>
          <p:nvPr/>
        </p:nvPicPr>
        <p:blipFill>
          <a:blip r:embed="rId4"/>
          <a:stretch>
            <a:fillRect/>
          </a:stretch>
        </p:blipFill>
        <p:spPr>
          <a:xfrm>
            <a:off x="1103737" y="1397496"/>
            <a:ext cx="6778487" cy="1568110"/>
          </a:xfrm>
          <a:prstGeom prst="rect">
            <a:avLst/>
          </a:prstGeom>
        </p:spPr>
      </p:pic>
      <p:pic>
        <p:nvPicPr>
          <p:cNvPr id="14" name="Picture 13">
            <a:extLst>
              <a:ext uri="{FF2B5EF4-FFF2-40B4-BE49-F238E27FC236}">
                <a16:creationId xmlns:a16="http://schemas.microsoft.com/office/drawing/2014/main" id="{9D4B43A6-8197-40AC-1618-1E8085DCB1C4}"/>
              </a:ext>
            </a:extLst>
          </p:cNvPr>
          <p:cNvPicPr>
            <a:picLocks noChangeAspect="1"/>
          </p:cNvPicPr>
          <p:nvPr/>
        </p:nvPicPr>
        <p:blipFill>
          <a:blip r:embed="rId5"/>
          <a:stretch>
            <a:fillRect/>
          </a:stretch>
        </p:blipFill>
        <p:spPr>
          <a:xfrm>
            <a:off x="1103737" y="3286464"/>
            <a:ext cx="7010400" cy="1481739"/>
          </a:xfrm>
          <a:prstGeom prst="rect">
            <a:avLst/>
          </a:prstGeom>
        </p:spPr>
      </p:pic>
    </p:spTree>
    <p:extLst>
      <p:ext uri="{BB962C8B-B14F-4D97-AF65-F5344CB8AC3E}">
        <p14:creationId xmlns:p14="http://schemas.microsoft.com/office/powerpoint/2010/main" val="49309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7" name="Google Shape;637;p40"/>
          <p:cNvSpPr txBox="1">
            <a:spLocks noGrp="1"/>
          </p:cNvSpPr>
          <p:nvPr>
            <p:ph type="title"/>
          </p:nvPr>
        </p:nvSpPr>
        <p:spPr>
          <a:xfrm>
            <a:off x="2406000" y="198784"/>
            <a:ext cx="4332000" cy="921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Implementation</a:t>
            </a:r>
            <a:endParaRPr dirty="0"/>
          </a:p>
        </p:txBody>
      </p:sp>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4B874CB-5911-F031-E797-2763310BDD2F}"/>
              </a:ext>
            </a:extLst>
          </p:cNvPr>
          <p:cNvPicPr>
            <a:picLocks noChangeAspect="1"/>
          </p:cNvPicPr>
          <p:nvPr/>
        </p:nvPicPr>
        <p:blipFill>
          <a:blip r:embed="rId4"/>
          <a:stretch>
            <a:fillRect/>
          </a:stretch>
        </p:blipFill>
        <p:spPr>
          <a:xfrm>
            <a:off x="828260" y="1119810"/>
            <a:ext cx="6732105" cy="1391477"/>
          </a:xfrm>
          <a:prstGeom prst="rect">
            <a:avLst/>
          </a:prstGeom>
        </p:spPr>
      </p:pic>
      <p:pic>
        <p:nvPicPr>
          <p:cNvPr id="7" name="Picture 6">
            <a:extLst>
              <a:ext uri="{FF2B5EF4-FFF2-40B4-BE49-F238E27FC236}">
                <a16:creationId xmlns:a16="http://schemas.microsoft.com/office/drawing/2014/main" id="{BA05C665-B10E-28F6-C22B-FFB0311B6795}"/>
              </a:ext>
            </a:extLst>
          </p:cNvPr>
          <p:cNvPicPr>
            <a:picLocks noChangeAspect="1"/>
          </p:cNvPicPr>
          <p:nvPr/>
        </p:nvPicPr>
        <p:blipFill>
          <a:blip r:embed="rId5"/>
          <a:stretch>
            <a:fillRect/>
          </a:stretch>
        </p:blipFill>
        <p:spPr>
          <a:xfrm>
            <a:off x="1103737" y="2956890"/>
            <a:ext cx="6082955" cy="1066800"/>
          </a:xfrm>
          <a:prstGeom prst="rect">
            <a:avLst/>
          </a:prstGeom>
        </p:spPr>
      </p:pic>
    </p:spTree>
    <p:extLst>
      <p:ext uri="{BB962C8B-B14F-4D97-AF65-F5344CB8AC3E}">
        <p14:creationId xmlns:p14="http://schemas.microsoft.com/office/powerpoint/2010/main" val="2058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Screenshots</a:t>
            </a:r>
            <a:endParaRPr dirty="0"/>
          </a:p>
        </p:txBody>
      </p:sp>
      <p:sp>
        <p:nvSpPr>
          <p:cNvPr id="447" name="Google Shape;447;p32"/>
          <p:cNvSpPr txBox="1">
            <a:spLocks noGrp="1"/>
          </p:cNvSpPr>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357847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55"/>
          <p:cNvSpPr txBox="1">
            <a:spLocks noGrp="1"/>
          </p:cNvSpPr>
          <p:nvPr>
            <p:ph type="title"/>
          </p:nvPr>
        </p:nvSpPr>
        <p:spPr>
          <a:xfrm>
            <a:off x="713225" y="1530444"/>
            <a:ext cx="3610800" cy="21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Testing</a:t>
            </a:r>
            <a:endParaRPr dirty="0"/>
          </a:p>
        </p:txBody>
      </p:sp>
      <p:pic>
        <p:nvPicPr>
          <p:cNvPr id="1191" name="Google Shape;1191;p55"/>
          <p:cNvPicPr preferRelativeResize="0"/>
          <p:nvPr/>
        </p:nvPicPr>
        <p:blipFill rotWithShape="1">
          <a:blip r:embed="rId3">
            <a:alphaModFix/>
          </a:blip>
          <a:srcRect l="1775" r="35692" b="6288"/>
          <a:stretch/>
        </p:blipFill>
        <p:spPr>
          <a:xfrm>
            <a:off x="5081575" y="1078225"/>
            <a:ext cx="3265200" cy="32652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1FFC1E7-1713-F396-B7D6-9F5B2E06F430}"/>
              </a:ext>
            </a:extLst>
          </p:cNvPr>
          <p:cNvPicPr>
            <a:picLocks noChangeAspect="1"/>
          </p:cNvPicPr>
          <p:nvPr/>
        </p:nvPicPr>
        <p:blipFill>
          <a:blip r:embed="rId4"/>
          <a:stretch>
            <a:fillRect/>
          </a:stretch>
        </p:blipFill>
        <p:spPr>
          <a:xfrm>
            <a:off x="868017" y="405756"/>
            <a:ext cx="7116417" cy="4002985"/>
          </a:xfrm>
          <a:prstGeom prst="rect">
            <a:avLst/>
          </a:prstGeom>
        </p:spPr>
      </p:pic>
    </p:spTree>
    <p:extLst>
      <p:ext uri="{BB962C8B-B14F-4D97-AF65-F5344CB8AC3E}">
        <p14:creationId xmlns:p14="http://schemas.microsoft.com/office/powerpoint/2010/main" val="164434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9CBF0F1-7F09-4638-FEE5-1A584792BC7D}"/>
              </a:ext>
            </a:extLst>
          </p:cNvPr>
          <p:cNvPicPr>
            <a:picLocks noChangeAspect="1"/>
          </p:cNvPicPr>
          <p:nvPr/>
        </p:nvPicPr>
        <p:blipFill>
          <a:blip r:embed="rId4"/>
          <a:stretch>
            <a:fillRect/>
          </a:stretch>
        </p:blipFill>
        <p:spPr>
          <a:xfrm>
            <a:off x="397565" y="192157"/>
            <a:ext cx="8169965" cy="4595605"/>
          </a:xfrm>
          <a:prstGeom prst="rect">
            <a:avLst/>
          </a:prstGeom>
        </p:spPr>
      </p:pic>
    </p:spTree>
    <p:extLst>
      <p:ext uri="{BB962C8B-B14F-4D97-AF65-F5344CB8AC3E}">
        <p14:creationId xmlns:p14="http://schemas.microsoft.com/office/powerpoint/2010/main" val="29874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8F345AF-A1F6-2E66-CD7C-F9E93E55EEF4}"/>
              </a:ext>
            </a:extLst>
          </p:cNvPr>
          <p:cNvPicPr>
            <a:picLocks noChangeAspect="1"/>
          </p:cNvPicPr>
          <p:nvPr/>
        </p:nvPicPr>
        <p:blipFill>
          <a:blip r:embed="rId4"/>
          <a:stretch>
            <a:fillRect/>
          </a:stretch>
        </p:blipFill>
        <p:spPr>
          <a:xfrm>
            <a:off x="656528" y="300082"/>
            <a:ext cx="7639878" cy="4297431"/>
          </a:xfrm>
          <a:prstGeom prst="rect">
            <a:avLst/>
          </a:prstGeom>
        </p:spPr>
      </p:pic>
    </p:spTree>
    <p:extLst>
      <p:ext uri="{BB962C8B-B14F-4D97-AF65-F5344CB8AC3E}">
        <p14:creationId xmlns:p14="http://schemas.microsoft.com/office/powerpoint/2010/main" val="145387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924B6C7-5291-631A-DB3B-63253D08DBB3}"/>
              </a:ext>
            </a:extLst>
          </p:cNvPr>
          <p:cNvPicPr>
            <a:picLocks noChangeAspect="1"/>
          </p:cNvPicPr>
          <p:nvPr/>
        </p:nvPicPr>
        <p:blipFill>
          <a:blip r:embed="rId4"/>
          <a:stretch>
            <a:fillRect/>
          </a:stretch>
        </p:blipFill>
        <p:spPr>
          <a:xfrm>
            <a:off x="432352" y="154616"/>
            <a:ext cx="8279296" cy="4657104"/>
          </a:xfrm>
          <a:prstGeom prst="rect">
            <a:avLst/>
          </a:prstGeom>
        </p:spPr>
      </p:pic>
    </p:spTree>
    <p:extLst>
      <p:ext uri="{BB962C8B-B14F-4D97-AF65-F5344CB8AC3E}">
        <p14:creationId xmlns:p14="http://schemas.microsoft.com/office/powerpoint/2010/main" val="308766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F7E09E2-7486-B780-182A-FB19F866DEA8}"/>
              </a:ext>
            </a:extLst>
          </p:cNvPr>
          <p:cNvPicPr>
            <a:picLocks noChangeAspect="1"/>
          </p:cNvPicPr>
          <p:nvPr/>
        </p:nvPicPr>
        <p:blipFill>
          <a:blip r:embed="rId4"/>
          <a:stretch>
            <a:fillRect/>
          </a:stretch>
        </p:blipFill>
        <p:spPr>
          <a:xfrm>
            <a:off x="377687" y="237296"/>
            <a:ext cx="8249478" cy="4640331"/>
          </a:xfrm>
          <a:prstGeom prst="rect">
            <a:avLst/>
          </a:prstGeom>
        </p:spPr>
      </p:pic>
    </p:spTree>
    <p:extLst>
      <p:ext uri="{BB962C8B-B14F-4D97-AF65-F5344CB8AC3E}">
        <p14:creationId xmlns:p14="http://schemas.microsoft.com/office/powerpoint/2010/main" val="239687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30"/>
          <p:cNvGrpSpPr/>
          <p:nvPr/>
        </p:nvGrpSpPr>
        <p:grpSpPr>
          <a:xfrm>
            <a:off x="7186772" y="2261872"/>
            <a:ext cx="744843" cy="745498"/>
            <a:chOff x="2204826" y="1867297"/>
            <a:chExt cx="744843" cy="745498"/>
          </a:xfrm>
        </p:grpSpPr>
        <p:sp>
          <p:nvSpPr>
            <p:cNvPr id="375"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0"/>
          <p:cNvGrpSpPr/>
          <p:nvPr/>
        </p:nvGrpSpPr>
        <p:grpSpPr>
          <a:xfrm>
            <a:off x="5195301" y="2261872"/>
            <a:ext cx="744843" cy="745498"/>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0"/>
          <p:cNvGrpSpPr/>
          <p:nvPr/>
        </p:nvGrpSpPr>
        <p:grpSpPr>
          <a:xfrm>
            <a:off x="3203831" y="2261872"/>
            <a:ext cx="744843" cy="745498"/>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0"/>
          <p:cNvGrpSpPr/>
          <p:nvPr/>
        </p:nvGrpSpPr>
        <p:grpSpPr>
          <a:xfrm>
            <a:off x="1212360" y="2261872"/>
            <a:ext cx="744843" cy="745498"/>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7" name="Google Shape;387;p30"/>
          <p:cNvSpPr txBox="1">
            <a:spLocks noGrp="1"/>
          </p:cNvSpPr>
          <p:nvPr>
            <p:ph type="title" idx="2"/>
          </p:nvPr>
        </p:nvSpPr>
        <p:spPr>
          <a:xfrm>
            <a:off x="713431"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9" name="Google Shape;389;p30"/>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Introduction</a:t>
            </a:r>
            <a:endParaRPr dirty="0"/>
          </a:p>
        </p:txBody>
      </p:sp>
      <p:sp>
        <p:nvSpPr>
          <p:cNvPr id="390" name="Google Shape;390;p30"/>
          <p:cNvSpPr txBox="1">
            <a:spLocks noGrp="1"/>
          </p:cNvSpPr>
          <p:nvPr>
            <p:ph type="title" idx="4"/>
          </p:nvPr>
        </p:nvSpPr>
        <p:spPr>
          <a:xfrm>
            <a:off x="2704902"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91" name="Google Shape;391;p30"/>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Insights</a:t>
            </a:r>
            <a:endParaRPr dirty="0"/>
          </a:p>
        </p:txBody>
      </p:sp>
      <p:sp>
        <p:nvSpPr>
          <p:cNvPr id="392" name="Google Shape;392;p30"/>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Explanation</a:t>
            </a:r>
            <a:endParaRPr dirty="0"/>
          </a:p>
        </p:txBody>
      </p:sp>
      <p:sp>
        <p:nvSpPr>
          <p:cNvPr id="393" name="Google Shape;393;p30"/>
          <p:cNvSpPr txBox="1">
            <a:spLocks noGrp="1"/>
          </p:cNvSpPr>
          <p:nvPr>
            <p:ph type="title" idx="7"/>
          </p:nvPr>
        </p:nvSpPr>
        <p:spPr>
          <a:xfrm>
            <a:off x="4696373"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4" name="Google Shape;394;p30"/>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Output</a:t>
            </a:r>
            <a:endParaRPr dirty="0"/>
          </a:p>
        </p:txBody>
      </p:sp>
      <p:sp>
        <p:nvSpPr>
          <p:cNvPr id="395" name="Google Shape;395;p30"/>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Screenshots</a:t>
            </a:r>
            <a:endParaRPr dirty="0"/>
          </a:p>
        </p:txBody>
      </p:sp>
      <p:sp>
        <p:nvSpPr>
          <p:cNvPr id="396" name="Google Shape;396;p30"/>
          <p:cNvSpPr txBox="1">
            <a:spLocks noGrp="1"/>
          </p:cNvSpPr>
          <p:nvPr>
            <p:ph type="title" idx="13"/>
          </p:nvPr>
        </p:nvSpPr>
        <p:spPr>
          <a:xfrm>
            <a:off x="6687844"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7" name="Google Shape;397;p30"/>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Future Scope</a:t>
            </a:r>
          </a:p>
          <a:p>
            <a:pPr marL="0" lvl="0" indent="0" algn="ctr" rtl="0">
              <a:spcBef>
                <a:spcPts val="0"/>
              </a:spcBef>
              <a:spcAft>
                <a:spcPts val="1600"/>
              </a:spcAft>
              <a:buNone/>
            </a:pPr>
            <a:r>
              <a:rPr lang="en" dirty="0"/>
              <a:t>Blockages</a:t>
            </a:r>
            <a:endParaRPr dirty="0"/>
          </a:p>
        </p:txBody>
      </p:sp>
      <p:sp>
        <p:nvSpPr>
          <p:cNvPr id="398" name="Google Shape;398;p30"/>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Conclusion</a:t>
            </a:r>
            <a:endParaRPr dirty="0"/>
          </a:p>
        </p:txBody>
      </p:sp>
      <p:grpSp>
        <p:nvGrpSpPr>
          <p:cNvPr id="399" name="Google Shape;399;p30"/>
          <p:cNvGrpSpPr/>
          <p:nvPr/>
        </p:nvGrpSpPr>
        <p:grpSpPr>
          <a:xfrm>
            <a:off x="7362841" y="1791577"/>
            <a:ext cx="392705" cy="261429"/>
            <a:chOff x="4629306" y="3409193"/>
            <a:chExt cx="367255" cy="244486"/>
          </a:xfrm>
        </p:grpSpPr>
        <p:sp>
          <p:nvSpPr>
            <p:cNvPr id="400"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0"/>
          <p:cNvGrpSpPr/>
          <p:nvPr/>
        </p:nvGrpSpPr>
        <p:grpSpPr>
          <a:xfrm>
            <a:off x="5380288" y="177234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0"/>
          <p:cNvGrpSpPr/>
          <p:nvPr/>
        </p:nvGrpSpPr>
        <p:grpSpPr>
          <a:xfrm>
            <a:off x="1396529" y="173401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0"/>
          <p:cNvGrpSpPr/>
          <p:nvPr/>
        </p:nvGrpSpPr>
        <p:grpSpPr>
          <a:xfrm>
            <a:off x="3382724" y="175387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8"/>
          <p:cNvSpPr txBox="1">
            <a:spLocks noGrp="1"/>
          </p:cNvSpPr>
          <p:nvPr>
            <p:ph type="ctrTitle"/>
          </p:nvPr>
        </p:nvSpPr>
        <p:spPr>
          <a:xfrm>
            <a:off x="713250" y="537363"/>
            <a:ext cx="77175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Scope</a:t>
            </a:r>
            <a:endParaRPr dirty="0"/>
          </a:p>
        </p:txBody>
      </p:sp>
      <p:sp>
        <p:nvSpPr>
          <p:cNvPr id="6" name="Google Shape;514;p35">
            <a:extLst>
              <a:ext uri="{FF2B5EF4-FFF2-40B4-BE49-F238E27FC236}">
                <a16:creationId xmlns:a16="http://schemas.microsoft.com/office/drawing/2014/main" id="{B28E0503-6F8C-51DF-8A21-18CC45953470}"/>
              </a:ext>
            </a:extLst>
          </p:cNvPr>
          <p:cNvSpPr txBox="1">
            <a:spLocks/>
          </p:cNvSpPr>
          <p:nvPr/>
        </p:nvSpPr>
        <p:spPr>
          <a:xfrm>
            <a:off x="774100" y="2516859"/>
            <a:ext cx="1892100" cy="39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IN" sz="1800" dirty="0">
                <a:solidFill>
                  <a:schemeClr val="bg1"/>
                </a:solidFill>
                <a:latin typeface="Work Sans" pitchFamily="2" charset="0"/>
              </a:rPr>
              <a:t>Chatbot</a:t>
            </a:r>
          </a:p>
        </p:txBody>
      </p:sp>
      <p:sp>
        <p:nvSpPr>
          <p:cNvPr id="7" name="Google Shape;516;p35">
            <a:extLst>
              <a:ext uri="{FF2B5EF4-FFF2-40B4-BE49-F238E27FC236}">
                <a16:creationId xmlns:a16="http://schemas.microsoft.com/office/drawing/2014/main" id="{AB824799-CB82-EEAD-1315-E605F1690EB1}"/>
              </a:ext>
            </a:extLst>
          </p:cNvPr>
          <p:cNvSpPr txBox="1">
            <a:spLocks/>
          </p:cNvSpPr>
          <p:nvPr/>
        </p:nvSpPr>
        <p:spPr>
          <a:xfrm>
            <a:off x="3625925" y="2472575"/>
            <a:ext cx="1892100" cy="39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IN" sz="1800">
                <a:solidFill>
                  <a:schemeClr val="bg1"/>
                </a:solidFill>
                <a:latin typeface="Work Sans" pitchFamily="2" charset="0"/>
              </a:rPr>
              <a:t>E-Car Prediction</a:t>
            </a:r>
            <a:endParaRPr lang="en-IN" sz="1800" dirty="0">
              <a:solidFill>
                <a:schemeClr val="bg1"/>
              </a:solidFill>
              <a:latin typeface="Work Sans" pitchFamily="2" charset="0"/>
            </a:endParaRPr>
          </a:p>
        </p:txBody>
      </p:sp>
      <p:sp>
        <p:nvSpPr>
          <p:cNvPr id="8" name="Google Shape;524;p35">
            <a:extLst>
              <a:ext uri="{FF2B5EF4-FFF2-40B4-BE49-F238E27FC236}">
                <a16:creationId xmlns:a16="http://schemas.microsoft.com/office/drawing/2014/main" id="{592B6320-1719-1167-7179-3CFF8CC7664F}"/>
              </a:ext>
            </a:extLst>
          </p:cNvPr>
          <p:cNvSpPr txBox="1">
            <a:spLocks/>
          </p:cNvSpPr>
          <p:nvPr/>
        </p:nvSpPr>
        <p:spPr>
          <a:xfrm>
            <a:off x="6477802" y="2516859"/>
            <a:ext cx="1892100" cy="39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IN" sz="1800">
                <a:solidFill>
                  <a:schemeClr val="bg1"/>
                </a:solidFill>
                <a:latin typeface="Work Sans" pitchFamily="2" charset="0"/>
              </a:rPr>
              <a:t>One on One Consultancy </a:t>
            </a:r>
            <a:endParaRPr lang="en-IN" sz="1800" dirty="0">
              <a:solidFill>
                <a:schemeClr val="bg1"/>
              </a:solidFill>
              <a:latin typeface="Work Sans" pitchFamily="2" charset="0"/>
            </a:endParaRPr>
          </a:p>
        </p:txBody>
      </p:sp>
      <p:grpSp>
        <p:nvGrpSpPr>
          <p:cNvPr id="9" name="Google Shape;525;p35">
            <a:extLst>
              <a:ext uri="{FF2B5EF4-FFF2-40B4-BE49-F238E27FC236}">
                <a16:creationId xmlns:a16="http://schemas.microsoft.com/office/drawing/2014/main" id="{0631A46E-78AF-5AD1-B6C8-D68928CCE033}"/>
              </a:ext>
            </a:extLst>
          </p:cNvPr>
          <p:cNvGrpSpPr/>
          <p:nvPr/>
        </p:nvGrpSpPr>
        <p:grpSpPr>
          <a:xfrm>
            <a:off x="7209324" y="2023904"/>
            <a:ext cx="464765" cy="341812"/>
            <a:chOff x="2278533" y="2937377"/>
            <a:chExt cx="346788" cy="254704"/>
          </a:xfrm>
        </p:grpSpPr>
        <p:sp>
          <p:nvSpPr>
            <p:cNvPr id="10" name="Google Shape;526;p35">
              <a:extLst>
                <a:ext uri="{FF2B5EF4-FFF2-40B4-BE49-F238E27FC236}">
                  <a16:creationId xmlns:a16="http://schemas.microsoft.com/office/drawing/2014/main" id="{BCA50E7D-C69C-F89A-DDC9-E941D7C84C69}"/>
                </a:ext>
              </a:extLst>
            </p:cNvPr>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7;p35">
              <a:extLst>
                <a:ext uri="{FF2B5EF4-FFF2-40B4-BE49-F238E27FC236}">
                  <a16:creationId xmlns:a16="http://schemas.microsoft.com/office/drawing/2014/main" id="{86AA9C52-1A8A-D232-2C78-80E2BBC0EF14}"/>
                </a:ext>
              </a:extLst>
            </p:cNvPr>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4;p35">
            <a:extLst>
              <a:ext uri="{FF2B5EF4-FFF2-40B4-BE49-F238E27FC236}">
                <a16:creationId xmlns:a16="http://schemas.microsoft.com/office/drawing/2014/main" id="{5514EFBF-7180-83BA-6527-E6E8CD7F7643}"/>
              </a:ext>
            </a:extLst>
          </p:cNvPr>
          <p:cNvGrpSpPr/>
          <p:nvPr/>
        </p:nvGrpSpPr>
        <p:grpSpPr>
          <a:xfrm>
            <a:off x="1602649" y="2015863"/>
            <a:ext cx="419077" cy="373554"/>
            <a:chOff x="855096" y="1504485"/>
            <a:chExt cx="380910" cy="339594"/>
          </a:xfrm>
        </p:grpSpPr>
        <p:sp>
          <p:nvSpPr>
            <p:cNvPr id="13" name="Google Shape;545;p35">
              <a:extLst>
                <a:ext uri="{FF2B5EF4-FFF2-40B4-BE49-F238E27FC236}">
                  <a16:creationId xmlns:a16="http://schemas.microsoft.com/office/drawing/2014/main" id="{27DE165A-8EA2-CAC2-2834-4668404B0209}"/>
                </a:ext>
              </a:extLst>
            </p:cNvPr>
            <p:cNvSpPr/>
            <p:nvPr/>
          </p:nvSpPr>
          <p:spPr>
            <a:xfrm>
              <a:off x="1092707" y="1504485"/>
              <a:ext cx="107299" cy="136837"/>
            </a:xfrm>
            <a:custGeom>
              <a:avLst/>
              <a:gdLst/>
              <a:ahLst/>
              <a:cxnLst/>
              <a:rect l="l" t="t" r="r" b="b"/>
              <a:pathLst>
                <a:path w="3371" h="4299" extrusionOk="0">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p35">
              <a:extLst>
                <a:ext uri="{FF2B5EF4-FFF2-40B4-BE49-F238E27FC236}">
                  <a16:creationId xmlns:a16="http://schemas.microsoft.com/office/drawing/2014/main" id="{E7EEDD1C-F505-A172-7468-8AA415AD3414}"/>
                </a:ext>
              </a:extLst>
            </p:cNvPr>
            <p:cNvSpPr/>
            <p:nvPr/>
          </p:nvSpPr>
          <p:spPr>
            <a:xfrm>
              <a:off x="855096" y="1521896"/>
              <a:ext cx="214152" cy="322183"/>
            </a:xfrm>
            <a:custGeom>
              <a:avLst/>
              <a:gdLst/>
              <a:ahLst/>
              <a:cxnLst/>
              <a:rect l="l" t="t" r="r" b="b"/>
              <a:pathLst>
                <a:path w="6728" h="10122" extrusionOk="0">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7;p35">
              <a:extLst>
                <a:ext uri="{FF2B5EF4-FFF2-40B4-BE49-F238E27FC236}">
                  <a16:creationId xmlns:a16="http://schemas.microsoft.com/office/drawing/2014/main" id="{D14994E7-F749-F42D-FAB2-9C1706B8EA87}"/>
                </a:ext>
              </a:extLst>
            </p:cNvPr>
            <p:cNvSpPr/>
            <p:nvPr/>
          </p:nvSpPr>
          <p:spPr>
            <a:xfrm>
              <a:off x="896411" y="1808780"/>
              <a:ext cx="11395" cy="34918"/>
            </a:xfrm>
            <a:custGeom>
              <a:avLst/>
              <a:gdLst/>
              <a:ahLst/>
              <a:cxnLst/>
              <a:rect l="l" t="t" r="r" b="b"/>
              <a:pathLst>
                <a:path w="358" h="1097" extrusionOk="0">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p35">
              <a:extLst>
                <a:ext uri="{FF2B5EF4-FFF2-40B4-BE49-F238E27FC236}">
                  <a16:creationId xmlns:a16="http://schemas.microsoft.com/office/drawing/2014/main" id="{4A72D274-002B-6884-058B-9C2E072465CC}"/>
                </a:ext>
              </a:extLst>
            </p:cNvPr>
            <p:cNvSpPr/>
            <p:nvPr/>
          </p:nvSpPr>
          <p:spPr>
            <a:xfrm>
              <a:off x="1015391" y="1808780"/>
              <a:ext cx="11395" cy="34918"/>
            </a:xfrm>
            <a:custGeom>
              <a:avLst/>
              <a:gdLst/>
              <a:ahLst/>
              <a:cxnLst/>
              <a:rect l="l" t="t" r="r" b="b"/>
              <a:pathLst>
                <a:path w="358" h="1097" extrusionOk="0">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9;p35">
              <a:extLst>
                <a:ext uri="{FF2B5EF4-FFF2-40B4-BE49-F238E27FC236}">
                  <a16:creationId xmlns:a16="http://schemas.microsoft.com/office/drawing/2014/main" id="{96010669-6FEA-4615-7115-37F091502B0E}"/>
                </a:ext>
              </a:extLst>
            </p:cNvPr>
            <p:cNvSpPr/>
            <p:nvPr/>
          </p:nvSpPr>
          <p:spPr>
            <a:xfrm>
              <a:off x="1057471" y="1522660"/>
              <a:ext cx="178534" cy="186110"/>
            </a:xfrm>
            <a:custGeom>
              <a:avLst/>
              <a:gdLst/>
              <a:ahLst/>
              <a:cxnLst/>
              <a:rect l="l" t="t" r="r" b="b"/>
              <a:pathLst>
                <a:path w="5609" h="5847" extrusionOk="0">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50;p35">
            <a:extLst>
              <a:ext uri="{FF2B5EF4-FFF2-40B4-BE49-F238E27FC236}">
                <a16:creationId xmlns:a16="http://schemas.microsoft.com/office/drawing/2014/main" id="{AE806CC2-6E6A-764A-ED0B-D30A1975ED3F}"/>
              </a:ext>
            </a:extLst>
          </p:cNvPr>
          <p:cNvGrpSpPr/>
          <p:nvPr/>
        </p:nvGrpSpPr>
        <p:grpSpPr>
          <a:xfrm>
            <a:off x="4487292" y="1878453"/>
            <a:ext cx="324220" cy="519525"/>
            <a:chOff x="3316159" y="1515085"/>
            <a:chExt cx="211892" cy="339594"/>
          </a:xfrm>
        </p:grpSpPr>
        <p:sp>
          <p:nvSpPr>
            <p:cNvPr id="19" name="Google Shape;551;p35">
              <a:extLst>
                <a:ext uri="{FF2B5EF4-FFF2-40B4-BE49-F238E27FC236}">
                  <a16:creationId xmlns:a16="http://schemas.microsoft.com/office/drawing/2014/main" id="{CF2F3380-9206-5B7B-AE58-7A72DE89E226}"/>
                </a:ext>
              </a:extLst>
            </p:cNvPr>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2;p35">
              <a:extLst>
                <a:ext uri="{FF2B5EF4-FFF2-40B4-BE49-F238E27FC236}">
                  <a16:creationId xmlns:a16="http://schemas.microsoft.com/office/drawing/2014/main" id="{107EE06E-242B-65D3-37C1-E3421B7E5C39}"/>
                </a:ext>
              </a:extLst>
            </p:cNvPr>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3;p35">
              <a:extLst>
                <a:ext uri="{FF2B5EF4-FFF2-40B4-BE49-F238E27FC236}">
                  <a16:creationId xmlns:a16="http://schemas.microsoft.com/office/drawing/2014/main" id="{7098A86D-E820-161A-7238-DABF5856A3A6}"/>
                </a:ext>
              </a:extLst>
            </p:cNvPr>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4;p35">
              <a:extLst>
                <a:ext uri="{FF2B5EF4-FFF2-40B4-BE49-F238E27FC236}">
                  <a16:creationId xmlns:a16="http://schemas.microsoft.com/office/drawing/2014/main" id="{AA3A5BF3-DB1A-3E49-5827-A52C01E41082}"/>
                </a:ext>
              </a:extLst>
            </p:cNvPr>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5;p35">
              <a:extLst>
                <a:ext uri="{FF2B5EF4-FFF2-40B4-BE49-F238E27FC236}">
                  <a16:creationId xmlns:a16="http://schemas.microsoft.com/office/drawing/2014/main" id="{44A5335E-6A86-4E02-06B4-2DC9DE5423D4}"/>
                </a:ext>
              </a:extLst>
            </p:cNvPr>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6;p35">
              <a:extLst>
                <a:ext uri="{FF2B5EF4-FFF2-40B4-BE49-F238E27FC236}">
                  <a16:creationId xmlns:a16="http://schemas.microsoft.com/office/drawing/2014/main" id="{BFF68296-040A-E80C-995B-99836A54D554}"/>
                </a:ext>
              </a:extLst>
            </p:cNvPr>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647" name="Google Shape;647;p41"/>
          <p:cNvSpPr txBox="1">
            <a:spLocks noGrp="1"/>
          </p:cNvSpPr>
          <p:nvPr>
            <p:ph type="subTitle" idx="4294967295"/>
          </p:nvPr>
        </p:nvSpPr>
        <p:spPr>
          <a:xfrm>
            <a:off x="713250" y="2700338"/>
            <a:ext cx="3734400" cy="2029200"/>
          </a:xfrm>
          <a:prstGeom prst="rect">
            <a:avLst/>
          </a:prstGeom>
        </p:spPr>
        <p:txBody>
          <a:bodyPr spcFirstLastPara="1" wrap="square" lIns="91425" tIns="91425" rIns="91425" bIns="91425" anchor="t" anchorCtr="0">
            <a:noAutofit/>
          </a:bodyPr>
          <a:lstStyle/>
          <a:p>
            <a:pPr marL="228600" lvl="0" indent="-215900" algn="l" rtl="0">
              <a:spcBef>
                <a:spcPts val="0"/>
              </a:spcBef>
              <a:spcAft>
                <a:spcPts val="0"/>
              </a:spcAft>
              <a:buClr>
                <a:schemeClr val="accent6"/>
              </a:buClr>
              <a:buSzPts val="1600"/>
              <a:buFont typeface="Ubuntu"/>
              <a:buChar char="●"/>
            </a:pPr>
            <a:r>
              <a:rPr lang="en-IN" dirty="0">
                <a:hlinkClick r:id="rId3"/>
              </a:rPr>
              <a:t>https://codewithharry.com/</a:t>
            </a:r>
            <a:endParaRPr lang="en-IN" dirty="0"/>
          </a:p>
          <a:p>
            <a:pPr marL="228600" lvl="0" indent="-215900" algn="l" rtl="0">
              <a:spcBef>
                <a:spcPts val="0"/>
              </a:spcBef>
              <a:spcAft>
                <a:spcPts val="0"/>
              </a:spcAft>
              <a:buClr>
                <a:schemeClr val="accent6"/>
              </a:buClr>
              <a:buSzPts val="1600"/>
              <a:buFont typeface="Ubuntu"/>
              <a:buChar char="●"/>
            </a:pPr>
            <a:endParaRPr lang="en-IN" dirty="0"/>
          </a:p>
          <a:p>
            <a:pPr marL="228600" lvl="0" indent="-215900" algn="l" rtl="0">
              <a:spcBef>
                <a:spcPts val="0"/>
              </a:spcBef>
              <a:spcAft>
                <a:spcPts val="0"/>
              </a:spcAft>
              <a:buClr>
                <a:schemeClr val="accent6"/>
              </a:buClr>
              <a:buSzPts val="1600"/>
              <a:buFont typeface="Ubuntu"/>
              <a:buChar char="●"/>
            </a:pPr>
            <a:r>
              <a:rPr lang="en-IN" dirty="0"/>
              <a:t>https://docs.python.org/3/</a:t>
            </a:r>
            <a:endParaRPr dirty="0"/>
          </a:p>
          <a:p>
            <a:pPr marL="228600" lvl="0" indent="-215900" algn="l" rtl="0">
              <a:spcBef>
                <a:spcPts val="1600"/>
              </a:spcBef>
              <a:spcAft>
                <a:spcPts val="1600"/>
              </a:spcAft>
              <a:buClr>
                <a:schemeClr val="accent6"/>
              </a:buClr>
              <a:buSzPts val="1600"/>
              <a:buFont typeface="Ubuntu"/>
              <a:buChar char="●"/>
            </a:pPr>
            <a:r>
              <a:rPr lang="en-IN" dirty="0"/>
              <a:t>https://www.kaggle.com/datasets/hellbuoy/car-price-prediction</a:t>
            </a:r>
            <a:endParaRPr dirty="0"/>
          </a:p>
        </p:txBody>
      </p:sp>
      <p:sp>
        <p:nvSpPr>
          <p:cNvPr id="648" name="Google Shape;648;p41"/>
          <p:cNvSpPr txBox="1">
            <a:spLocks noGrp="1"/>
          </p:cNvSpPr>
          <p:nvPr>
            <p:ph type="subTitle" idx="4294967295"/>
          </p:nvPr>
        </p:nvSpPr>
        <p:spPr>
          <a:xfrm>
            <a:off x="713250" y="2198238"/>
            <a:ext cx="3734400" cy="40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b="1" dirty="0">
                <a:latin typeface="Work Sans"/>
                <a:ea typeface="Work Sans"/>
                <a:cs typeface="Work Sans"/>
                <a:sym typeface="Work Sans"/>
              </a:rPr>
              <a:t>Sites</a:t>
            </a:r>
            <a:endParaRPr sz="2000" b="1" dirty="0">
              <a:latin typeface="Work Sans"/>
              <a:ea typeface="Work Sans"/>
              <a:cs typeface="Work Sans"/>
              <a:sym typeface="Work Sans"/>
            </a:endParaRPr>
          </a:p>
        </p:txBody>
      </p:sp>
      <p:sp>
        <p:nvSpPr>
          <p:cNvPr id="649" name="Google Shape;649;p41"/>
          <p:cNvSpPr txBox="1">
            <a:spLocks noGrp="1"/>
          </p:cNvSpPr>
          <p:nvPr>
            <p:ph type="subTitle" idx="4294967295"/>
          </p:nvPr>
        </p:nvSpPr>
        <p:spPr>
          <a:xfrm>
            <a:off x="4696325" y="2700338"/>
            <a:ext cx="3734400" cy="2029200"/>
          </a:xfrm>
          <a:prstGeom prst="rect">
            <a:avLst/>
          </a:prstGeom>
        </p:spPr>
        <p:txBody>
          <a:bodyPr spcFirstLastPara="1" wrap="square" lIns="91425" tIns="91425" rIns="91425" bIns="91425" anchor="t" anchorCtr="0">
            <a:noAutofit/>
          </a:bodyPr>
          <a:lstStyle/>
          <a:p>
            <a:pPr marL="228600" lvl="0" indent="-215900" algn="l" rtl="0">
              <a:spcBef>
                <a:spcPts val="0"/>
              </a:spcBef>
              <a:spcAft>
                <a:spcPts val="0"/>
              </a:spcAft>
              <a:buClr>
                <a:schemeClr val="accent5"/>
              </a:buClr>
              <a:buSzPts val="1600"/>
              <a:buFont typeface="Ubuntu"/>
              <a:buChar char="●"/>
            </a:pPr>
            <a:r>
              <a:rPr lang="en-US" dirty="0" err="1"/>
              <a:t>Youtube</a:t>
            </a:r>
            <a:endParaRPr dirty="0"/>
          </a:p>
          <a:p>
            <a:pPr marL="228600" lvl="0" indent="-215900" algn="l" rtl="0">
              <a:spcBef>
                <a:spcPts val="1600"/>
              </a:spcBef>
              <a:spcAft>
                <a:spcPts val="0"/>
              </a:spcAft>
              <a:buClr>
                <a:schemeClr val="accent5"/>
              </a:buClr>
              <a:buSzPts val="1600"/>
              <a:buFont typeface="Ubuntu"/>
              <a:buChar char="●"/>
            </a:pPr>
            <a:r>
              <a:rPr lang="en-US" dirty="0"/>
              <a:t>Spyder</a:t>
            </a:r>
            <a:endParaRPr dirty="0"/>
          </a:p>
          <a:p>
            <a:pPr marL="228600" lvl="0" indent="-215900" algn="l" rtl="0">
              <a:spcBef>
                <a:spcPts val="1600"/>
              </a:spcBef>
              <a:spcAft>
                <a:spcPts val="0"/>
              </a:spcAft>
              <a:buClr>
                <a:schemeClr val="accent5"/>
              </a:buClr>
              <a:buSzPts val="1600"/>
              <a:buFont typeface="Ubuntu"/>
              <a:buChar char="●"/>
            </a:pPr>
            <a:r>
              <a:rPr lang="en-US" dirty="0"/>
              <a:t>Udemy</a:t>
            </a:r>
            <a:endParaRPr dirty="0"/>
          </a:p>
        </p:txBody>
      </p:sp>
      <p:sp>
        <p:nvSpPr>
          <p:cNvPr id="650" name="Google Shape;650;p41"/>
          <p:cNvSpPr txBox="1">
            <a:spLocks noGrp="1"/>
          </p:cNvSpPr>
          <p:nvPr>
            <p:ph type="subTitle" idx="4294967295"/>
          </p:nvPr>
        </p:nvSpPr>
        <p:spPr>
          <a:xfrm>
            <a:off x="4696325" y="2198238"/>
            <a:ext cx="3734400" cy="40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b="1" dirty="0">
                <a:latin typeface="Work Sans"/>
                <a:ea typeface="Work Sans"/>
                <a:cs typeface="Work Sans"/>
                <a:sym typeface="Work Sans"/>
              </a:rPr>
              <a:t>Apps</a:t>
            </a:r>
            <a:endParaRPr sz="2000" b="1" dirty="0">
              <a:latin typeface="Work Sans"/>
              <a:ea typeface="Work Sans"/>
              <a:cs typeface="Work Sans"/>
              <a:sym typeface="Work Sans"/>
            </a:endParaRPr>
          </a:p>
        </p:txBody>
      </p:sp>
      <p:grpSp>
        <p:nvGrpSpPr>
          <p:cNvPr id="651" name="Google Shape;651;p41"/>
          <p:cNvGrpSpPr/>
          <p:nvPr/>
        </p:nvGrpSpPr>
        <p:grpSpPr>
          <a:xfrm>
            <a:off x="4779719" y="1728258"/>
            <a:ext cx="385342" cy="368392"/>
            <a:chOff x="7441465" y="2302860"/>
            <a:chExt cx="342192" cy="327140"/>
          </a:xfrm>
        </p:grpSpPr>
        <p:sp>
          <p:nvSpPr>
            <p:cNvPr id="652" name="Google Shape;652;p41"/>
            <p:cNvSpPr/>
            <p:nvPr/>
          </p:nvSpPr>
          <p:spPr>
            <a:xfrm>
              <a:off x="7441465" y="2337727"/>
              <a:ext cx="299862" cy="292273"/>
            </a:xfrm>
            <a:custGeom>
              <a:avLst/>
              <a:gdLst/>
              <a:ahLst/>
              <a:cxnLst/>
              <a:rect l="l" t="t" r="r" b="b"/>
              <a:pathLst>
                <a:path w="9443" h="9204" extrusionOk="0">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7484588" y="2302860"/>
              <a:ext cx="299069" cy="293130"/>
            </a:xfrm>
            <a:custGeom>
              <a:avLst/>
              <a:gdLst/>
              <a:ahLst/>
              <a:cxnLst/>
              <a:rect l="l" t="t" r="r" b="b"/>
              <a:pathLst>
                <a:path w="9418" h="9231" extrusionOk="0">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41"/>
          <p:cNvSpPr/>
          <p:nvPr/>
        </p:nvSpPr>
        <p:spPr>
          <a:xfrm>
            <a:off x="810175" y="1713732"/>
            <a:ext cx="387495" cy="382918"/>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61"/>
          <p:cNvSpPr txBox="1">
            <a:spLocks noGrp="1"/>
          </p:cNvSpPr>
          <p:nvPr>
            <p:ph type="title"/>
          </p:nvPr>
        </p:nvSpPr>
        <p:spPr>
          <a:xfrm>
            <a:off x="2765585" y="145374"/>
            <a:ext cx="36117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1334" name="Google Shape;1334;p61"/>
          <p:cNvSpPr/>
          <p:nvPr/>
        </p:nvSpPr>
        <p:spPr>
          <a:xfrm>
            <a:off x="3949684" y="304204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61"/>
          <p:cNvGrpSpPr/>
          <p:nvPr/>
        </p:nvGrpSpPr>
        <p:grpSpPr>
          <a:xfrm>
            <a:off x="4399156" y="3042049"/>
            <a:ext cx="346056" cy="345674"/>
            <a:chOff x="3303268" y="3817349"/>
            <a:chExt cx="346056" cy="345674"/>
          </a:xfrm>
        </p:grpSpPr>
        <p:sp>
          <p:nvSpPr>
            <p:cNvPr id="1336" name="Google Shape;1336;p6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61"/>
          <p:cNvGrpSpPr/>
          <p:nvPr/>
        </p:nvGrpSpPr>
        <p:grpSpPr>
          <a:xfrm>
            <a:off x="4848245" y="3042049"/>
            <a:ext cx="346056" cy="345674"/>
            <a:chOff x="3752358" y="3817349"/>
            <a:chExt cx="346056" cy="345674"/>
          </a:xfrm>
        </p:grpSpPr>
        <p:sp>
          <p:nvSpPr>
            <p:cNvPr id="1341" name="Google Shape;1341;p6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373;p62">
            <a:extLst>
              <a:ext uri="{FF2B5EF4-FFF2-40B4-BE49-F238E27FC236}">
                <a16:creationId xmlns:a16="http://schemas.microsoft.com/office/drawing/2014/main" id="{12F01FA1-EE55-3F37-C760-1B3793DC75A7}"/>
              </a:ext>
            </a:extLst>
          </p:cNvPr>
          <p:cNvSpPr/>
          <p:nvPr/>
        </p:nvSpPr>
        <p:spPr>
          <a:xfrm>
            <a:off x="942975" y="3460486"/>
            <a:ext cx="7186613" cy="1683013"/>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459;p67">
            <a:extLst>
              <a:ext uri="{FF2B5EF4-FFF2-40B4-BE49-F238E27FC236}">
                <a16:creationId xmlns:a16="http://schemas.microsoft.com/office/drawing/2014/main" id="{F79EAAFB-20B7-61B7-DF9D-8DB5D8E0D1A1}"/>
              </a:ext>
            </a:extLst>
          </p:cNvPr>
          <p:cNvPicPr preferRelativeResize="0"/>
          <p:nvPr/>
        </p:nvPicPr>
        <p:blipFill rotWithShape="1">
          <a:blip r:embed="rId3">
            <a:alphaModFix/>
          </a:blip>
          <a:srcRect t="16540" b="16547"/>
          <a:stretch/>
        </p:blipFill>
        <p:spPr>
          <a:xfrm>
            <a:off x="2907895" y="917494"/>
            <a:ext cx="3328210" cy="2111769"/>
          </a:xfrm>
          <a:prstGeom prst="rect">
            <a:avLst/>
          </a:prstGeom>
          <a:noFill/>
          <a:ln>
            <a:noFill/>
          </a:ln>
        </p:spPr>
      </p:pic>
    </p:spTree>
    <p:extLst>
      <p:ext uri="{BB962C8B-B14F-4D97-AF65-F5344CB8AC3E}">
        <p14:creationId xmlns:p14="http://schemas.microsoft.com/office/powerpoint/2010/main" val="263128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441" name="Google Shape;441;p31"/>
          <p:cNvSpPr txBox="1">
            <a:spLocks noGrp="1"/>
          </p:cNvSpPr>
          <p:nvPr>
            <p:ph type="subTitle" idx="1"/>
          </p:nvPr>
        </p:nvSpPr>
        <p:spPr>
          <a:xfrm>
            <a:off x="282885" y="1250153"/>
            <a:ext cx="7175188" cy="301992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15" dirty="0"/>
              <a:t>Machine learning model development for prediction of car price highlight features which will help customer predicting the value of their car in terms of : </a:t>
            </a:r>
          </a:p>
          <a:p>
            <a:pPr marL="0" lvl="0" indent="0" algn="just" rtl="0">
              <a:spcBef>
                <a:spcPts val="0"/>
              </a:spcBef>
              <a:spcAft>
                <a:spcPts val="0"/>
              </a:spcAft>
              <a:buNone/>
            </a:pPr>
            <a:endParaRPr lang="en-US" sz="1515" dirty="0"/>
          </a:p>
          <a:p>
            <a:pPr marL="457200" lvl="0" indent="-330200" algn="just" rtl="0">
              <a:spcBef>
                <a:spcPts val="0"/>
              </a:spcBef>
              <a:spcAft>
                <a:spcPts val="0"/>
              </a:spcAft>
              <a:buSzPts val="1600"/>
              <a:buChar char="●"/>
            </a:pPr>
            <a:r>
              <a:rPr lang="en-US" sz="1515" dirty="0"/>
              <a:t>Company</a:t>
            </a:r>
          </a:p>
          <a:p>
            <a:pPr marL="457200" lvl="0" indent="-330200" algn="just" rtl="0">
              <a:spcBef>
                <a:spcPts val="0"/>
              </a:spcBef>
              <a:spcAft>
                <a:spcPts val="0"/>
              </a:spcAft>
              <a:buSzPts val="1600"/>
              <a:buChar char="●"/>
            </a:pPr>
            <a:r>
              <a:rPr lang="en-US" sz="1515" dirty="0"/>
              <a:t>Model</a:t>
            </a:r>
          </a:p>
          <a:p>
            <a:pPr marL="457200" lvl="0" indent="-330200" algn="just" rtl="0">
              <a:spcBef>
                <a:spcPts val="0"/>
              </a:spcBef>
              <a:spcAft>
                <a:spcPts val="0"/>
              </a:spcAft>
              <a:buSzPts val="1600"/>
              <a:buChar char="●"/>
            </a:pPr>
            <a:r>
              <a:rPr lang="en-US" sz="1515" dirty="0"/>
              <a:t>Year of Purchase</a:t>
            </a:r>
          </a:p>
          <a:p>
            <a:pPr marL="457200" lvl="0" indent="-330200" algn="just" rtl="0">
              <a:spcBef>
                <a:spcPts val="0"/>
              </a:spcBef>
              <a:spcAft>
                <a:spcPts val="0"/>
              </a:spcAft>
              <a:buSzPts val="1600"/>
              <a:buChar char="●"/>
            </a:pPr>
            <a:r>
              <a:rPr lang="en-US" sz="1515" dirty="0"/>
              <a:t>Owners of car</a:t>
            </a:r>
          </a:p>
          <a:p>
            <a:pPr marL="457200" lvl="0" indent="-330200" algn="just" rtl="0">
              <a:spcBef>
                <a:spcPts val="0"/>
              </a:spcBef>
              <a:spcAft>
                <a:spcPts val="0"/>
              </a:spcAft>
              <a:buSzPts val="1600"/>
              <a:buChar char="●"/>
            </a:pPr>
            <a:r>
              <a:rPr lang="en-US" sz="1515" dirty="0"/>
              <a:t>Type of fuel</a:t>
            </a:r>
          </a:p>
          <a:p>
            <a:pPr marL="457200" lvl="0" indent="-330200" algn="just" rtl="0">
              <a:spcBef>
                <a:spcPts val="0"/>
              </a:spcBef>
              <a:spcAft>
                <a:spcPts val="0"/>
              </a:spcAft>
              <a:buSzPts val="1600"/>
              <a:buChar char="●"/>
            </a:pPr>
            <a:r>
              <a:rPr lang="en-US" sz="1515" dirty="0"/>
              <a:t>Transmission</a:t>
            </a:r>
          </a:p>
          <a:p>
            <a:pPr marL="0" lvl="0" indent="0" algn="just" rtl="0">
              <a:spcBef>
                <a:spcPts val="1600"/>
              </a:spcBef>
              <a:spcAft>
                <a:spcPts val="1600"/>
              </a:spcAft>
              <a:buNone/>
            </a:pPr>
            <a:endParaRPr sz="15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sp>
        <p:nvSpPr>
          <p:cNvPr id="447" name="Google Shape;447;p32"/>
          <p:cNvSpPr txBox="1">
            <a:spLocks noGrp="1"/>
          </p:cNvSpPr>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a:t>
            </a:r>
            <a:endParaRPr dirty="0"/>
          </a:p>
        </p:txBody>
      </p:sp>
      <p:sp>
        <p:nvSpPr>
          <p:cNvPr id="369" name="Google Shape;369;p29"/>
          <p:cNvSpPr txBox="1">
            <a:spLocks noGrp="1"/>
          </p:cNvSpPr>
          <p:nvPr>
            <p:ph type="body" idx="1"/>
          </p:nvPr>
        </p:nvSpPr>
        <p:spPr>
          <a:xfrm>
            <a:off x="713225" y="1415550"/>
            <a:ext cx="7717500" cy="3499350"/>
          </a:xfrm>
          <a:prstGeom prst="rect">
            <a:avLst/>
          </a:prstGeom>
        </p:spPr>
        <p:txBody>
          <a:bodyPr spcFirstLastPara="1" wrap="square" lIns="91425" tIns="91425" rIns="91425" bIns="91425" anchor="t" anchorCtr="0">
            <a:noAutofit/>
          </a:bodyPr>
          <a:lstStyle/>
          <a:p>
            <a:pPr algn="just">
              <a:lnSpc>
                <a:spcPct val="250000"/>
              </a:lnSpc>
              <a:buFont typeface="Arial" panose="020B0604020202020204" pitchFamily="34" charset="0"/>
              <a:buChar char="•"/>
            </a:pPr>
            <a:r>
              <a:rPr lang="en-US" dirty="0">
                <a:solidFill>
                  <a:schemeClr val="bg1"/>
                </a:solidFill>
                <a:effectLst/>
                <a:latin typeface="Montserrat Light" panose="00000400000000000000" pitchFamily="2" charset="0"/>
                <a:ea typeface="Times New Roman" panose="02020603050405020304" pitchFamily="18" charset="0"/>
              </a:rPr>
              <a:t>When you’re thinking about selling a used car is its resale value. You must understand that the resale value depends on many factors, some of which you have control over. Demand and supply are important factors in calculating a used car’s price. A survey is a great way to learn what your car’s customers think. If you do your research, it will become clear that the best time to sell a car is when demand is high.</a:t>
            </a:r>
          </a:p>
          <a:p>
            <a:pPr algn="just">
              <a:lnSpc>
                <a:spcPct val="250000"/>
              </a:lnSpc>
              <a:buFont typeface="Arial" panose="020B0604020202020204" pitchFamily="34" charset="0"/>
              <a:buChar char="•"/>
            </a:pPr>
            <a:r>
              <a:rPr lang="en-IN" dirty="0">
                <a:solidFill>
                  <a:schemeClr val="bg1"/>
                </a:solidFill>
                <a:effectLst/>
                <a:latin typeface="Montserrat Light" panose="00000400000000000000" pitchFamily="2" charset="0"/>
                <a:ea typeface="Times New Roman" panose="02020603050405020304" pitchFamily="18" charset="0"/>
              </a:rPr>
              <a:t>In this project we made a car price predictor using Linear Regression. We will also convert it into a full-fledged website using the flask framework.</a:t>
            </a:r>
          </a:p>
          <a:p>
            <a:pPr marL="158750" indent="0" algn="just">
              <a:lnSpc>
                <a:spcPct val="250000"/>
              </a:lnSpc>
              <a:buNone/>
            </a:pPr>
            <a:endParaRPr lang="en-IN" dirty="0">
              <a:solidFill>
                <a:schemeClr val="bg1"/>
              </a:solidFill>
              <a:effectLst/>
              <a:latin typeface="Montserrat Light" panose="00000400000000000000" pitchFamily="2"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Information Gathering</a:t>
            </a:r>
            <a:endParaRPr dirty="0"/>
          </a:p>
        </p:txBody>
      </p:sp>
      <p:sp>
        <p:nvSpPr>
          <p:cNvPr id="454" name="Google Shape;454;p33"/>
          <p:cNvSpPr txBox="1">
            <a:spLocks noGrp="1"/>
          </p:cNvSpPr>
          <p:nvPr>
            <p:ph type="subTitle" idx="1"/>
          </p:nvPr>
        </p:nvSpPr>
        <p:spPr>
          <a:xfrm>
            <a:off x="3251803" y="2919474"/>
            <a:ext cx="2640393" cy="2439149"/>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Learning how to perform EDA and attach a ML model to the data was the base. We finished many prediction models with  random databases at first.</a:t>
            </a:r>
          </a:p>
        </p:txBody>
      </p:sp>
      <p:sp>
        <p:nvSpPr>
          <p:cNvPr id="455" name="Google Shape;455;p33"/>
          <p:cNvSpPr txBox="1">
            <a:spLocks noGrp="1"/>
          </p:cNvSpPr>
          <p:nvPr>
            <p:ph type="subTitle" idx="2"/>
          </p:nvPr>
        </p:nvSpPr>
        <p:spPr>
          <a:xfrm>
            <a:off x="3457581" y="2186583"/>
            <a:ext cx="2347499" cy="723333"/>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800" dirty="0">
                <a:effectLst/>
                <a:latin typeface="Work Sans" pitchFamily="2" charset="0"/>
                <a:ea typeface="Times New Roman" panose="02020603050405020304" pitchFamily="18" charset="0"/>
              </a:rPr>
              <a:t>You tube, </a:t>
            </a:r>
            <a:r>
              <a:rPr lang="en-US" dirty="0">
                <a:latin typeface="Work Sans" pitchFamily="2" charset="0"/>
                <a:ea typeface="Times New Roman" panose="02020603050405020304" pitchFamily="18" charset="0"/>
              </a:rPr>
              <a:t>B</a:t>
            </a:r>
            <a:r>
              <a:rPr lang="en-US" sz="1800" dirty="0">
                <a:effectLst/>
                <a:latin typeface="Work Sans" pitchFamily="2" charset="0"/>
                <a:ea typeface="Times New Roman" panose="02020603050405020304" pitchFamily="18" charset="0"/>
              </a:rPr>
              <a:t>ooks and online courses</a:t>
            </a:r>
            <a:endParaRPr dirty="0">
              <a:latin typeface="Work Sans" pitchFamily="2" charset="0"/>
            </a:endParaRPr>
          </a:p>
        </p:txBody>
      </p:sp>
      <p:sp>
        <p:nvSpPr>
          <p:cNvPr id="456" name="Google Shape;456;p33"/>
          <p:cNvSpPr txBox="1">
            <a:spLocks noGrp="1"/>
          </p:cNvSpPr>
          <p:nvPr>
            <p:ph type="subTitle" idx="3"/>
          </p:nvPr>
        </p:nvSpPr>
        <p:spPr>
          <a:xfrm>
            <a:off x="6097973" y="2909916"/>
            <a:ext cx="2717414" cy="2301277"/>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Glancing back at the time we had anticipated and the time we took, we made progress at a steady pace and have completed the goals we set for the time period.</a:t>
            </a:r>
          </a:p>
        </p:txBody>
      </p:sp>
      <p:sp>
        <p:nvSpPr>
          <p:cNvPr id="457" name="Google Shape;457;p33"/>
          <p:cNvSpPr txBox="1">
            <a:spLocks noGrp="1"/>
          </p:cNvSpPr>
          <p:nvPr>
            <p:ph type="subTitle" idx="4"/>
          </p:nvPr>
        </p:nvSpPr>
        <p:spPr>
          <a:xfrm>
            <a:off x="6599525" y="2194758"/>
            <a:ext cx="1831200" cy="3825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Engagement</a:t>
            </a:r>
            <a:endParaRPr dirty="0"/>
          </a:p>
        </p:txBody>
      </p:sp>
      <p:grpSp>
        <p:nvGrpSpPr>
          <p:cNvPr id="458" name="Google Shape;458;p33"/>
          <p:cNvGrpSpPr/>
          <p:nvPr/>
        </p:nvGrpSpPr>
        <p:grpSpPr>
          <a:xfrm>
            <a:off x="4561654" y="1604677"/>
            <a:ext cx="502884" cy="385487"/>
            <a:chOff x="2567841" y="1994124"/>
            <a:chExt cx="399812" cy="306477"/>
          </a:xfrm>
        </p:grpSpPr>
        <p:sp>
          <p:nvSpPr>
            <p:cNvPr id="459" name="Google Shape;459;p33"/>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3169;p80">
            <a:extLst>
              <a:ext uri="{FF2B5EF4-FFF2-40B4-BE49-F238E27FC236}">
                <a16:creationId xmlns:a16="http://schemas.microsoft.com/office/drawing/2014/main" id="{7337AE36-F6BD-ADB6-B017-452BE45D0B11}"/>
              </a:ext>
            </a:extLst>
          </p:cNvPr>
          <p:cNvGrpSpPr/>
          <p:nvPr/>
        </p:nvGrpSpPr>
        <p:grpSpPr>
          <a:xfrm>
            <a:off x="7911186" y="1502482"/>
            <a:ext cx="502883" cy="505858"/>
            <a:chOff x="2753373" y="2902523"/>
            <a:chExt cx="347552" cy="325557"/>
          </a:xfrm>
        </p:grpSpPr>
        <p:sp>
          <p:nvSpPr>
            <p:cNvPr id="17" name="Google Shape;13170;p80">
              <a:extLst>
                <a:ext uri="{FF2B5EF4-FFF2-40B4-BE49-F238E27FC236}">
                  <a16:creationId xmlns:a16="http://schemas.microsoft.com/office/drawing/2014/main" id="{8C7E276A-1A84-180D-CFAE-873A5A2477E1}"/>
                </a:ext>
              </a:extLst>
            </p:cNvPr>
            <p:cNvSpPr/>
            <p:nvPr/>
          </p:nvSpPr>
          <p:spPr>
            <a:xfrm>
              <a:off x="2807962" y="3018575"/>
              <a:ext cx="86418" cy="29506"/>
            </a:xfrm>
            <a:custGeom>
              <a:avLst/>
              <a:gdLst/>
              <a:ahLst/>
              <a:cxnLst/>
              <a:rect l="l" t="t" r="r" b="b"/>
              <a:pathLst>
                <a:path w="2715" h="927" extrusionOk="0">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71;p80">
              <a:extLst>
                <a:ext uri="{FF2B5EF4-FFF2-40B4-BE49-F238E27FC236}">
                  <a16:creationId xmlns:a16="http://schemas.microsoft.com/office/drawing/2014/main" id="{A0AD055E-F5F3-DC5B-DDFB-D624AF234D6C}"/>
                </a:ext>
              </a:extLst>
            </p:cNvPr>
            <p:cNvSpPr/>
            <p:nvPr/>
          </p:nvSpPr>
          <p:spPr>
            <a:xfrm>
              <a:off x="2753373" y="2973376"/>
              <a:ext cx="195213" cy="254704"/>
            </a:xfrm>
            <a:custGeom>
              <a:avLst/>
              <a:gdLst/>
              <a:ahLst/>
              <a:cxnLst/>
              <a:rect l="l" t="t" r="r" b="b"/>
              <a:pathLst>
                <a:path w="6133" h="8002" extrusionOk="0">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72;p80">
              <a:extLst>
                <a:ext uri="{FF2B5EF4-FFF2-40B4-BE49-F238E27FC236}">
                  <a16:creationId xmlns:a16="http://schemas.microsoft.com/office/drawing/2014/main" id="{B8A3AF3A-227D-EEBF-B672-195C115E83B0}"/>
                </a:ext>
              </a:extLst>
            </p:cNvPr>
            <p:cNvSpPr/>
            <p:nvPr/>
          </p:nvSpPr>
          <p:spPr>
            <a:xfrm>
              <a:off x="2905361" y="3195072"/>
              <a:ext cx="10631" cy="32244"/>
            </a:xfrm>
            <a:custGeom>
              <a:avLst/>
              <a:gdLst/>
              <a:ahLst/>
              <a:cxnLst/>
              <a:rect l="l" t="t" r="r" b="b"/>
              <a:pathLst>
                <a:path w="334" h="1013" extrusionOk="0">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73;p80">
              <a:extLst>
                <a:ext uri="{FF2B5EF4-FFF2-40B4-BE49-F238E27FC236}">
                  <a16:creationId xmlns:a16="http://schemas.microsoft.com/office/drawing/2014/main" id="{B8991559-7E16-FA70-4A74-2806E64A1398}"/>
                </a:ext>
              </a:extLst>
            </p:cNvPr>
            <p:cNvSpPr/>
            <p:nvPr/>
          </p:nvSpPr>
          <p:spPr>
            <a:xfrm>
              <a:off x="2939069" y="2934735"/>
              <a:ext cx="161856" cy="169049"/>
            </a:xfrm>
            <a:custGeom>
              <a:avLst/>
              <a:gdLst/>
              <a:ahLst/>
              <a:cxnLst/>
              <a:rect l="l" t="t" r="r" b="b"/>
              <a:pathLst>
                <a:path w="5085" h="5311" extrusionOk="0">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74;p80">
              <a:extLst>
                <a:ext uri="{FF2B5EF4-FFF2-40B4-BE49-F238E27FC236}">
                  <a16:creationId xmlns:a16="http://schemas.microsoft.com/office/drawing/2014/main" id="{E13F7FDA-B740-5518-B248-C07B083B4D12}"/>
                </a:ext>
              </a:extLst>
            </p:cNvPr>
            <p:cNvSpPr/>
            <p:nvPr/>
          </p:nvSpPr>
          <p:spPr>
            <a:xfrm>
              <a:off x="3002379" y="2902523"/>
              <a:ext cx="32244" cy="96668"/>
            </a:xfrm>
            <a:custGeom>
              <a:avLst/>
              <a:gdLst/>
              <a:ahLst/>
              <a:cxnLst/>
              <a:rect l="l" t="t" r="r" b="b"/>
              <a:pathLst>
                <a:path w="1013" h="3037" extrusionOk="0">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75;p80">
              <a:extLst>
                <a:ext uri="{FF2B5EF4-FFF2-40B4-BE49-F238E27FC236}">
                  <a16:creationId xmlns:a16="http://schemas.microsoft.com/office/drawing/2014/main" id="{1872C7D2-D3C3-83B7-4538-99F8E3F6A313}"/>
                </a:ext>
              </a:extLst>
            </p:cNvPr>
            <p:cNvSpPr/>
            <p:nvPr/>
          </p:nvSpPr>
          <p:spPr>
            <a:xfrm>
              <a:off x="3003143" y="3005206"/>
              <a:ext cx="32244" cy="32244"/>
            </a:xfrm>
            <a:custGeom>
              <a:avLst/>
              <a:gdLst/>
              <a:ahLst/>
              <a:cxnLst/>
              <a:rect l="l" t="t" r="r" b="b"/>
              <a:pathLst>
                <a:path w="1013" h="1013" extrusionOk="0">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5"/>
          <p:cNvSpPr/>
          <p:nvPr/>
        </p:nvSpPr>
        <p:spPr>
          <a:xfrm rot="5400000">
            <a:off x="3827075" y="1356350"/>
            <a:ext cx="1489800" cy="1489800"/>
          </a:xfrm>
          <a:prstGeom prst="blockArc">
            <a:avLst>
              <a:gd name="adj1" fmla="val 10800000"/>
              <a:gd name="adj2" fmla="val 5392595"/>
              <a:gd name="adj3" fmla="val 2273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rot="5400000">
            <a:off x="6478525" y="1356350"/>
            <a:ext cx="1489800" cy="1489800"/>
          </a:xfrm>
          <a:prstGeom prst="blockArc">
            <a:avLst>
              <a:gd name="adj1" fmla="val 10800000"/>
              <a:gd name="adj2" fmla="val 16287971"/>
              <a:gd name="adj3" fmla="val 1983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 Used</a:t>
            </a:r>
            <a:endParaRPr dirty="0"/>
          </a:p>
        </p:txBody>
      </p:sp>
      <p:sp>
        <p:nvSpPr>
          <p:cNvPr id="726" name="Google Shape;726;p45"/>
          <p:cNvSpPr/>
          <p:nvPr/>
        </p:nvSpPr>
        <p:spPr>
          <a:xfrm rot="5400000">
            <a:off x="1175625" y="1356350"/>
            <a:ext cx="1489800" cy="1489800"/>
          </a:xfrm>
          <a:prstGeom prst="blockArc">
            <a:avLst>
              <a:gd name="adj1" fmla="val 10800000"/>
              <a:gd name="adj2" fmla="val 21572799"/>
              <a:gd name="adj3" fmla="val 2497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5"/>
          <p:cNvGrpSpPr/>
          <p:nvPr/>
        </p:nvGrpSpPr>
        <p:grpSpPr>
          <a:xfrm>
            <a:off x="6596406" y="1483192"/>
            <a:ext cx="1254030" cy="1236004"/>
            <a:chOff x="5834994" y="3813517"/>
            <a:chExt cx="1254030" cy="1236004"/>
          </a:xfrm>
        </p:grpSpPr>
        <p:grpSp>
          <p:nvGrpSpPr>
            <p:cNvPr id="728" name="Google Shape;728;p45"/>
            <p:cNvGrpSpPr/>
            <p:nvPr/>
          </p:nvGrpSpPr>
          <p:grpSpPr>
            <a:xfrm rot="385397">
              <a:off x="5901308" y="3872598"/>
              <a:ext cx="1118953" cy="1117841"/>
              <a:chOff x="4963300" y="3847900"/>
              <a:chExt cx="761438" cy="760682"/>
            </a:xfrm>
          </p:grpSpPr>
          <p:sp>
            <p:nvSpPr>
              <p:cNvPr id="729" name="Google Shape;729;p45"/>
              <p:cNvSpPr/>
              <p:nvPr/>
            </p:nvSpPr>
            <p:spPr>
              <a:xfrm>
                <a:off x="5213702" y="3847900"/>
                <a:ext cx="471114" cy="210489"/>
              </a:xfrm>
              <a:custGeom>
                <a:avLst/>
                <a:gdLst/>
                <a:ahLst/>
                <a:cxnLst/>
                <a:rect l="l" t="t" r="r" b="b"/>
                <a:pathLst>
                  <a:path w="15260" h="6818" extrusionOk="0">
                    <a:moveTo>
                      <a:pt x="4457" y="0"/>
                    </a:moveTo>
                    <a:lnTo>
                      <a:pt x="3738" y="41"/>
                    </a:lnTo>
                    <a:cubicBezTo>
                      <a:pt x="3184" y="82"/>
                      <a:pt x="2629" y="123"/>
                      <a:pt x="2095" y="185"/>
                    </a:cubicBezTo>
                    <a:cubicBezTo>
                      <a:pt x="1377" y="308"/>
                      <a:pt x="678" y="493"/>
                      <a:pt x="1" y="739"/>
                    </a:cubicBezTo>
                    <a:cubicBezTo>
                      <a:pt x="1247" y="549"/>
                      <a:pt x="2517" y="431"/>
                      <a:pt x="3768" y="431"/>
                    </a:cubicBezTo>
                    <a:cubicBezTo>
                      <a:pt x="4807" y="431"/>
                      <a:pt x="5832" y="512"/>
                      <a:pt x="6819" y="698"/>
                    </a:cubicBezTo>
                    <a:cubicBezTo>
                      <a:pt x="10022" y="1294"/>
                      <a:pt x="11255" y="4682"/>
                      <a:pt x="13965" y="6202"/>
                    </a:cubicBezTo>
                    <a:cubicBezTo>
                      <a:pt x="14376" y="6428"/>
                      <a:pt x="14807" y="6633"/>
                      <a:pt x="15259" y="6818"/>
                    </a:cubicBezTo>
                    <a:cubicBezTo>
                      <a:pt x="14992" y="6284"/>
                      <a:pt x="14684" y="5750"/>
                      <a:pt x="14314" y="5257"/>
                    </a:cubicBezTo>
                    <a:cubicBezTo>
                      <a:pt x="13842" y="4949"/>
                      <a:pt x="13390" y="4621"/>
                      <a:pt x="12980" y="4251"/>
                    </a:cubicBezTo>
                    <a:cubicBezTo>
                      <a:pt x="12261" y="3594"/>
                      <a:pt x="11686" y="2793"/>
                      <a:pt x="11049" y="2054"/>
                    </a:cubicBezTo>
                    <a:cubicBezTo>
                      <a:pt x="9098" y="760"/>
                      <a:pt x="6798" y="41"/>
                      <a:pt x="4457"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5121148" y="3886304"/>
                <a:ext cx="587751" cy="232964"/>
              </a:xfrm>
              <a:custGeom>
                <a:avLst/>
                <a:gdLst/>
                <a:ahLst/>
                <a:cxnLst/>
                <a:rect l="l" t="t" r="r" b="b"/>
                <a:pathLst>
                  <a:path w="19038" h="7546" extrusionOk="0">
                    <a:moveTo>
                      <a:pt x="7642" y="0"/>
                    </a:moveTo>
                    <a:cubicBezTo>
                      <a:pt x="6883" y="0"/>
                      <a:pt x="6130" y="53"/>
                      <a:pt x="5443" y="91"/>
                    </a:cubicBezTo>
                    <a:cubicBezTo>
                      <a:pt x="3759" y="173"/>
                      <a:pt x="2095" y="419"/>
                      <a:pt x="452" y="789"/>
                    </a:cubicBezTo>
                    <a:cubicBezTo>
                      <a:pt x="309" y="871"/>
                      <a:pt x="144" y="974"/>
                      <a:pt x="1" y="1097"/>
                    </a:cubicBezTo>
                    <a:cubicBezTo>
                      <a:pt x="1802" y="726"/>
                      <a:pt x="3697" y="466"/>
                      <a:pt x="5543" y="466"/>
                    </a:cubicBezTo>
                    <a:cubicBezTo>
                      <a:pt x="6559" y="466"/>
                      <a:pt x="7561" y="545"/>
                      <a:pt x="8523" y="727"/>
                    </a:cubicBezTo>
                    <a:cubicBezTo>
                      <a:pt x="11727" y="1344"/>
                      <a:pt x="12959" y="4711"/>
                      <a:pt x="15670" y="6231"/>
                    </a:cubicBezTo>
                    <a:cubicBezTo>
                      <a:pt x="16717" y="6827"/>
                      <a:pt x="17846" y="7258"/>
                      <a:pt x="19037" y="7545"/>
                    </a:cubicBezTo>
                    <a:cubicBezTo>
                      <a:pt x="18935" y="7217"/>
                      <a:pt x="18812" y="6888"/>
                      <a:pt x="18688" y="6560"/>
                    </a:cubicBezTo>
                    <a:cubicBezTo>
                      <a:pt x="18442" y="6478"/>
                      <a:pt x="18216" y="6395"/>
                      <a:pt x="17970" y="6293"/>
                    </a:cubicBezTo>
                    <a:cubicBezTo>
                      <a:pt x="16779" y="5820"/>
                      <a:pt x="15670" y="5143"/>
                      <a:pt x="14684" y="4280"/>
                    </a:cubicBezTo>
                    <a:cubicBezTo>
                      <a:pt x="13472" y="3212"/>
                      <a:pt x="12671" y="1611"/>
                      <a:pt x="11254" y="769"/>
                    </a:cubicBezTo>
                    <a:cubicBezTo>
                      <a:pt x="10223" y="150"/>
                      <a:pt x="8924" y="0"/>
                      <a:pt x="7642"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5072957" y="3925789"/>
                <a:ext cx="646717" cy="243553"/>
              </a:xfrm>
              <a:custGeom>
                <a:avLst/>
                <a:gdLst/>
                <a:ahLst/>
                <a:cxnLst/>
                <a:rect l="l" t="t" r="r" b="b"/>
                <a:pathLst>
                  <a:path w="20948" h="7889" extrusionOk="0">
                    <a:moveTo>
                      <a:pt x="7842" y="1"/>
                    </a:moveTo>
                    <a:cubicBezTo>
                      <a:pt x="7108" y="1"/>
                      <a:pt x="6381" y="48"/>
                      <a:pt x="5710" y="85"/>
                    </a:cubicBezTo>
                    <a:cubicBezTo>
                      <a:pt x="3882" y="208"/>
                      <a:pt x="2054" y="475"/>
                      <a:pt x="268" y="886"/>
                    </a:cubicBezTo>
                    <a:cubicBezTo>
                      <a:pt x="186" y="968"/>
                      <a:pt x="83" y="1071"/>
                      <a:pt x="1" y="1153"/>
                    </a:cubicBezTo>
                    <a:cubicBezTo>
                      <a:pt x="1883" y="763"/>
                      <a:pt x="3871" y="479"/>
                      <a:pt x="5809" y="479"/>
                    </a:cubicBezTo>
                    <a:cubicBezTo>
                      <a:pt x="6831" y="479"/>
                      <a:pt x="7839" y="558"/>
                      <a:pt x="8811" y="742"/>
                    </a:cubicBezTo>
                    <a:cubicBezTo>
                      <a:pt x="12014" y="1338"/>
                      <a:pt x="13247" y="4726"/>
                      <a:pt x="15937" y="6246"/>
                    </a:cubicBezTo>
                    <a:cubicBezTo>
                      <a:pt x="17498" y="7088"/>
                      <a:pt x="19202" y="7642"/>
                      <a:pt x="20948" y="7889"/>
                    </a:cubicBezTo>
                    <a:cubicBezTo>
                      <a:pt x="20907" y="7622"/>
                      <a:pt x="20865" y="7375"/>
                      <a:pt x="20824" y="7108"/>
                    </a:cubicBezTo>
                    <a:cubicBezTo>
                      <a:pt x="19941" y="6903"/>
                      <a:pt x="19079" y="6636"/>
                      <a:pt x="18257" y="6308"/>
                    </a:cubicBezTo>
                    <a:cubicBezTo>
                      <a:pt x="17046" y="5815"/>
                      <a:pt x="15937" y="5137"/>
                      <a:pt x="14972" y="4295"/>
                    </a:cubicBezTo>
                    <a:cubicBezTo>
                      <a:pt x="13739" y="3227"/>
                      <a:pt x="12959" y="1625"/>
                      <a:pt x="11542" y="783"/>
                    </a:cubicBezTo>
                    <a:cubicBezTo>
                      <a:pt x="10476" y="152"/>
                      <a:pt x="9149" y="1"/>
                      <a:pt x="7842"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5039986" y="3965088"/>
                <a:ext cx="684752" cy="249265"/>
              </a:xfrm>
              <a:custGeom>
                <a:avLst/>
                <a:gdLst/>
                <a:ahLst/>
                <a:cxnLst/>
                <a:rect l="l" t="t" r="r" b="b"/>
                <a:pathLst>
                  <a:path w="22180" h="8074" extrusionOk="0">
                    <a:moveTo>
                      <a:pt x="7627" y="1"/>
                    </a:moveTo>
                    <a:cubicBezTo>
                      <a:pt x="6894" y="1"/>
                      <a:pt x="6169" y="48"/>
                      <a:pt x="5505" y="85"/>
                    </a:cubicBezTo>
                    <a:cubicBezTo>
                      <a:pt x="3718" y="209"/>
                      <a:pt x="1952" y="455"/>
                      <a:pt x="206" y="866"/>
                    </a:cubicBezTo>
                    <a:lnTo>
                      <a:pt x="1" y="1112"/>
                    </a:lnTo>
                    <a:cubicBezTo>
                      <a:pt x="1815" y="741"/>
                      <a:pt x="3724" y="481"/>
                      <a:pt x="5589" y="481"/>
                    </a:cubicBezTo>
                    <a:cubicBezTo>
                      <a:pt x="6615" y="481"/>
                      <a:pt x="7629" y="560"/>
                      <a:pt x="8606" y="742"/>
                    </a:cubicBezTo>
                    <a:cubicBezTo>
                      <a:pt x="11809" y="1359"/>
                      <a:pt x="13041" y="4726"/>
                      <a:pt x="15732" y="6246"/>
                    </a:cubicBezTo>
                    <a:cubicBezTo>
                      <a:pt x="17703" y="7355"/>
                      <a:pt x="19921" y="7848"/>
                      <a:pt x="22180" y="8074"/>
                    </a:cubicBezTo>
                    <a:cubicBezTo>
                      <a:pt x="22159" y="7848"/>
                      <a:pt x="22139" y="7643"/>
                      <a:pt x="22118" y="7396"/>
                    </a:cubicBezTo>
                    <a:cubicBezTo>
                      <a:pt x="20722" y="7191"/>
                      <a:pt x="19346" y="6821"/>
                      <a:pt x="18032" y="6308"/>
                    </a:cubicBezTo>
                    <a:cubicBezTo>
                      <a:pt x="16840" y="5815"/>
                      <a:pt x="15732" y="5137"/>
                      <a:pt x="14746" y="4295"/>
                    </a:cubicBezTo>
                    <a:cubicBezTo>
                      <a:pt x="13534" y="3227"/>
                      <a:pt x="12733" y="1626"/>
                      <a:pt x="11337" y="784"/>
                    </a:cubicBezTo>
                    <a:cubicBezTo>
                      <a:pt x="10271" y="152"/>
                      <a:pt x="8936" y="1"/>
                      <a:pt x="7627"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5015288" y="4004882"/>
                <a:ext cx="709450" cy="252599"/>
              </a:xfrm>
              <a:custGeom>
                <a:avLst/>
                <a:gdLst/>
                <a:ahLst/>
                <a:cxnLst/>
                <a:rect l="l" t="t" r="r" b="b"/>
                <a:pathLst>
                  <a:path w="22980" h="8182" extrusionOk="0">
                    <a:moveTo>
                      <a:pt x="7189" y="1"/>
                    </a:moveTo>
                    <a:cubicBezTo>
                      <a:pt x="6436" y="1"/>
                      <a:pt x="5692" y="52"/>
                      <a:pt x="5011" y="90"/>
                    </a:cubicBezTo>
                    <a:cubicBezTo>
                      <a:pt x="3388" y="193"/>
                      <a:pt x="1766" y="398"/>
                      <a:pt x="164" y="768"/>
                    </a:cubicBezTo>
                    <a:cubicBezTo>
                      <a:pt x="103" y="850"/>
                      <a:pt x="62" y="932"/>
                      <a:pt x="0" y="1014"/>
                    </a:cubicBezTo>
                    <a:cubicBezTo>
                      <a:pt x="1657" y="696"/>
                      <a:pt x="3385" y="480"/>
                      <a:pt x="5077" y="480"/>
                    </a:cubicBezTo>
                    <a:cubicBezTo>
                      <a:pt x="6111" y="480"/>
                      <a:pt x="7130" y="560"/>
                      <a:pt x="8112" y="747"/>
                    </a:cubicBezTo>
                    <a:cubicBezTo>
                      <a:pt x="11315" y="1343"/>
                      <a:pt x="12548" y="4731"/>
                      <a:pt x="15238" y="6251"/>
                    </a:cubicBezTo>
                    <a:cubicBezTo>
                      <a:pt x="17579" y="7565"/>
                      <a:pt x="20269" y="7996"/>
                      <a:pt x="22939" y="8181"/>
                    </a:cubicBezTo>
                    <a:cubicBezTo>
                      <a:pt x="22959" y="7976"/>
                      <a:pt x="22980" y="7771"/>
                      <a:pt x="22980" y="7565"/>
                    </a:cubicBezTo>
                    <a:cubicBezTo>
                      <a:pt x="21111" y="7401"/>
                      <a:pt x="19283" y="6970"/>
                      <a:pt x="17538" y="6292"/>
                    </a:cubicBezTo>
                    <a:cubicBezTo>
                      <a:pt x="16347" y="5820"/>
                      <a:pt x="15238" y="5142"/>
                      <a:pt x="14252" y="4300"/>
                    </a:cubicBezTo>
                    <a:cubicBezTo>
                      <a:pt x="13040" y="3212"/>
                      <a:pt x="12240" y="1630"/>
                      <a:pt x="10843" y="788"/>
                    </a:cubicBezTo>
                    <a:cubicBezTo>
                      <a:pt x="9792" y="153"/>
                      <a:pt x="8479" y="1"/>
                      <a:pt x="7189"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4996889" y="4044830"/>
                <a:ext cx="724053" cy="253865"/>
              </a:xfrm>
              <a:custGeom>
                <a:avLst/>
                <a:gdLst/>
                <a:ahLst/>
                <a:cxnLst/>
                <a:rect l="l" t="t" r="r" b="b"/>
                <a:pathLst>
                  <a:path w="23453" h="8223" extrusionOk="0">
                    <a:moveTo>
                      <a:pt x="6511" y="0"/>
                    </a:moveTo>
                    <a:cubicBezTo>
                      <a:pt x="5759" y="0"/>
                      <a:pt x="5014" y="52"/>
                      <a:pt x="4334" y="90"/>
                    </a:cubicBezTo>
                    <a:cubicBezTo>
                      <a:pt x="2917" y="172"/>
                      <a:pt x="1520" y="357"/>
                      <a:pt x="124" y="624"/>
                    </a:cubicBezTo>
                    <a:cubicBezTo>
                      <a:pt x="83" y="706"/>
                      <a:pt x="42" y="788"/>
                      <a:pt x="0" y="891"/>
                    </a:cubicBezTo>
                    <a:cubicBezTo>
                      <a:pt x="1479" y="634"/>
                      <a:pt x="2986" y="465"/>
                      <a:pt x="4462" y="465"/>
                    </a:cubicBezTo>
                    <a:cubicBezTo>
                      <a:pt x="5467" y="465"/>
                      <a:pt x="6457" y="543"/>
                      <a:pt x="7414" y="726"/>
                    </a:cubicBezTo>
                    <a:cubicBezTo>
                      <a:pt x="10618" y="1343"/>
                      <a:pt x="11850" y="4710"/>
                      <a:pt x="14561" y="6230"/>
                    </a:cubicBezTo>
                    <a:cubicBezTo>
                      <a:pt x="17210" y="7729"/>
                      <a:pt x="20352" y="8099"/>
                      <a:pt x="23350" y="8222"/>
                    </a:cubicBezTo>
                    <a:cubicBezTo>
                      <a:pt x="23391" y="8037"/>
                      <a:pt x="23432" y="7832"/>
                      <a:pt x="23453" y="7647"/>
                    </a:cubicBezTo>
                    <a:cubicBezTo>
                      <a:pt x="21194" y="7503"/>
                      <a:pt x="18955" y="7154"/>
                      <a:pt x="16861" y="6292"/>
                    </a:cubicBezTo>
                    <a:cubicBezTo>
                      <a:pt x="15669" y="5819"/>
                      <a:pt x="14540" y="5142"/>
                      <a:pt x="13575" y="4300"/>
                    </a:cubicBezTo>
                    <a:cubicBezTo>
                      <a:pt x="12363" y="3211"/>
                      <a:pt x="11562" y="1630"/>
                      <a:pt x="10145" y="788"/>
                    </a:cubicBezTo>
                    <a:cubicBezTo>
                      <a:pt x="9108" y="152"/>
                      <a:pt x="7799" y="0"/>
                      <a:pt x="6511"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4982935" y="4084283"/>
                <a:ext cx="729764" cy="254976"/>
              </a:xfrm>
              <a:custGeom>
                <a:avLst/>
                <a:gdLst/>
                <a:ahLst/>
                <a:cxnLst/>
                <a:rect l="l" t="t" r="r" b="b"/>
                <a:pathLst>
                  <a:path w="23638" h="8259" extrusionOk="0">
                    <a:moveTo>
                      <a:pt x="5624" y="1"/>
                    </a:moveTo>
                    <a:cubicBezTo>
                      <a:pt x="4890" y="1"/>
                      <a:pt x="4163" y="48"/>
                      <a:pt x="3492" y="85"/>
                    </a:cubicBezTo>
                    <a:cubicBezTo>
                      <a:pt x="2362" y="167"/>
                      <a:pt x="1233" y="290"/>
                      <a:pt x="103" y="475"/>
                    </a:cubicBezTo>
                    <a:cubicBezTo>
                      <a:pt x="83" y="578"/>
                      <a:pt x="42" y="660"/>
                      <a:pt x="1" y="763"/>
                    </a:cubicBezTo>
                    <a:cubicBezTo>
                      <a:pt x="1188" y="587"/>
                      <a:pt x="2393" y="482"/>
                      <a:pt x="3578" y="482"/>
                    </a:cubicBezTo>
                    <a:cubicBezTo>
                      <a:pt x="4606" y="482"/>
                      <a:pt x="5619" y="561"/>
                      <a:pt x="6593" y="742"/>
                    </a:cubicBezTo>
                    <a:cubicBezTo>
                      <a:pt x="9796" y="1338"/>
                      <a:pt x="11029" y="4726"/>
                      <a:pt x="13719" y="6246"/>
                    </a:cubicBezTo>
                    <a:cubicBezTo>
                      <a:pt x="16614" y="7868"/>
                      <a:pt x="20044" y="8156"/>
                      <a:pt x="23289" y="8258"/>
                    </a:cubicBezTo>
                    <a:lnTo>
                      <a:pt x="23494" y="8258"/>
                    </a:lnTo>
                    <a:cubicBezTo>
                      <a:pt x="23535" y="8074"/>
                      <a:pt x="23597" y="7889"/>
                      <a:pt x="23638" y="7704"/>
                    </a:cubicBezTo>
                    <a:cubicBezTo>
                      <a:pt x="21050" y="7601"/>
                      <a:pt x="18422" y="7293"/>
                      <a:pt x="16039" y="6308"/>
                    </a:cubicBezTo>
                    <a:cubicBezTo>
                      <a:pt x="14828" y="5815"/>
                      <a:pt x="13719" y="5137"/>
                      <a:pt x="12754" y="4295"/>
                    </a:cubicBezTo>
                    <a:cubicBezTo>
                      <a:pt x="11521" y="3207"/>
                      <a:pt x="10741" y="1625"/>
                      <a:pt x="9324" y="783"/>
                    </a:cubicBezTo>
                    <a:cubicBezTo>
                      <a:pt x="8258" y="152"/>
                      <a:pt x="6931" y="1"/>
                      <a:pt x="5624"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4973426" y="4124046"/>
                <a:ext cx="726584" cy="255779"/>
              </a:xfrm>
              <a:custGeom>
                <a:avLst/>
                <a:gdLst/>
                <a:ahLst/>
                <a:cxnLst/>
                <a:rect l="l" t="t" r="r" b="b"/>
                <a:pathLst>
                  <a:path w="23535" h="8285" extrusionOk="0">
                    <a:moveTo>
                      <a:pt x="4726" y="0"/>
                    </a:moveTo>
                    <a:cubicBezTo>
                      <a:pt x="3967" y="0"/>
                      <a:pt x="3214" y="53"/>
                      <a:pt x="2527" y="91"/>
                    </a:cubicBezTo>
                    <a:cubicBezTo>
                      <a:pt x="1705" y="132"/>
                      <a:pt x="884" y="214"/>
                      <a:pt x="62" y="317"/>
                    </a:cubicBezTo>
                    <a:cubicBezTo>
                      <a:pt x="42" y="419"/>
                      <a:pt x="21" y="522"/>
                      <a:pt x="1" y="625"/>
                    </a:cubicBezTo>
                    <a:cubicBezTo>
                      <a:pt x="805" y="518"/>
                      <a:pt x="1622" y="465"/>
                      <a:pt x="2439" y="465"/>
                    </a:cubicBezTo>
                    <a:cubicBezTo>
                      <a:pt x="3500" y="465"/>
                      <a:pt x="4563" y="554"/>
                      <a:pt x="5607" y="727"/>
                    </a:cubicBezTo>
                    <a:cubicBezTo>
                      <a:pt x="8811" y="1344"/>
                      <a:pt x="10043" y="4711"/>
                      <a:pt x="12754" y="6231"/>
                    </a:cubicBezTo>
                    <a:cubicBezTo>
                      <a:pt x="15629" y="7854"/>
                      <a:pt x="19079" y="8162"/>
                      <a:pt x="22303" y="8244"/>
                    </a:cubicBezTo>
                    <a:lnTo>
                      <a:pt x="23309" y="8285"/>
                    </a:lnTo>
                    <a:cubicBezTo>
                      <a:pt x="23391" y="8100"/>
                      <a:pt x="23473" y="7915"/>
                      <a:pt x="23535" y="7730"/>
                    </a:cubicBezTo>
                    <a:cubicBezTo>
                      <a:pt x="20680" y="7648"/>
                      <a:pt x="17723" y="7381"/>
                      <a:pt x="15054" y="6293"/>
                    </a:cubicBezTo>
                    <a:cubicBezTo>
                      <a:pt x="13862" y="5820"/>
                      <a:pt x="12733" y="5143"/>
                      <a:pt x="11768" y="4280"/>
                    </a:cubicBezTo>
                    <a:cubicBezTo>
                      <a:pt x="10556" y="3212"/>
                      <a:pt x="9755" y="1611"/>
                      <a:pt x="8338" y="769"/>
                    </a:cubicBezTo>
                    <a:cubicBezTo>
                      <a:pt x="7307" y="150"/>
                      <a:pt x="6008" y="0"/>
                      <a:pt x="4726"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4966449" y="4163376"/>
                <a:ext cx="715810" cy="256396"/>
              </a:xfrm>
              <a:custGeom>
                <a:avLst/>
                <a:gdLst/>
                <a:ahLst/>
                <a:cxnLst/>
                <a:rect l="l" t="t" r="r" b="b"/>
                <a:pathLst>
                  <a:path w="23186" h="8305" extrusionOk="0">
                    <a:moveTo>
                      <a:pt x="3646" y="1"/>
                    </a:moveTo>
                    <a:cubicBezTo>
                      <a:pt x="2894" y="1"/>
                      <a:pt x="2147" y="52"/>
                      <a:pt x="1459" y="90"/>
                    </a:cubicBezTo>
                    <a:cubicBezTo>
                      <a:pt x="986" y="111"/>
                      <a:pt x="514" y="152"/>
                      <a:pt x="42" y="213"/>
                    </a:cubicBezTo>
                    <a:lnTo>
                      <a:pt x="1" y="542"/>
                    </a:lnTo>
                    <a:cubicBezTo>
                      <a:pt x="498" y="502"/>
                      <a:pt x="998" y="481"/>
                      <a:pt x="1498" y="481"/>
                    </a:cubicBezTo>
                    <a:cubicBezTo>
                      <a:pt x="2524" y="481"/>
                      <a:pt x="3551" y="568"/>
                      <a:pt x="4560" y="747"/>
                    </a:cubicBezTo>
                    <a:cubicBezTo>
                      <a:pt x="7763" y="1343"/>
                      <a:pt x="8996" y="4731"/>
                      <a:pt x="11686" y="6251"/>
                    </a:cubicBezTo>
                    <a:cubicBezTo>
                      <a:pt x="14581" y="7873"/>
                      <a:pt x="18011" y="8161"/>
                      <a:pt x="21256" y="8263"/>
                    </a:cubicBezTo>
                    <a:cubicBezTo>
                      <a:pt x="21790" y="8284"/>
                      <a:pt x="22344" y="8305"/>
                      <a:pt x="22878" y="8305"/>
                    </a:cubicBezTo>
                    <a:cubicBezTo>
                      <a:pt x="22981" y="8120"/>
                      <a:pt x="23083" y="7935"/>
                      <a:pt x="23186" y="7771"/>
                    </a:cubicBezTo>
                    <a:lnTo>
                      <a:pt x="22529" y="7750"/>
                    </a:lnTo>
                    <a:cubicBezTo>
                      <a:pt x="19654" y="7668"/>
                      <a:pt x="16676" y="7401"/>
                      <a:pt x="13986" y="6292"/>
                    </a:cubicBezTo>
                    <a:cubicBezTo>
                      <a:pt x="12795" y="5820"/>
                      <a:pt x="11686" y="5142"/>
                      <a:pt x="10700" y="4300"/>
                    </a:cubicBezTo>
                    <a:cubicBezTo>
                      <a:pt x="9488" y="3212"/>
                      <a:pt x="8687" y="1630"/>
                      <a:pt x="7291" y="788"/>
                    </a:cubicBezTo>
                    <a:cubicBezTo>
                      <a:pt x="6240" y="153"/>
                      <a:pt x="4936" y="1"/>
                      <a:pt x="3646"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4963300" y="4203293"/>
                <a:ext cx="694878" cy="25642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4963917" y="4242747"/>
                <a:ext cx="662555" cy="256273"/>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4967715" y="4282170"/>
                <a:ext cx="617543" cy="256149"/>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4976606" y="4325915"/>
                <a:ext cx="550982" cy="251734"/>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4999420" y="4389943"/>
                <a:ext cx="428603" cy="218639"/>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5"/>
            <p:cNvGrpSpPr/>
            <p:nvPr/>
          </p:nvGrpSpPr>
          <p:grpSpPr>
            <a:xfrm rot="-464351">
              <a:off x="5902963" y="3891926"/>
              <a:ext cx="1118092" cy="1084479"/>
              <a:chOff x="4963917" y="3861206"/>
              <a:chExt cx="760821" cy="737992"/>
            </a:xfrm>
          </p:grpSpPr>
          <p:sp>
            <p:nvSpPr>
              <p:cNvPr id="744" name="Google Shape;744;p45"/>
              <p:cNvSpPr/>
              <p:nvPr/>
            </p:nvSpPr>
            <p:spPr>
              <a:xfrm>
                <a:off x="5554806" y="3911279"/>
                <a:ext cx="100830" cy="98946"/>
              </a:xfrm>
              <a:custGeom>
                <a:avLst/>
                <a:gdLst/>
                <a:ahLst/>
                <a:cxnLst/>
                <a:rect l="l" t="t" r="r" b="b"/>
                <a:pathLst>
                  <a:path w="3266" h="3205" extrusionOk="0">
                    <a:moveTo>
                      <a:pt x="0" y="1"/>
                    </a:moveTo>
                    <a:lnTo>
                      <a:pt x="0" y="1"/>
                    </a:lnTo>
                    <a:cubicBezTo>
                      <a:pt x="637" y="740"/>
                      <a:pt x="1212" y="1561"/>
                      <a:pt x="1931" y="2198"/>
                    </a:cubicBezTo>
                    <a:cubicBezTo>
                      <a:pt x="2341" y="2568"/>
                      <a:pt x="2793" y="2896"/>
                      <a:pt x="3265" y="3204"/>
                    </a:cubicBezTo>
                    <a:cubicBezTo>
                      <a:pt x="2382" y="1931"/>
                      <a:pt x="1273" y="863"/>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5135102" y="3861206"/>
                <a:ext cx="563022" cy="227623"/>
              </a:xfrm>
              <a:custGeom>
                <a:avLst/>
                <a:gdLst/>
                <a:ahLst/>
                <a:cxnLst/>
                <a:rect l="l" t="t" r="r" b="b"/>
                <a:pathLst>
                  <a:path w="18237" h="7373" extrusionOk="0">
                    <a:moveTo>
                      <a:pt x="6312" y="0"/>
                    </a:moveTo>
                    <a:cubicBezTo>
                      <a:pt x="5059" y="0"/>
                      <a:pt x="3783" y="118"/>
                      <a:pt x="2526" y="308"/>
                    </a:cubicBezTo>
                    <a:cubicBezTo>
                      <a:pt x="2198" y="432"/>
                      <a:pt x="1869" y="575"/>
                      <a:pt x="1541" y="719"/>
                    </a:cubicBezTo>
                    <a:cubicBezTo>
                      <a:pt x="1089" y="945"/>
                      <a:pt x="657" y="1171"/>
                      <a:pt x="247" y="1438"/>
                    </a:cubicBezTo>
                    <a:lnTo>
                      <a:pt x="0" y="1602"/>
                    </a:lnTo>
                    <a:cubicBezTo>
                      <a:pt x="1643" y="1232"/>
                      <a:pt x="3307" y="986"/>
                      <a:pt x="4991" y="904"/>
                    </a:cubicBezTo>
                    <a:cubicBezTo>
                      <a:pt x="5678" y="866"/>
                      <a:pt x="6431" y="813"/>
                      <a:pt x="7190" y="813"/>
                    </a:cubicBezTo>
                    <a:cubicBezTo>
                      <a:pt x="8472" y="813"/>
                      <a:pt x="9771" y="963"/>
                      <a:pt x="10802" y="1582"/>
                    </a:cubicBezTo>
                    <a:cubicBezTo>
                      <a:pt x="12219" y="2424"/>
                      <a:pt x="13020" y="4025"/>
                      <a:pt x="14232" y="5093"/>
                    </a:cubicBezTo>
                    <a:cubicBezTo>
                      <a:pt x="15197" y="5956"/>
                      <a:pt x="16327" y="6633"/>
                      <a:pt x="17518" y="7106"/>
                    </a:cubicBezTo>
                    <a:cubicBezTo>
                      <a:pt x="17764" y="7208"/>
                      <a:pt x="17990" y="7291"/>
                      <a:pt x="18236" y="7373"/>
                    </a:cubicBezTo>
                    <a:cubicBezTo>
                      <a:pt x="18134" y="7126"/>
                      <a:pt x="18031" y="6880"/>
                      <a:pt x="17908" y="6633"/>
                    </a:cubicBezTo>
                    <a:cubicBezTo>
                      <a:pt x="17867" y="6551"/>
                      <a:pt x="17846" y="6469"/>
                      <a:pt x="17785" y="6387"/>
                    </a:cubicBezTo>
                    <a:cubicBezTo>
                      <a:pt x="17353" y="6202"/>
                      <a:pt x="16902" y="5997"/>
                      <a:pt x="16491" y="5771"/>
                    </a:cubicBezTo>
                    <a:cubicBezTo>
                      <a:pt x="13801" y="4251"/>
                      <a:pt x="12568" y="863"/>
                      <a:pt x="9365" y="267"/>
                    </a:cubicBezTo>
                    <a:cubicBezTo>
                      <a:pt x="8378" y="81"/>
                      <a:pt x="7353" y="0"/>
                      <a:pt x="6312"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5081200" y="3901308"/>
                <a:ext cx="634029" cy="243954"/>
              </a:xfrm>
              <a:custGeom>
                <a:avLst/>
                <a:gdLst/>
                <a:ahLst/>
                <a:cxnLst/>
                <a:rect l="l" t="t" r="r" b="b"/>
                <a:pathLst>
                  <a:path w="20537" h="7902" extrusionOk="0">
                    <a:moveTo>
                      <a:pt x="6799" y="0"/>
                    </a:moveTo>
                    <a:cubicBezTo>
                      <a:pt x="4958" y="0"/>
                      <a:pt x="3069" y="255"/>
                      <a:pt x="1274" y="611"/>
                    </a:cubicBezTo>
                    <a:cubicBezTo>
                      <a:pt x="822" y="940"/>
                      <a:pt x="391" y="1309"/>
                      <a:pt x="1" y="1700"/>
                    </a:cubicBezTo>
                    <a:cubicBezTo>
                      <a:pt x="1787" y="1268"/>
                      <a:pt x="3615" y="1001"/>
                      <a:pt x="5443" y="899"/>
                    </a:cubicBezTo>
                    <a:cubicBezTo>
                      <a:pt x="6130" y="860"/>
                      <a:pt x="6883" y="808"/>
                      <a:pt x="7643" y="808"/>
                    </a:cubicBezTo>
                    <a:cubicBezTo>
                      <a:pt x="8924" y="808"/>
                      <a:pt x="10223" y="957"/>
                      <a:pt x="11255" y="1576"/>
                    </a:cubicBezTo>
                    <a:cubicBezTo>
                      <a:pt x="12672" y="2418"/>
                      <a:pt x="13472" y="4020"/>
                      <a:pt x="14684" y="5088"/>
                    </a:cubicBezTo>
                    <a:cubicBezTo>
                      <a:pt x="15670" y="5950"/>
                      <a:pt x="16779" y="6628"/>
                      <a:pt x="17970" y="7101"/>
                    </a:cubicBezTo>
                    <a:cubicBezTo>
                      <a:pt x="18812" y="7429"/>
                      <a:pt x="19654" y="7696"/>
                      <a:pt x="20537" y="7901"/>
                    </a:cubicBezTo>
                    <a:cubicBezTo>
                      <a:pt x="20475" y="7614"/>
                      <a:pt x="20414" y="7326"/>
                      <a:pt x="20311" y="7059"/>
                    </a:cubicBezTo>
                    <a:cubicBezTo>
                      <a:pt x="19120" y="6772"/>
                      <a:pt x="17990" y="6341"/>
                      <a:pt x="16943" y="5766"/>
                    </a:cubicBezTo>
                    <a:cubicBezTo>
                      <a:pt x="14232" y="4246"/>
                      <a:pt x="13000" y="858"/>
                      <a:pt x="9796" y="262"/>
                    </a:cubicBezTo>
                    <a:cubicBezTo>
                      <a:pt x="8828" y="79"/>
                      <a:pt x="7821" y="0"/>
                      <a:pt x="6799"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5045697" y="3940546"/>
                <a:ext cx="677157" cy="252908"/>
              </a:xfrm>
              <a:custGeom>
                <a:avLst/>
                <a:gdLst/>
                <a:ahLst/>
                <a:cxnLst/>
                <a:rect l="l" t="t" r="r" b="b"/>
                <a:pathLst>
                  <a:path w="21934" h="8192" extrusionOk="0">
                    <a:moveTo>
                      <a:pt x="6692" y="1"/>
                    </a:moveTo>
                    <a:cubicBezTo>
                      <a:pt x="4754" y="1"/>
                      <a:pt x="2766" y="285"/>
                      <a:pt x="884" y="675"/>
                    </a:cubicBezTo>
                    <a:cubicBezTo>
                      <a:pt x="576" y="983"/>
                      <a:pt x="288" y="1312"/>
                      <a:pt x="1" y="1661"/>
                    </a:cubicBezTo>
                    <a:cubicBezTo>
                      <a:pt x="1746" y="1250"/>
                      <a:pt x="3533" y="1004"/>
                      <a:pt x="5320" y="901"/>
                    </a:cubicBezTo>
                    <a:cubicBezTo>
                      <a:pt x="6007" y="863"/>
                      <a:pt x="6760" y="810"/>
                      <a:pt x="7519" y="810"/>
                    </a:cubicBezTo>
                    <a:cubicBezTo>
                      <a:pt x="8801" y="810"/>
                      <a:pt x="10100" y="960"/>
                      <a:pt x="11131" y="1579"/>
                    </a:cubicBezTo>
                    <a:cubicBezTo>
                      <a:pt x="12548" y="2421"/>
                      <a:pt x="13349" y="4022"/>
                      <a:pt x="14561" y="5090"/>
                    </a:cubicBezTo>
                    <a:cubicBezTo>
                      <a:pt x="15526" y="5953"/>
                      <a:pt x="16655" y="6630"/>
                      <a:pt x="17847" y="7103"/>
                    </a:cubicBezTo>
                    <a:cubicBezTo>
                      <a:pt x="19161" y="7637"/>
                      <a:pt x="20537" y="7986"/>
                      <a:pt x="21933" y="8191"/>
                    </a:cubicBezTo>
                    <a:cubicBezTo>
                      <a:pt x="21913" y="7924"/>
                      <a:pt x="21872" y="7657"/>
                      <a:pt x="21831" y="7411"/>
                    </a:cubicBezTo>
                    <a:cubicBezTo>
                      <a:pt x="20085" y="7164"/>
                      <a:pt x="18381" y="6610"/>
                      <a:pt x="16820" y="5768"/>
                    </a:cubicBezTo>
                    <a:cubicBezTo>
                      <a:pt x="14130" y="4248"/>
                      <a:pt x="12897" y="860"/>
                      <a:pt x="9694" y="264"/>
                    </a:cubicBezTo>
                    <a:cubicBezTo>
                      <a:pt x="8722" y="80"/>
                      <a:pt x="7714" y="1"/>
                      <a:pt x="6692"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5020351" y="3979938"/>
                <a:ext cx="704387" cy="258526"/>
              </a:xfrm>
              <a:custGeom>
                <a:avLst/>
                <a:gdLst/>
                <a:ahLst/>
                <a:cxnLst/>
                <a:rect l="l" t="t" r="r" b="b"/>
                <a:pathLst>
                  <a:path w="22816" h="8374" extrusionOk="0">
                    <a:moveTo>
                      <a:pt x="6224" y="0"/>
                    </a:moveTo>
                    <a:cubicBezTo>
                      <a:pt x="4369" y="0"/>
                      <a:pt x="2465" y="260"/>
                      <a:pt x="637" y="631"/>
                    </a:cubicBezTo>
                    <a:cubicBezTo>
                      <a:pt x="411" y="939"/>
                      <a:pt x="206" y="1247"/>
                      <a:pt x="0" y="1576"/>
                    </a:cubicBezTo>
                    <a:cubicBezTo>
                      <a:pt x="1602" y="1227"/>
                      <a:pt x="3224" y="1001"/>
                      <a:pt x="4867" y="898"/>
                    </a:cubicBezTo>
                    <a:cubicBezTo>
                      <a:pt x="5548" y="860"/>
                      <a:pt x="6290" y="809"/>
                      <a:pt x="7039" y="809"/>
                    </a:cubicBezTo>
                    <a:cubicBezTo>
                      <a:pt x="8324" y="809"/>
                      <a:pt x="9628" y="961"/>
                      <a:pt x="10679" y="1596"/>
                    </a:cubicBezTo>
                    <a:cubicBezTo>
                      <a:pt x="12096" y="2438"/>
                      <a:pt x="12897" y="4020"/>
                      <a:pt x="14109" y="5108"/>
                    </a:cubicBezTo>
                    <a:cubicBezTo>
                      <a:pt x="15074" y="5950"/>
                      <a:pt x="16183" y="6628"/>
                      <a:pt x="17394" y="7121"/>
                    </a:cubicBezTo>
                    <a:cubicBezTo>
                      <a:pt x="19119" y="7778"/>
                      <a:pt x="20947" y="8209"/>
                      <a:pt x="22816" y="8373"/>
                    </a:cubicBezTo>
                    <a:lnTo>
                      <a:pt x="22816" y="8045"/>
                    </a:lnTo>
                    <a:cubicBezTo>
                      <a:pt x="22816" y="7901"/>
                      <a:pt x="22816" y="7737"/>
                      <a:pt x="22795" y="7593"/>
                    </a:cubicBezTo>
                    <a:cubicBezTo>
                      <a:pt x="20557" y="7367"/>
                      <a:pt x="18339" y="6874"/>
                      <a:pt x="16368" y="5765"/>
                    </a:cubicBezTo>
                    <a:cubicBezTo>
                      <a:pt x="13657" y="4245"/>
                      <a:pt x="12425" y="878"/>
                      <a:pt x="9221" y="261"/>
                    </a:cubicBezTo>
                    <a:cubicBezTo>
                      <a:pt x="8251" y="79"/>
                      <a:pt x="7245" y="0"/>
                      <a:pt x="6224"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5000686" y="4019669"/>
                <a:ext cx="722787" cy="261274"/>
              </a:xfrm>
              <a:custGeom>
                <a:avLst/>
                <a:gdLst/>
                <a:ahLst/>
                <a:cxnLst/>
                <a:rect l="l" t="t" r="r" b="b"/>
                <a:pathLst>
                  <a:path w="23412" h="8463" extrusionOk="0">
                    <a:moveTo>
                      <a:pt x="5557" y="1"/>
                    </a:moveTo>
                    <a:cubicBezTo>
                      <a:pt x="3871" y="1"/>
                      <a:pt x="2151" y="217"/>
                      <a:pt x="494" y="535"/>
                    </a:cubicBezTo>
                    <a:cubicBezTo>
                      <a:pt x="309" y="843"/>
                      <a:pt x="144" y="1131"/>
                      <a:pt x="1" y="1439"/>
                    </a:cubicBezTo>
                    <a:cubicBezTo>
                      <a:pt x="1397" y="1172"/>
                      <a:pt x="2794" y="987"/>
                      <a:pt x="4211" y="905"/>
                    </a:cubicBezTo>
                    <a:cubicBezTo>
                      <a:pt x="4891" y="867"/>
                      <a:pt x="5636" y="815"/>
                      <a:pt x="6388" y="815"/>
                    </a:cubicBezTo>
                    <a:cubicBezTo>
                      <a:pt x="7676" y="815"/>
                      <a:pt x="8985" y="967"/>
                      <a:pt x="10022" y="1603"/>
                    </a:cubicBezTo>
                    <a:cubicBezTo>
                      <a:pt x="11439" y="2445"/>
                      <a:pt x="12240" y="4026"/>
                      <a:pt x="13452" y="5115"/>
                    </a:cubicBezTo>
                    <a:cubicBezTo>
                      <a:pt x="14417" y="5957"/>
                      <a:pt x="15546" y="6634"/>
                      <a:pt x="16738" y="7107"/>
                    </a:cubicBezTo>
                    <a:cubicBezTo>
                      <a:pt x="18832" y="7969"/>
                      <a:pt x="21071" y="8318"/>
                      <a:pt x="23330" y="8462"/>
                    </a:cubicBezTo>
                    <a:cubicBezTo>
                      <a:pt x="23371" y="8216"/>
                      <a:pt x="23391" y="7949"/>
                      <a:pt x="23412" y="7702"/>
                    </a:cubicBezTo>
                    <a:cubicBezTo>
                      <a:pt x="20742" y="7517"/>
                      <a:pt x="18052" y="7086"/>
                      <a:pt x="15711" y="5772"/>
                    </a:cubicBezTo>
                    <a:cubicBezTo>
                      <a:pt x="13021" y="4252"/>
                      <a:pt x="11788" y="884"/>
                      <a:pt x="8585" y="268"/>
                    </a:cubicBezTo>
                    <a:cubicBezTo>
                      <a:pt x="7603" y="81"/>
                      <a:pt x="6586" y="1"/>
                      <a:pt x="5557"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4986114" y="4059432"/>
                <a:ext cx="731647" cy="263342"/>
              </a:xfrm>
              <a:custGeom>
                <a:avLst/>
                <a:gdLst/>
                <a:ahLst/>
                <a:cxnLst/>
                <a:rect l="l" t="t" r="r" b="b"/>
                <a:pathLst>
                  <a:path w="23699" h="8530" extrusionOk="0">
                    <a:moveTo>
                      <a:pt x="4789" y="1"/>
                    </a:moveTo>
                    <a:cubicBezTo>
                      <a:pt x="3320" y="1"/>
                      <a:pt x="1821" y="162"/>
                      <a:pt x="349" y="418"/>
                    </a:cubicBezTo>
                    <a:cubicBezTo>
                      <a:pt x="226" y="705"/>
                      <a:pt x="103" y="993"/>
                      <a:pt x="0" y="1280"/>
                    </a:cubicBezTo>
                    <a:cubicBezTo>
                      <a:pt x="1130" y="1095"/>
                      <a:pt x="2259" y="972"/>
                      <a:pt x="3389" y="890"/>
                    </a:cubicBezTo>
                    <a:cubicBezTo>
                      <a:pt x="4060" y="853"/>
                      <a:pt x="4787" y="806"/>
                      <a:pt x="5521" y="806"/>
                    </a:cubicBezTo>
                    <a:cubicBezTo>
                      <a:pt x="6828" y="806"/>
                      <a:pt x="8155" y="957"/>
                      <a:pt x="9221" y="1588"/>
                    </a:cubicBezTo>
                    <a:cubicBezTo>
                      <a:pt x="10638" y="2430"/>
                      <a:pt x="11418" y="4032"/>
                      <a:pt x="12651" y="5100"/>
                    </a:cubicBezTo>
                    <a:cubicBezTo>
                      <a:pt x="13616" y="5942"/>
                      <a:pt x="14725" y="6620"/>
                      <a:pt x="15936" y="7113"/>
                    </a:cubicBezTo>
                    <a:cubicBezTo>
                      <a:pt x="18319" y="8098"/>
                      <a:pt x="20947" y="8406"/>
                      <a:pt x="23535" y="8530"/>
                    </a:cubicBezTo>
                    <a:cubicBezTo>
                      <a:pt x="23596" y="8263"/>
                      <a:pt x="23658" y="8016"/>
                      <a:pt x="23699" y="7749"/>
                    </a:cubicBezTo>
                    <a:cubicBezTo>
                      <a:pt x="20701" y="7626"/>
                      <a:pt x="17559" y="7256"/>
                      <a:pt x="14910" y="5757"/>
                    </a:cubicBezTo>
                    <a:cubicBezTo>
                      <a:pt x="12199" y="4237"/>
                      <a:pt x="10967" y="870"/>
                      <a:pt x="7763" y="253"/>
                    </a:cubicBezTo>
                    <a:cubicBezTo>
                      <a:pt x="6799" y="78"/>
                      <a:pt x="5802" y="1"/>
                      <a:pt x="4789"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4975957" y="4099133"/>
                <a:ext cx="732296" cy="264207"/>
              </a:xfrm>
              <a:custGeom>
                <a:avLst/>
                <a:gdLst/>
                <a:ahLst/>
                <a:cxnLst/>
                <a:rect l="l" t="t" r="r" b="b"/>
                <a:pathLst>
                  <a:path w="23720" h="8558" extrusionOk="0">
                    <a:moveTo>
                      <a:pt x="3813" y="1"/>
                    </a:moveTo>
                    <a:cubicBezTo>
                      <a:pt x="2634" y="1"/>
                      <a:pt x="1435" y="106"/>
                      <a:pt x="247" y="282"/>
                    </a:cubicBezTo>
                    <a:cubicBezTo>
                      <a:pt x="145" y="569"/>
                      <a:pt x="62" y="857"/>
                      <a:pt x="1" y="1144"/>
                    </a:cubicBezTo>
                    <a:cubicBezTo>
                      <a:pt x="802" y="1021"/>
                      <a:pt x="1623" y="939"/>
                      <a:pt x="2445" y="898"/>
                    </a:cubicBezTo>
                    <a:cubicBezTo>
                      <a:pt x="3125" y="860"/>
                      <a:pt x="3870" y="808"/>
                      <a:pt x="4623" y="808"/>
                    </a:cubicBezTo>
                    <a:cubicBezTo>
                      <a:pt x="5913" y="808"/>
                      <a:pt x="7226" y="960"/>
                      <a:pt x="8277" y="1596"/>
                    </a:cubicBezTo>
                    <a:cubicBezTo>
                      <a:pt x="9694" y="2438"/>
                      <a:pt x="10474" y="4019"/>
                      <a:pt x="11706" y="5108"/>
                    </a:cubicBezTo>
                    <a:cubicBezTo>
                      <a:pt x="12672" y="5950"/>
                      <a:pt x="13780" y="6627"/>
                      <a:pt x="14992" y="7100"/>
                    </a:cubicBezTo>
                    <a:cubicBezTo>
                      <a:pt x="17641" y="8209"/>
                      <a:pt x="20598" y="8476"/>
                      <a:pt x="23453" y="8558"/>
                    </a:cubicBezTo>
                    <a:cubicBezTo>
                      <a:pt x="23535" y="8291"/>
                      <a:pt x="23638" y="8044"/>
                      <a:pt x="23720" y="7777"/>
                    </a:cubicBezTo>
                    <a:lnTo>
                      <a:pt x="23535" y="7777"/>
                    </a:lnTo>
                    <a:cubicBezTo>
                      <a:pt x="20290" y="7695"/>
                      <a:pt x="16840" y="7387"/>
                      <a:pt x="13965" y="5765"/>
                    </a:cubicBezTo>
                    <a:cubicBezTo>
                      <a:pt x="11255" y="4245"/>
                      <a:pt x="10022" y="877"/>
                      <a:pt x="6819" y="261"/>
                    </a:cubicBezTo>
                    <a:cubicBezTo>
                      <a:pt x="5845" y="80"/>
                      <a:pt x="4837" y="1"/>
                      <a:pt x="3813"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4968363" y="4138803"/>
                <a:ext cx="724701" cy="264485"/>
              </a:xfrm>
              <a:custGeom>
                <a:avLst/>
                <a:gdLst/>
                <a:ahLst/>
                <a:cxnLst/>
                <a:rect l="l" t="t" r="r" b="b"/>
                <a:pathLst>
                  <a:path w="23474" h="8567" extrusionOk="0">
                    <a:moveTo>
                      <a:pt x="2665" y="1"/>
                    </a:moveTo>
                    <a:cubicBezTo>
                      <a:pt x="1826" y="1"/>
                      <a:pt x="989" y="57"/>
                      <a:pt x="165" y="167"/>
                    </a:cubicBezTo>
                    <a:cubicBezTo>
                      <a:pt x="82" y="434"/>
                      <a:pt x="41" y="722"/>
                      <a:pt x="0" y="1009"/>
                    </a:cubicBezTo>
                    <a:cubicBezTo>
                      <a:pt x="452" y="968"/>
                      <a:pt x="924" y="927"/>
                      <a:pt x="1397" y="907"/>
                    </a:cubicBezTo>
                    <a:cubicBezTo>
                      <a:pt x="2092" y="868"/>
                      <a:pt x="2847" y="816"/>
                      <a:pt x="3607" y="816"/>
                    </a:cubicBezTo>
                    <a:cubicBezTo>
                      <a:pt x="4889" y="816"/>
                      <a:pt x="6184" y="965"/>
                      <a:pt x="7229" y="1584"/>
                    </a:cubicBezTo>
                    <a:cubicBezTo>
                      <a:pt x="8646" y="2426"/>
                      <a:pt x="9426" y="4028"/>
                      <a:pt x="10659" y="5096"/>
                    </a:cubicBezTo>
                    <a:cubicBezTo>
                      <a:pt x="11624" y="5959"/>
                      <a:pt x="12733" y="6636"/>
                      <a:pt x="13944" y="7109"/>
                    </a:cubicBezTo>
                    <a:cubicBezTo>
                      <a:pt x="16635" y="8217"/>
                      <a:pt x="19592" y="8464"/>
                      <a:pt x="22467" y="8546"/>
                    </a:cubicBezTo>
                    <a:lnTo>
                      <a:pt x="23124" y="8567"/>
                    </a:lnTo>
                    <a:cubicBezTo>
                      <a:pt x="23247" y="8320"/>
                      <a:pt x="23370" y="8053"/>
                      <a:pt x="23473" y="7807"/>
                    </a:cubicBezTo>
                    <a:lnTo>
                      <a:pt x="22467" y="7786"/>
                    </a:lnTo>
                    <a:cubicBezTo>
                      <a:pt x="19243" y="7684"/>
                      <a:pt x="15793" y="7396"/>
                      <a:pt x="12918" y="5774"/>
                    </a:cubicBezTo>
                    <a:cubicBezTo>
                      <a:pt x="10207" y="4254"/>
                      <a:pt x="8975" y="866"/>
                      <a:pt x="5771" y="270"/>
                    </a:cubicBezTo>
                    <a:cubicBezTo>
                      <a:pt x="4747" y="88"/>
                      <a:pt x="3705" y="1"/>
                      <a:pt x="2665"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4963917" y="4178226"/>
                <a:ext cx="708833" cy="265010"/>
              </a:xfrm>
              <a:custGeom>
                <a:avLst/>
                <a:gdLst/>
                <a:ahLst/>
                <a:cxnLst/>
                <a:rect l="l" t="t" r="r" b="b"/>
                <a:pathLst>
                  <a:path w="22960" h="8584" extrusionOk="0">
                    <a:moveTo>
                      <a:pt x="1575" y="0"/>
                    </a:moveTo>
                    <a:cubicBezTo>
                      <a:pt x="1078" y="0"/>
                      <a:pt x="580" y="21"/>
                      <a:pt x="83" y="61"/>
                    </a:cubicBezTo>
                    <a:cubicBezTo>
                      <a:pt x="42" y="348"/>
                      <a:pt x="21" y="636"/>
                      <a:pt x="1" y="923"/>
                    </a:cubicBezTo>
                    <a:lnTo>
                      <a:pt x="268" y="903"/>
                    </a:lnTo>
                    <a:cubicBezTo>
                      <a:pt x="948" y="865"/>
                      <a:pt x="1693" y="813"/>
                      <a:pt x="2445" y="813"/>
                    </a:cubicBezTo>
                    <a:cubicBezTo>
                      <a:pt x="3733" y="813"/>
                      <a:pt x="5042" y="966"/>
                      <a:pt x="6079" y="1601"/>
                    </a:cubicBezTo>
                    <a:cubicBezTo>
                      <a:pt x="7496" y="2443"/>
                      <a:pt x="8297" y="4024"/>
                      <a:pt x="9509" y="5113"/>
                    </a:cubicBezTo>
                    <a:cubicBezTo>
                      <a:pt x="10474" y="5955"/>
                      <a:pt x="11603" y="6632"/>
                      <a:pt x="12795" y="7125"/>
                    </a:cubicBezTo>
                    <a:cubicBezTo>
                      <a:pt x="15485" y="8214"/>
                      <a:pt x="18463" y="8481"/>
                      <a:pt x="21338" y="8563"/>
                    </a:cubicBezTo>
                    <a:lnTo>
                      <a:pt x="22488" y="8583"/>
                    </a:lnTo>
                    <a:cubicBezTo>
                      <a:pt x="22652" y="8337"/>
                      <a:pt x="22816" y="8070"/>
                      <a:pt x="22960" y="7824"/>
                    </a:cubicBezTo>
                    <a:cubicBezTo>
                      <a:pt x="22426" y="7803"/>
                      <a:pt x="21872" y="7803"/>
                      <a:pt x="21338" y="7782"/>
                    </a:cubicBezTo>
                    <a:cubicBezTo>
                      <a:pt x="18093" y="7700"/>
                      <a:pt x="14643" y="7392"/>
                      <a:pt x="11768" y="5770"/>
                    </a:cubicBezTo>
                    <a:cubicBezTo>
                      <a:pt x="9078" y="4250"/>
                      <a:pt x="7845" y="882"/>
                      <a:pt x="4642" y="266"/>
                    </a:cubicBezTo>
                    <a:cubicBezTo>
                      <a:pt x="3620" y="87"/>
                      <a:pt x="2597" y="0"/>
                      <a:pt x="1575"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4963917" y="4217803"/>
                <a:ext cx="682221" cy="265380"/>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4964566" y="4258059"/>
                <a:ext cx="646686" cy="264423"/>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4970894" y="4302453"/>
                <a:ext cx="592814" cy="259329"/>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4986114" y="4356972"/>
                <a:ext cx="508501" cy="242226"/>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8" name="Google Shape;758;p45"/>
          <p:cNvSpPr txBox="1"/>
          <p:nvPr/>
        </p:nvSpPr>
        <p:spPr>
          <a:xfrm>
            <a:off x="3700654" y="3976375"/>
            <a:ext cx="17427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rgbClr val="FFFFFF"/>
                </a:solidFill>
                <a:latin typeface="Montserrat Light"/>
                <a:ea typeface="Montserrat Light"/>
                <a:cs typeface="Montserrat Light"/>
                <a:sym typeface="Montserrat Light"/>
              </a:rPr>
              <a:t>For Frontend</a:t>
            </a:r>
            <a:endParaRPr sz="1600" dirty="0">
              <a:solidFill>
                <a:srgbClr val="FFFFFF"/>
              </a:solidFill>
              <a:latin typeface="Montserrat Light"/>
              <a:ea typeface="Montserrat Light"/>
              <a:cs typeface="Montserrat Light"/>
              <a:sym typeface="Montserrat Light"/>
            </a:endParaRPr>
          </a:p>
        </p:txBody>
      </p:sp>
      <p:sp>
        <p:nvSpPr>
          <p:cNvPr id="759" name="Google Shape;759;p45"/>
          <p:cNvSpPr txBox="1"/>
          <p:nvPr/>
        </p:nvSpPr>
        <p:spPr>
          <a:xfrm>
            <a:off x="3700654" y="3570450"/>
            <a:ext cx="17427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dirty="0">
                <a:solidFill>
                  <a:srgbClr val="FFFFFF"/>
                </a:solidFill>
                <a:latin typeface="Work Sans"/>
                <a:ea typeface="Work Sans"/>
                <a:cs typeface="Work Sans"/>
                <a:sym typeface="Work Sans"/>
              </a:rPr>
              <a:t>HTML</a:t>
            </a:r>
            <a:endParaRPr sz="1800" b="1" dirty="0">
              <a:solidFill>
                <a:srgbClr val="FFFFFF"/>
              </a:solidFill>
              <a:latin typeface="Work Sans"/>
              <a:ea typeface="Work Sans"/>
              <a:cs typeface="Work Sans"/>
              <a:sym typeface="Work Sans"/>
            </a:endParaRPr>
          </a:p>
        </p:txBody>
      </p:sp>
      <p:sp>
        <p:nvSpPr>
          <p:cNvPr id="760" name="Google Shape;760;p45"/>
          <p:cNvSpPr txBox="1"/>
          <p:nvPr/>
        </p:nvSpPr>
        <p:spPr>
          <a:xfrm>
            <a:off x="6352088" y="3942450"/>
            <a:ext cx="17427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rgbClr val="FFFFFF"/>
                </a:solidFill>
                <a:latin typeface="Montserrat Light"/>
                <a:ea typeface="Montserrat Light"/>
                <a:cs typeface="Montserrat Light"/>
                <a:sym typeface="Montserrat Light"/>
              </a:rPr>
              <a:t>For Designing</a:t>
            </a:r>
            <a:endParaRPr sz="1600" dirty="0">
              <a:solidFill>
                <a:srgbClr val="FFFFFF"/>
              </a:solidFill>
              <a:latin typeface="Montserrat Light"/>
              <a:ea typeface="Montserrat Light"/>
              <a:cs typeface="Montserrat Light"/>
              <a:sym typeface="Montserrat Light"/>
            </a:endParaRPr>
          </a:p>
        </p:txBody>
      </p:sp>
      <p:sp>
        <p:nvSpPr>
          <p:cNvPr id="761" name="Google Shape;761;p45"/>
          <p:cNvSpPr txBox="1"/>
          <p:nvPr/>
        </p:nvSpPr>
        <p:spPr>
          <a:xfrm>
            <a:off x="6352100" y="3536525"/>
            <a:ext cx="17427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dirty="0">
                <a:solidFill>
                  <a:srgbClr val="FFFFFF"/>
                </a:solidFill>
                <a:latin typeface="Work Sans"/>
                <a:ea typeface="Work Sans"/>
                <a:cs typeface="Work Sans"/>
                <a:sym typeface="Work Sans"/>
              </a:rPr>
              <a:t>CSS</a:t>
            </a:r>
            <a:endParaRPr sz="1800" b="1" dirty="0">
              <a:solidFill>
                <a:srgbClr val="FFFFFF"/>
              </a:solidFill>
              <a:latin typeface="Work Sans"/>
              <a:ea typeface="Work Sans"/>
              <a:cs typeface="Work Sans"/>
              <a:sym typeface="Work Sans"/>
            </a:endParaRPr>
          </a:p>
        </p:txBody>
      </p:sp>
      <p:sp>
        <p:nvSpPr>
          <p:cNvPr id="762" name="Google Shape;762;p45"/>
          <p:cNvSpPr txBox="1"/>
          <p:nvPr/>
        </p:nvSpPr>
        <p:spPr>
          <a:xfrm>
            <a:off x="1049204" y="3942450"/>
            <a:ext cx="17427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rgbClr val="FFFFFF"/>
                </a:solidFill>
                <a:latin typeface="Montserrat Light"/>
                <a:ea typeface="Montserrat Light"/>
                <a:cs typeface="Montserrat Light"/>
                <a:sym typeface="Montserrat Light"/>
              </a:rPr>
              <a:t>For Making Model</a:t>
            </a:r>
            <a:endParaRPr sz="1600" dirty="0">
              <a:solidFill>
                <a:srgbClr val="FFFFFF"/>
              </a:solidFill>
              <a:latin typeface="Montserrat Light"/>
              <a:ea typeface="Montserrat Light"/>
              <a:cs typeface="Montserrat Light"/>
              <a:sym typeface="Montserrat Light"/>
            </a:endParaRPr>
          </a:p>
        </p:txBody>
      </p:sp>
      <p:sp>
        <p:nvSpPr>
          <p:cNvPr id="763" name="Google Shape;763;p45"/>
          <p:cNvSpPr txBox="1"/>
          <p:nvPr/>
        </p:nvSpPr>
        <p:spPr>
          <a:xfrm>
            <a:off x="1049204" y="3536525"/>
            <a:ext cx="17427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dirty="0">
                <a:solidFill>
                  <a:srgbClr val="FFFFFF"/>
                </a:solidFill>
                <a:latin typeface="Work Sans"/>
                <a:ea typeface="Work Sans"/>
                <a:cs typeface="Work Sans"/>
                <a:sym typeface="Work Sans"/>
              </a:rPr>
              <a:t>Python</a:t>
            </a:r>
            <a:endParaRPr sz="1800" b="1" dirty="0">
              <a:solidFill>
                <a:srgbClr val="FFFFFF"/>
              </a:solidFill>
              <a:latin typeface="Work Sans"/>
              <a:ea typeface="Work Sans"/>
              <a:cs typeface="Work Sans"/>
              <a:sym typeface="Work Sans"/>
            </a:endParaRPr>
          </a:p>
        </p:txBody>
      </p:sp>
      <p:sp>
        <p:nvSpPr>
          <p:cNvPr id="764" name="Google Shape;764;p45"/>
          <p:cNvSpPr txBox="1"/>
          <p:nvPr/>
        </p:nvSpPr>
        <p:spPr>
          <a:xfrm>
            <a:off x="3700652" y="3039845"/>
            <a:ext cx="17427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0" b="1" dirty="0">
                <a:solidFill>
                  <a:schemeClr val="accent5"/>
                </a:solidFill>
                <a:latin typeface="Work Sans"/>
                <a:ea typeface="Work Sans"/>
                <a:cs typeface="Work Sans"/>
                <a:sym typeface="Work Sans"/>
              </a:rPr>
              <a:t>25%</a:t>
            </a:r>
            <a:endParaRPr sz="3000" b="1" dirty="0">
              <a:solidFill>
                <a:schemeClr val="accent5"/>
              </a:solidFill>
              <a:latin typeface="Work Sans"/>
              <a:ea typeface="Work Sans"/>
              <a:cs typeface="Work Sans"/>
              <a:sym typeface="Work Sans"/>
            </a:endParaRPr>
          </a:p>
        </p:txBody>
      </p:sp>
      <p:sp>
        <p:nvSpPr>
          <p:cNvPr id="765" name="Google Shape;765;p45"/>
          <p:cNvSpPr txBox="1"/>
          <p:nvPr/>
        </p:nvSpPr>
        <p:spPr>
          <a:xfrm>
            <a:off x="6352100" y="2994550"/>
            <a:ext cx="17427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0" b="1" dirty="0">
                <a:solidFill>
                  <a:schemeClr val="accent2"/>
                </a:solidFill>
                <a:latin typeface="Work Sans"/>
                <a:ea typeface="Work Sans"/>
                <a:cs typeface="Work Sans"/>
                <a:sym typeface="Work Sans"/>
              </a:rPr>
              <a:t>10%</a:t>
            </a:r>
            <a:endParaRPr sz="3000" b="1" dirty="0">
              <a:solidFill>
                <a:schemeClr val="accent2"/>
              </a:solidFill>
              <a:latin typeface="Work Sans"/>
              <a:ea typeface="Work Sans"/>
              <a:cs typeface="Work Sans"/>
              <a:sym typeface="Work Sans"/>
            </a:endParaRPr>
          </a:p>
        </p:txBody>
      </p:sp>
      <p:sp>
        <p:nvSpPr>
          <p:cNvPr id="766" name="Google Shape;766;p45"/>
          <p:cNvSpPr txBox="1"/>
          <p:nvPr/>
        </p:nvSpPr>
        <p:spPr>
          <a:xfrm>
            <a:off x="1049200" y="2994550"/>
            <a:ext cx="17427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0" b="1" dirty="0">
                <a:solidFill>
                  <a:schemeClr val="accent4"/>
                </a:solidFill>
                <a:latin typeface="Work Sans"/>
                <a:ea typeface="Work Sans"/>
                <a:cs typeface="Work Sans"/>
                <a:sym typeface="Work Sans"/>
              </a:rPr>
              <a:t>65%</a:t>
            </a:r>
            <a:endParaRPr sz="3000" b="1" dirty="0">
              <a:solidFill>
                <a:schemeClr val="accent4"/>
              </a:solidFill>
              <a:latin typeface="Work Sans"/>
              <a:ea typeface="Work Sans"/>
              <a:cs typeface="Work Sans"/>
              <a:sym typeface="Work Sans"/>
            </a:endParaRPr>
          </a:p>
        </p:txBody>
      </p:sp>
      <p:grpSp>
        <p:nvGrpSpPr>
          <p:cNvPr id="767" name="Google Shape;767;p45"/>
          <p:cNvGrpSpPr/>
          <p:nvPr/>
        </p:nvGrpSpPr>
        <p:grpSpPr>
          <a:xfrm>
            <a:off x="3944969" y="1483192"/>
            <a:ext cx="1254030" cy="1236004"/>
            <a:chOff x="3944969" y="1483192"/>
            <a:chExt cx="1254030" cy="1236004"/>
          </a:xfrm>
        </p:grpSpPr>
        <p:grpSp>
          <p:nvGrpSpPr>
            <p:cNvPr id="768" name="Google Shape;768;p45"/>
            <p:cNvGrpSpPr/>
            <p:nvPr/>
          </p:nvGrpSpPr>
          <p:grpSpPr>
            <a:xfrm rot="385397">
              <a:off x="4011283" y="1542273"/>
              <a:ext cx="1118953" cy="1117841"/>
              <a:chOff x="4963300" y="3847900"/>
              <a:chExt cx="761438" cy="760682"/>
            </a:xfrm>
          </p:grpSpPr>
          <p:sp>
            <p:nvSpPr>
              <p:cNvPr id="769" name="Google Shape;769;p45"/>
              <p:cNvSpPr/>
              <p:nvPr/>
            </p:nvSpPr>
            <p:spPr>
              <a:xfrm>
                <a:off x="5213702" y="3847900"/>
                <a:ext cx="471114" cy="210489"/>
              </a:xfrm>
              <a:custGeom>
                <a:avLst/>
                <a:gdLst/>
                <a:ahLst/>
                <a:cxnLst/>
                <a:rect l="l" t="t" r="r" b="b"/>
                <a:pathLst>
                  <a:path w="15260" h="6818" extrusionOk="0">
                    <a:moveTo>
                      <a:pt x="4457" y="0"/>
                    </a:moveTo>
                    <a:lnTo>
                      <a:pt x="3738" y="41"/>
                    </a:lnTo>
                    <a:cubicBezTo>
                      <a:pt x="3184" y="82"/>
                      <a:pt x="2629" y="123"/>
                      <a:pt x="2095" y="185"/>
                    </a:cubicBezTo>
                    <a:cubicBezTo>
                      <a:pt x="1377" y="308"/>
                      <a:pt x="678" y="493"/>
                      <a:pt x="1" y="739"/>
                    </a:cubicBezTo>
                    <a:cubicBezTo>
                      <a:pt x="1247" y="549"/>
                      <a:pt x="2517" y="431"/>
                      <a:pt x="3768" y="431"/>
                    </a:cubicBezTo>
                    <a:cubicBezTo>
                      <a:pt x="4807" y="431"/>
                      <a:pt x="5832" y="512"/>
                      <a:pt x="6819" y="698"/>
                    </a:cubicBezTo>
                    <a:cubicBezTo>
                      <a:pt x="10022" y="1294"/>
                      <a:pt x="11255" y="4682"/>
                      <a:pt x="13965" y="6202"/>
                    </a:cubicBezTo>
                    <a:cubicBezTo>
                      <a:pt x="14376" y="6428"/>
                      <a:pt x="14807" y="6633"/>
                      <a:pt x="15259" y="6818"/>
                    </a:cubicBezTo>
                    <a:cubicBezTo>
                      <a:pt x="14992" y="6284"/>
                      <a:pt x="14684" y="5750"/>
                      <a:pt x="14314" y="5257"/>
                    </a:cubicBezTo>
                    <a:cubicBezTo>
                      <a:pt x="13842" y="4949"/>
                      <a:pt x="13390" y="4621"/>
                      <a:pt x="12980" y="4251"/>
                    </a:cubicBezTo>
                    <a:cubicBezTo>
                      <a:pt x="12261" y="3594"/>
                      <a:pt x="11686" y="2793"/>
                      <a:pt x="11049" y="2054"/>
                    </a:cubicBezTo>
                    <a:cubicBezTo>
                      <a:pt x="9098" y="760"/>
                      <a:pt x="6798" y="41"/>
                      <a:pt x="4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5121148" y="3886304"/>
                <a:ext cx="587751" cy="232964"/>
              </a:xfrm>
              <a:custGeom>
                <a:avLst/>
                <a:gdLst/>
                <a:ahLst/>
                <a:cxnLst/>
                <a:rect l="l" t="t" r="r" b="b"/>
                <a:pathLst>
                  <a:path w="19038" h="7546" extrusionOk="0">
                    <a:moveTo>
                      <a:pt x="7642" y="0"/>
                    </a:moveTo>
                    <a:cubicBezTo>
                      <a:pt x="6883" y="0"/>
                      <a:pt x="6130" y="53"/>
                      <a:pt x="5443" y="91"/>
                    </a:cubicBezTo>
                    <a:cubicBezTo>
                      <a:pt x="3759" y="173"/>
                      <a:pt x="2095" y="419"/>
                      <a:pt x="452" y="789"/>
                    </a:cubicBezTo>
                    <a:cubicBezTo>
                      <a:pt x="309" y="871"/>
                      <a:pt x="144" y="974"/>
                      <a:pt x="1" y="1097"/>
                    </a:cubicBezTo>
                    <a:cubicBezTo>
                      <a:pt x="1802" y="726"/>
                      <a:pt x="3697" y="466"/>
                      <a:pt x="5543" y="466"/>
                    </a:cubicBezTo>
                    <a:cubicBezTo>
                      <a:pt x="6559" y="466"/>
                      <a:pt x="7561" y="545"/>
                      <a:pt x="8523" y="727"/>
                    </a:cubicBezTo>
                    <a:cubicBezTo>
                      <a:pt x="11727" y="1344"/>
                      <a:pt x="12959" y="4711"/>
                      <a:pt x="15670" y="6231"/>
                    </a:cubicBezTo>
                    <a:cubicBezTo>
                      <a:pt x="16717" y="6827"/>
                      <a:pt x="17846" y="7258"/>
                      <a:pt x="19037" y="7545"/>
                    </a:cubicBezTo>
                    <a:cubicBezTo>
                      <a:pt x="18935" y="7217"/>
                      <a:pt x="18812" y="6888"/>
                      <a:pt x="18688" y="6560"/>
                    </a:cubicBezTo>
                    <a:cubicBezTo>
                      <a:pt x="18442" y="6478"/>
                      <a:pt x="18216" y="6395"/>
                      <a:pt x="17970" y="6293"/>
                    </a:cubicBezTo>
                    <a:cubicBezTo>
                      <a:pt x="16779" y="5820"/>
                      <a:pt x="15670" y="5143"/>
                      <a:pt x="14684" y="4280"/>
                    </a:cubicBezTo>
                    <a:cubicBezTo>
                      <a:pt x="13472" y="3212"/>
                      <a:pt x="12671" y="1611"/>
                      <a:pt x="11254" y="769"/>
                    </a:cubicBezTo>
                    <a:cubicBezTo>
                      <a:pt x="10223" y="150"/>
                      <a:pt x="8924" y="0"/>
                      <a:pt x="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5072957" y="3925789"/>
                <a:ext cx="646717" cy="243553"/>
              </a:xfrm>
              <a:custGeom>
                <a:avLst/>
                <a:gdLst/>
                <a:ahLst/>
                <a:cxnLst/>
                <a:rect l="l" t="t" r="r" b="b"/>
                <a:pathLst>
                  <a:path w="20948" h="7889" extrusionOk="0">
                    <a:moveTo>
                      <a:pt x="7842" y="1"/>
                    </a:moveTo>
                    <a:cubicBezTo>
                      <a:pt x="7108" y="1"/>
                      <a:pt x="6381" y="48"/>
                      <a:pt x="5710" y="85"/>
                    </a:cubicBezTo>
                    <a:cubicBezTo>
                      <a:pt x="3882" y="208"/>
                      <a:pt x="2054" y="475"/>
                      <a:pt x="268" y="886"/>
                    </a:cubicBezTo>
                    <a:cubicBezTo>
                      <a:pt x="186" y="968"/>
                      <a:pt x="83" y="1071"/>
                      <a:pt x="1" y="1153"/>
                    </a:cubicBezTo>
                    <a:cubicBezTo>
                      <a:pt x="1883" y="763"/>
                      <a:pt x="3871" y="479"/>
                      <a:pt x="5809" y="479"/>
                    </a:cubicBezTo>
                    <a:cubicBezTo>
                      <a:pt x="6831" y="479"/>
                      <a:pt x="7839" y="558"/>
                      <a:pt x="8811" y="742"/>
                    </a:cubicBezTo>
                    <a:cubicBezTo>
                      <a:pt x="12014" y="1338"/>
                      <a:pt x="13247" y="4726"/>
                      <a:pt x="15937" y="6246"/>
                    </a:cubicBezTo>
                    <a:cubicBezTo>
                      <a:pt x="17498" y="7088"/>
                      <a:pt x="19202" y="7642"/>
                      <a:pt x="20948" y="7889"/>
                    </a:cubicBezTo>
                    <a:cubicBezTo>
                      <a:pt x="20907" y="7622"/>
                      <a:pt x="20865" y="7375"/>
                      <a:pt x="20824" y="7108"/>
                    </a:cubicBezTo>
                    <a:cubicBezTo>
                      <a:pt x="19941" y="6903"/>
                      <a:pt x="19079" y="6636"/>
                      <a:pt x="18257" y="6308"/>
                    </a:cubicBezTo>
                    <a:cubicBezTo>
                      <a:pt x="17046" y="5815"/>
                      <a:pt x="15937" y="5137"/>
                      <a:pt x="14972" y="4295"/>
                    </a:cubicBezTo>
                    <a:cubicBezTo>
                      <a:pt x="13739" y="3227"/>
                      <a:pt x="12959" y="1625"/>
                      <a:pt x="11542" y="783"/>
                    </a:cubicBezTo>
                    <a:cubicBezTo>
                      <a:pt x="10476" y="152"/>
                      <a:pt x="9149" y="1"/>
                      <a:pt x="7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5039986" y="3965088"/>
                <a:ext cx="684752" cy="249265"/>
              </a:xfrm>
              <a:custGeom>
                <a:avLst/>
                <a:gdLst/>
                <a:ahLst/>
                <a:cxnLst/>
                <a:rect l="l" t="t" r="r" b="b"/>
                <a:pathLst>
                  <a:path w="22180" h="8074" extrusionOk="0">
                    <a:moveTo>
                      <a:pt x="7627" y="1"/>
                    </a:moveTo>
                    <a:cubicBezTo>
                      <a:pt x="6894" y="1"/>
                      <a:pt x="6169" y="48"/>
                      <a:pt x="5505" y="85"/>
                    </a:cubicBezTo>
                    <a:cubicBezTo>
                      <a:pt x="3718" y="209"/>
                      <a:pt x="1952" y="455"/>
                      <a:pt x="206" y="866"/>
                    </a:cubicBezTo>
                    <a:lnTo>
                      <a:pt x="1" y="1112"/>
                    </a:lnTo>
                    <a:cubicBezTo>
                      <a:pt x="1815" y="741"/>
                      <a:pt x="3724" y="481"/>
                      <a:pt x="5589" y="481"/>
                    </a:cubicBezTo>
                    <a:cubicBezTo>
                      <a:pt x="6615" y="481"/>
                      <a:pt x="7629" y="560"/>
                      <a:pt x="8606" y="742"/>
                    </a:cubicBezTo>
                    <a:cubicBezTo>
                      <a:pt x="11809" y="1359"/>
                      <a:pt x="13041" y="4726"/>
                      <a:pt x="15732" y="6246"/>
                    </a:cubicBezTo>
                    <a:cubicBezTo>
                      <a:pt x="17703" y="7355"/>
                      <a:pt x="19921" y="7848"/>
                      <a:pt x="22180" y="8074"/>
                    </a:cubicBezTo>
                    <a:cubicBezTo>
                      <a:pt x="22159" y="7848"/>
                      <a:pt x="22139" y="7643"/>
                      <a:pt x="22118" y="7396"/>
                    </a:cubicBezTo>
                    <a:cubicBezTo>
                      <a:pt x="20722" y="7191"/>
                      <a:pt x="19346" y="6821"/>
                      <a:pt x="18032" y="6308"/>
                    </a:cubicBezTo>
                    <a:cubicBezTo>
                      <a:pt x="16840" y="5815"/>
                      <a:pt x="15732" y="5137"/>
                      <a:pt x="14746" y="4295"/>
                    </a:cubicBezTo>
                    <a:cubicBezTo>
                      <a:pt x="13534" y="3227"/>
                      <a:pt x="12733" y="1626"/>
                      <a:pt x="11337" y="784"/>
                    </a:cubicBezTo>
                    <a:cubicBezTo>
                      <a:pt x="10271" y="152"/>
                      <a:pt x="8936" y="1"/>
                      <a:pt x="76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5015288" y="4004882"/>
                <a:ext cx="709450" cy="252599"/>
              </a:xfrm>
              <a:custGeom>
                <a:avLst/>
                <a:gdLst/>
                <a:ahLst/>
                <a:cxnLst/>
                <a:rect l="l" t="t" r="r" b="b"/>
                <a:pathLst>
                  <a:path w="22980" h="8182" extrusionOk="0">
                    <a:moveTo>
                      <a:pt x="7189" y="1"/>
                    </a:moveTo>
                    <a:cubicBezTo>
                      <a:pt x="6436" y="1"/>
                      <a:pt x="5692" y="52"/>
                      <a:pt x="5011" y="90"/>
                    </a:cubicBezTo>
                    <a:cubicBezTo>
                      <a:pt x="3388" y="193"/>
                      <a:pt x="1766" y="398"/>
                      <a:pt x="164" y="768"/>
                    </a:cubicBezTo>
                    <a:cubicBezTo>
                      <a:pt x="103" y="850"/>
                      <a:pt x="62" y="932"/>
                      <a:pt x="0" y="1014"/>
                    </a:cubicBezTo>
                    <a:cubicBezTo>
                      <a:pt x="1657" y="696"/>
                      <a:pt x="3385" y="480"/>
                      <a:pt x="5077" y="480"/>
                    </a:cubicBezTo>
                    <a:cubicBezTo>
                      <a:pt x="6111" y="480"/>
                      <a:pt x="7130" y="560"/>
                      <a:pt x="8112" y="747"/>
                    </a:cubicBezTo>
                    <a:cubicBezTo>
                      <a:pt x="11315" y="1343"/>
                      <a:pt x="12548" y="4731"/>
                      <a:pt x="15238" y="6251"/>
                    </a:cubicBezTo>
                    <a:cubicBezTo>
                      <a:pt x="17579" y="7565"/>
                      <a:pt x="20269" y="7996"/>
                      <a:pt x="22939" y="8181"/>
                    </a:cubicBezTo>
                    <a:cubicBezTo>
                      <a:pt x="22959" y="7976"/>
                      <a:pt x="22980" y="7771"/>
                      <a:pt x="22980" y="7565"/>
                    </a:cubicBezTo>
                    <a:cubicBezTo>
                      <a:pt x="21111" y="7401"/>
                      <a:pt x="19283" y="6970"/>
                      <a:pt x="17538" y="6292"/>
                    </a:cubicBezTo>
                    <a:cubicBezTo>
                      <a:pt x="16347" y="5820"/>
                      <a:pt x="15238" y="5142"/>
                      <a:pt x="14252" y="4300"/>
                    </a:cubicBezTo>
                    <a:cubicBezTo>
                      <a:pt x="13040" y="3212"/>
                      <a:pt x="12240" y="1630"/>
                      <a:pt x="10843" y="788"/>
                    </a:cubicBezTo>
                    <a:cubicBezTo>
                      <a:pt x="9792" y="153"/>
                      <a:pt x="8479" y="1"/>
                      <a:pt x="7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4996889" y="4044830"/>
                <a:ext cx="724053" cy="253865"/>
              </a:xfrm>
              <a:custGeom>
                <a:avLst/>
                <a:gdLst/>
                <a:ahLst/>
                <a:cxnLst/>
                <a:rect l="l" t="t" r="r" b="b"/>
                <a:pathLst>
                  <a:path w="23453" h="8223" extrusionOk="0">
                    <a:moveTo>
                      <a:pt x="6511" y="0"/>
                    </a:moveTo>
                    <a:cubicBezTo>
                      <a:pt x="5759" y="0"/>
                      <a:pt x="5014" y="52"/>
                      <a:pt x="4334" y="90"/>
                    </a:cubicBezTo>
                    <a:cubicBezTo>
                      <a:pt x="2917" y="172"/>
                      <a:pt x="1520" y="357"/>
                      <a:pt x="124" y="624"/>
                    </a:cubicBezTo>
                    <a:cubicBezTo>
                      <a:pt x="83" y="706"/>
                      <a:pt x="42" y="788"/>
                      <a:pt x="0" y="891"/>
                    </a:cubicBezTo>
                    <a:cubicBezTo>
                      <a:pt x="1479" y="634"/>
                      <a:pt x="2986" y="465"/>
                      <a:pt x="4462" y="465"/>
                    </a:cubicBezTo>
                    <a:cubicBezTo>
                      <a:pt x="5467" y="465"/>
                      <a:pt x="6457" y="543"/>
                      <a:pt x="7414" y="726"/>
                    </a:cubicBezTo>
                    <a:cubicBezTo>
                      <a:pt x="10618" y="1343"/>
                      <a:pt x="11850" y="4710"/>
                      <a:pt x="14561" y="6230"/>
                    </a:cubicBezTo>
                    <a:cubicBezTo>
                      <a:pt x="17210" y="7729"/>
                      <a:pt x="20352" y="8099"/>
                      <a:pt x="23350" y="8222"/>
                    </a:cubicBezTo>
                    <a:cubicBezTo>
                      <a:pt x="23391" y="8037"/>
                      <a:pt x="23432" y="7832"/>
                      <a:pt x="23453" y="7647"/>
                    </a:cubicBezTo>
                    <a:cubicBezTo>
                      <a:pt x="21194" y="7503"/>
                      <a:pt x="18955" y="7154"/>
                      <a:pt x="16861" y="6292"/>
                    </a:cubicBezTo>
                    <a:cubicBezTo>
                      <a:pt x="15669" y="5819"/>
                      <a:pt x="14540" y="5142"/>
                      <a:pt x="13575" y="4300"/>
                    </a:cubicBezTo>
                    <a:cubicBezTo>
                      <a:pt x="12363" y="3211"/>
                      <a:pt x="11562" y="1630"/>
                      <a:pt x="10145" y="788"/>
                    </a:cubicBezTo>
                    <a:cubicBezTo>
                      <a:pt x="9108" y="152"/>
                      <a:pt x="7799" y="0"/>
                      <a:pt x="6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4982935" y="4084283"/>
                <a:ext cx="729764" cy="254976"/>
              </a:xfrm>
              <a:custGeom>
                <a:avLst/>
                <a:gdLst/>
                <a:ahLst/>
                <a:cxnLst/>
                <a:rect l="l" t="t" r="r" b="b"/>
                <a:pathLst>
                  <a:path w="23638" h="8259" extrusionOk="0">
                    <a:moveTo>
                      <a:pt x="5624" y="1"/>
                    </a:moveTo>
                    <a:cubicBezTo>
                      <a:pt x="4890" y="1"/>
                      <a:pt x="4163" y="48"/>
                      <a:pt x="3492" y="85"/>
                    </a:cubicBezTo>
                    <a:cubicBezTo>
                      <a:pt x="2362" y="167"/>
                      <a:pt x="1233" y="290"/>
                      <a:pt x="103" y="475"/>
                    </a:cubicBezTo>
                    <a:cubicBezTo>
                      <a:pt x="83" y="578"/>
                      <a:pt x="42" y="660"/>
                      <a:pt x="1" y="763"/>
                    </a:cubicBezTo>
                    <a:cubicBezTo>
                      <a:pt x="1188" y="587"/>
                      <a:pt x="2393" y="482"/>
                      <a:pt x="3578" y="482"/>
                    </a:cubicBezTo>
                    <a:cubicBezTo>
                      <a:pt x="4606" y="482"/>
                      <a:pt x="5619" y="561"/>
                      <a:pt x="6593" y="742"/>
                    </a:cubicBezTo>
                    <a:cubicBezTo>
                      <a:pt x="9796" y="1338"/>
                      <a:pt x="11029" y="4726"/>
                      <a:pt x="13719" y="6246"/>
                    </a:cubicBezTo>
                    <a:cubicBezTo>
                      <a:pt x="16614" y="7868"/>
                      <a:pt x="20044" y="8156"/>
                      <a:pt x="23289" y="8258"/>
                    </a:cubicBezTo>
                    <a:lnTo>
                      <a:pt x="23494" y="8258"/>
                    </a:lnTo>
                    <a:cubicBezTo>
                      <a:pt x="23535" y="8074"/>
                      <a:pt x="23597" y="7889"/>
                      <a:pt x="23638" y="7704"/>
                    </a:cubicBezTo>
                    <a:cubicBezTo>
                      <a:pt x="21050" y="7601"/>
                      <a:pt x="18422" y="7293"/>
                      <a:pt x="16039" y="6308"/>
                    </a:cubicBezTo>
                    <a:cubicBezTo>
                      <a:pt x="14828" y="5815"/>
                      <a:pt x="13719" y="5137"/>
                      <a:pt x="12754" y="4295"/>
                    </a:cubicBezTo>
                    <a:cubicBezTo>
                      <a:pt x="11521" y="3207"/>
                      <a:pt x="10741" y="1625"/>
                      <a:pt x="9324" y="783"/>
                    </a:cubicBezTo>
                    <a:cubicBezTo>
                      <a:pt x="8258" y="152"/>
                      <a:pt x="6931" y="1"/>
                      <a:pt x="5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4973426" y="4124046"/>
                <a:ext cx="726584" cy="255779"/>
              </a:xfrm>
              <a:custGeom>
                <a:avLst/>
                <a:gdLst/>
                <a:ahLst/>
                <a:cxnLst/>
                <a:rect l="l" t="t" r="r" b="b"/>
                <a:pathLst>
                  <a:path w="23535" h="8285" extrusionOk="0">
                    <a:moveTo>
                      <a:pt x="4726" y="0"/>
                    </a:moveTo>
                    <a:cubicBezTo>
                      <a:pt x="3967" y="0"/>
                      <a:pt x="3214" y="53"/>
                      <a:pt x="2527" y="91"/>
                    </a:cubicBezTo>
                    <a:cubicBezTo>
                      <a:pt x="1705" y="132"/>
                      <a:pt x="884" y="214"/>
                      <a:pt x="62" y="317"/>
                    </a:cubicBezTo>
                    <a:cubicBezTo>
                      <a:pt x="42" y="419"/>
                      <a:pt x="21" y="522"/>
                      <a:pt x="1" y="625"/>
                    </a:cubicBezTo>
                    <a:cubicBezTo>
                      <a:pt x="805" y="518"/>
                      <a:pt x="1622" y="465"/>
                      <a:pt x="2439" y="465"/>
                    </a:cubicBezTo>
                    <a:cubicBezTo>
                      <a:pt x="3500" y="465"/>
                      <a:pt x="4563" y="554"/>
                      <a:pt x="5607" y="727"/>
                    </a:cubicBezTo>
                    <a:cubicBezTo>
                      <a:pt x="8811" y="1344"/>
                      <a:pt x="10043" y="4711"/>
                      <a:pt x="12754" y="6231"/>
                    </a:cubicBezTo>
                    <a:cubicBezTo>
                      <a:pt x="15629" y="7854"/>
                      <a:pt x="19079" y="8162"/>
                      <a:pt x="22303" y="8244"/>
                    </a:cubicBezTo>
                    <a:lnTo>
                      <a:pt x="23309" y="8285"/>
                    </a:lnTo>
                    <a:cubicBezTo>
                      <a:pt x="23391" y="8100"/>
                      <a:pt x="23473" y="7915"/>
                      <a:pt x="23535" y="7730"/>
                    </a:cubicBezTo>
                    <a:cubicBezTo>
                      <a:pt x="20680" y="7648"/>
                      <a:pt x="17723" y="7381"/>
                      <a:pt x="15054" y="6293"/>
                    </a:cubicBezTo>
                    <a:cubicBezTo>
                      <a:pt x="13862" y="5820"/>
                      <a:pt x="12733" y="5143"/>
                      <a:pt x="11768" y="4280"/>
                    </a:cubicBezTo>
                    <a:cubicBezTo>
                      <a:pt x="10556" y="3212"/>
                      <a:pt x="9755" y="1611"/>
                      <a:pt x="8338" y="769"/>
                    </a:cubicBezTo>
                    <a:cubicBezTo>
                      <a:pt x="7307" y="150"/>
                      <a:pt x="6008" y="0"/>
                      <a:pt x="4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4966449" y="4163376"/>
                <a:ext cx="715810" cy="256396"/>
              </a:xfrm>
              <a:custGeom>
                <a:avLst/>
                <a:gdLst/>
                <a:ahLst/>
                <a:cxnLst/>
                <a:rect l="l" t="t" r="r" b="b"/>
                <a:pathLst>
                  <a:path w="23186" h="8305" extrusionOk="0">
                    <a:moveTo>
                      <a:pt x="3646" y="1"/>
                    </a:moveTo>
                    <a:cubicBezTo>
                      <a:pt x="2894" y="1"/>
                      <a:pt x="2147" y="52"/>
                      <a:pt x="1459" y="90"/>
                    </a:cubicBezTo>
                    <a:cubicBezTo>
                      <a:pt x="986" y="111"/>
                      <a:pt x="514" y="152"/>
                      <a:pt x="42" y="213"/>
                    </a:cubicBezTo>
                    <a:lnTo>
                      <a:pt x="1" y="542"/>
                    </a:lnTo>
                    <a:cubicBezTo>
                      <a:pt x="498" y="502"/>
                      <a:pt x="998" y="481"/>
                      <a:pt x="1498" y="481"/>
                    </a:cubicBezTo>
                    <a:cubicBezTo>
                      <a:pt x="2524" y="481"/>
                      <a:pt x="3551" y="568"/>
                      <a:pt x="4560" y="747"/>
                    </a:cubicBezTo>
                    <a:cubicBezTo>
                      <a:pt x="7763" y="1343"/>
                      <a:pt x="8996" y="4731"/>
                      <a:pt x="11686" y="6251"/>
                    </a:cubicBezTo>
                    <a:cubicBezTo>
                      <a:pt x="14581" y="7873"/>
                      <a:pt x="18011" y="8161"/>
                      <a:pt x="21256" y="8263"/>
                    </a:cubicBezTo>
                    <a:cubicBezTo>
                      <a:pt x="21790" y="8284"/>
                      <a:pt x="22344" y="8305"/>
                      <a:pt x="22878" y="8305"/>
                    </a:cubicBezTo>
                    <a:cubicBezTo>
                      <a:pt x="22981" y="8120"/>
                      <a:pt x="23083" y="7935"/>
                      <a:pt x="23186" y="7771"/>
                    </a:cubicBezTo>
                    <a:lnTo>
                      <a:pt x="22529" y="7750"/>
                    </a:lnTo>
                    <a:cubicBezTo>
                      <a:pt x="19654" y="7668"/>
                      <a:pt x="16676" y="7401"/>
                      <a:pt x="13986" y="6292"/>
                    </a:cubicBezTo>
                    <a:cubicBezTo>
                      <a:pt x="12795" y="5820"/>
                      <a:pt x="11686" y="5142"/>
                      <a:pt x="10700" y="4300"/>
                    </a:cubicBezTo>
                    <a:cubicBezTo>
                      <a:pt x="9488" y="3212"/>
                      <a:pt x="8687" y="1630"/>
                      <a:pt x="7291" y="788"/>
                    </a:cubicBezTo>
                    <a:cubicBezTo>
                      <a:pt x="6240" y="153"/>
                      <a:pt x="4936" y="1"/>
                      <a:pt x="3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4963300" y="4203293"/>
                <a:ext cx="694878" cy="25642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4963917" y="4242747"/>
                <a:ext cx="662555" cy="256273"/>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4967715" y="4282170"/>
                <a:ext cx="617543" cy="256149"/>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4976606" y="4325915"/>
                <a:ext cx="550982" cy="251734"/>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4999420" y="4389943"/>
                <a:ext cx="428603" cy="218639"/>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45"/>
            <p:cNvGrpSpPr/>
            <p:nvPr/>
          </p:nvGrpSpPr>
          <p:grpSpPr>
            <a:xfrm rot="-464351">
              <a:off x="4012938" y="1561601"/>
              <a:ext cx="1118092" cy="1084479"/>
              <a:chOff x="4963917" y="3861206"/>
              <a:chExt cx="760821" cy="737992"/>
            </a:xfrm>
          </p:grpSpPr>
          <p:sp>
            <p:nvSpPr>
              <p:cNvPr id="784" name="Google Shape;784;p45"/>
              <p:cNvSpPr/>
              <p:nvPr/>
            </p:nvSpPr>
            <p:spPr>
              <a:xfrm>
                <a:off x="5554806" y="3911279"/>
                <a:ext cx="100830" cy="98946"/>
              </a:xfrm>
              <a:custGeom>
                <a:avLst/>
                <a:gdLst/>
                <a:ahLst/>
                <a:cxnLst/>
                <a:rect l="l" t="t" r="r" b="b"/>
                <a:pathLst>
                  <a:path w="3266" h="3205" extrusionOk="0">
                    <a:moveTo>
                      <a:pt x="0" y="1"/>
                    </a:moveTo>
                    <a:lnTo>
                      <a:pt x="0" y="1"/>
                    </a:lnTo>
                    <a:cubicBezTo>
                      <a:pt x="637" y="740"/>
                      <a:pt x="1212" y="1561"/>
                      <a:pt x="1931" y="2198"/>
                    </a:cubicBezTo>
                    <a:cubicBezTo>
                      <a:pt x="2341" y="2568"/>
                      <a:pt x="2793" y="2896"/>
                      <a:pt x="3265" y="3204"/>
                    </a:cubicBezTo>
                    <a:cubicBezTo>
                      <a:pt x="2382" y="1931"/>
                      <a:pt x="1273" y="863"/>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5135102" y="3861206"/>
                <a:ext cx="563022" cy="227623"/>
              </a:xfrm>
              <a:custGeom>
                <a:avLst/>
                <a:gdLst/>
                <a:ahLst/>
                <a:cxnLst/>
                <a:rect l="l" t="t" r="r" b="b"/>
                <a:pathLst>
                  <a:path w="18237" h="7373" extrusionOk="0">
                    <a:moveTo>
                      <a:pt x="6312" y="0"/>
                    </a:moveTo>
                    <a:cubicBezTo>
                      <a:pt x="5059" y="0"/>
                      <a:pt x="3783" y="118"/>
                      <a:pt x="2526" y="308"/>
                    </a:cubicBezTo>
                    <a:cubicBezTo>
                      <a:pt x="2198" y="432"/>
                      <a:pt x="1869" y="575"/>
                      <a:pt x="1541" y="719"/>
                    </a:cubicBezTo>
                    <a:cubicBezTo>
                      <a:pt x="1089" y="945"/>
                      <a:pt x="657" y="1171"/>
                      <a:pt x="247" y="1438"/>
                    </a:cubicBezTo>
                    <a:lnTo>
                      <a:pt x="0" y="1602"/>
                    </a:lnTo>
                    <a:cubicBezTo>
                      <a:pt x="1643" y="1232"/>
                      <a:pt x="3307" y="986"/>
                      <a:pt x="4991" y="904"/>
                    </a:cubicBezTo>
                    <a:cubicBezTo>
                      <a:pt x="5678" y="866"/>
                      <a:pt x="6431" y="813"/>
                      <a:pt x="7190" y="813"/>
                    </a:cubicBezTo>
                    <a:cubicBezTo>
                      <a:pt x="8472" y="813"/>
                      <a:pt x="9771" y="963"/>
                      <a:pt x="10802" y="1582"/>
                    </a:cubicBezTo>
                    <a:cubicBezTo>
                      <a:pt x="12219" y="2424"/>
                      <a:pt x="13020" y="4025"/>
                      <a:pt x="14232" y="5093"/>
                    </a:cubicBezTo>
                    <a:cubicBezTo>
                      <a:pt x="15197" y="5956"/>
                      <a:pt x="16327" y="6633"/>
                      <a:pt x="17518" y="7106"/>
                    </a:cubicBezTo>
                    <a:cubicBezTo>
                      <a:pt x="17764" y="7208"/>
                      <a:pt x="17990" y="7291"/>
                      <a:pt x="18236" y="7373"/>
                    </a:cubicBezTo>
                    <a:cubicBezTo>
                      <a:pt x="18134" y="7126"/>
                      <a:pt x="18031" y="6880"/>
                      <a:pt x="17908" y="6633"/>
                    </a:cubicBezTo>
                    <a:cubicBezTo>
                      <a:pt x="17867" y="6551"/>
                      <a:pt x="17846" y="6469"/>
                      <a:pt x="17785" y="6387"/>
                    </a:cubicBezTo>
                    <a:cubicBezTo>
                      <a:pt x="17353" y="6202"/>
                      <a:pt x="16902" y="5997"/>
                      <a:pt x="16491" y="5771"/>
                    </a:cubicBezTo>
                    <a:cubicBezTo>
                      <a:pt x="13801" y="4251"/>
                      <a:pt x="12568" y="863"/>
                      <a:pt x="9365" y="267"/>
                    </a:cubicBezTo>
                    <a:cubicBezTo>
                      <a:pt x="8378" y="81"/>
                      <a:pt x="7353" y="0"/>
                      <a:pt x="6312"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5081200" y="3901308"/>
                <a:ext cx="634029" cy="243954"/>
              </a:xfrm>
              <a:custGeom>
                <a:avLst/>
                <a:gdLst/>
                <a:ahLst/>
                <a:cxnLst/>
                <a:rect l="l" t="t" r="r" b="b"/>
                <a:pathLst>
                  <a:path w="20537" h="7902" extrusionOk="0">
                    <a:moveTo>
                      <a:pt x="6799" y="0"/>
                    </a:moveTo>
                    <a:cubicBezTo>
                      <a:pt x="4958" y="0"/>
                      <a:pt x="3069" y="255"/>
                      <a:pt x="1274" y="611"/>
                    </a:cubicBezTo>
                    <a:cubicBezTo>
                      <a:pt x="822" y="940"/>
                      <a:pt x="391" y="1309"/>
                      <a:pt x="1" y="1700"/>
                    </a:cubicBezTo>
                    <a:cubicBezTo>
                      <a:pt x="1787" y="1268"/>
                      <a:pt x="3615" y="1001"/>
                      <a:pt x="5443" y="899"/>
                    </a:cubicBezTo>
                    <a:cubicBezTo>
                      <a:pt x="6130" y="860"/>
                      <a:pt x="6883" y="808"/>
                      <a:pt x="7643" y="808"/>
                    </a:cubicBezTo>
                    <a:cubicBezTo>
                      <a:pt x="8924" y="808"/>
                      <a:pt x="10223" y="957"/>
                      <a:pt x="11255" y="1576"/>
                    </a:cubicBezTo>
                    <a:cubicBezTo>
                      <a:pt x="12672" y="2418"/>
                      <a:pt x="13472" y="4020"/>
                      <a:pt x="14684" y="5088"/>
                    </a:cubicBezTo>
                    <a:cubicBezTo>
                      <a:pt x="15670" y="5950"/>
                      <a:pt x="16779" y="6628"/>
                      <a:pt x="17970" y="7101"/>
                    </a:cubicBezTo>
                    <a:cubicBezTo>
                      <a:pt x="18812" y="7429"/>
                      <a:pt x="19654" y="7696"/>
                      <a:pt x="20537" y="7901"/>
                    </a:cubicBezTo>
                    <a:cubicBezTo>
                      <a:pt x="20475" y="7614"/>
                      <a:pt x="20414" y="7326"/>
                      <a:pt x="20311" y="7059"/>
                    </a:cubicBezTo>
                    <a:cubicBezTo>
                      <a:pt x="19120" y="6772"/>
                      <a:pt x="17990" y="6341"/>
                      <a:pt x="16943" y="5766"/>
                    </a:cubicBezTo>
                    <a:cubicBezTo>
                      <a:pt x="14232" y="4246"/>
                      <a:pt x="13000" y="858"/>
                      <a:pt x="9796" y="262"/>
                    </a:cubicBezTo>
                    <a:cubicBezTo>
                      <a:pt x="8828" y="79"/>
                      <a:pt x="7821" y="0"/>
                      <a:pt x="6799"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5045697" y="3940546"/>
                <a:ext cx="677157" cy="252908"/>
              </a:xfrm>
              <a:custGeom>
                <a:avLst/>
                <a:gdLst/>
                <a:ahLst/>
                <a:cxnLst/>
                <a:rect l="l" t="t" r="r" b="b"/>
                <a:pathLst>
                  <a:path w="21934" h="8192" extrusionOk="0">
                    <a:moveTo>
                      <a:pt x="6692" y="1"/>
                    </a:moveTo>
                    <a:cubicBezTo>
                      <a:pt x="4754" y="1"/>
                      <a:pt x="2766" y="285"/>
                      <a:pt x="884" y="675"/>
                    </a:cubicBezTo>
                    <a:cubicBezTo>
                      <a:pt x="576" y="983"/>
                      <a:pt x="288" y="1312"/>
                      <a:pt x="1" y="1661"/>
                    </a:cubicBezTo>
                    <a:cubicBezTo>
                      <a:pt x="1746" y="1250"/>
                      <a:pt x="3533" y="1004"/>
                      <a:pt x="5320" y="901"/>
                    </a:cubicBezTo>
                    <a:cubicBezTo>
                      <a:pt x="6007" y="863"/>
                      <a:pt x="6760" y="810"/>
                      <a:pt x="7519" y="810"/>
                    </a:cubicBezTo>
                    <a:cubicBezTo>
                      <a:pt x="8801" y="810"/>
                      <a:pt x="10100" y="960"/>
                      <a:pt x="11131" y="1579"/>
                    </a:cubicBezTo>
                    <a:cubicBezTo>
                      <a:pt x="12548" y="2421"/>
                      <a:pt x="13349" y="4022"/>
                      <a:pt x="14561" y="5090"/>
                    </a:cubicBezTo>
                    <a:cubicBezTo>
                      <a:pt x="15526" y="5953"/>
                      <a:pt x="16655" y="6630"/>
                      <a:pt x="17847" y="7103"/>
                    </a:cubicBezTo>
                    <a:cubicBezTo>
                      <a:pt x="19161" y="7637"/>
                      <a:pt x="20537" y="7986"/>
                      <a:pt x="21933" y="8191"/>
                    </a:cubicBezTo>
                    <a:cubicBezTo>
                      <a:pt x="21913" y="7924"/>
                      <a:pt x="21872" y="7657"/>
                      <a:pt x="21831" y="7411"/>
                    </a:cubicBezTo>
                    <a:cubicBezTo>
                      <a:pt x="20085" y="7164"/>
                      <a:pt x="18381" y="6610"/>
                      <a:pt x="16820" y="5768"/>
                    </a:cubicBezTo>
                    <a:cubicBezTo>
                      <a:pt x="14130" y="4248"/>
                      <a:pt x="12897" y="860"/>
                      <a:pt x="9694" y="264"/>
                    </a:cubicBezTo>
                    <a:cubicBezTo>
                      <a:pt x="8722" y="80"/>
                      <a:pt x="7714" y="1"/>
                      <a:pt x="6692"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5020351" y="3979938"/>
                <a:ext cx="704387" cy="258526"/>
              </a:xfrm>
              <a:custGeom>
                <a:avLst/>
                <a:gdLst/>
                <a:ahLst/>
                <a:cxnLst/>
                <a:rect l="l" t="t" r="r" b="b"/>
                <a:pathLst>
                  <a:path w="22816" h="8374" extrusionOk="0">
                    <a:moveTo>
                      <a:pt x="6224" y="0"/>
                    </a:moveTo>
                    <a:cubicBezTo>
                      <a:pt x="4369" y="0"/>
                      <a:pt x="2465" y="260"/>
                      <a:pt x="637" y="631"/>
                    </a:cubicBezTo>
                    <a:cubicBezTo>
                      <a:pt x="411" y="939"/>
                      <a:pt x="206" y="1247"/>
                      <a:pt x="0" y="1576"/>
                    </a:cubicBezTo>
                    <a:cubicBezTo>
                      <a:pt x="1602" y="1227"/>
                      <a:pt x="3224" y="1001"/>
                      <a:pt x="4867" y="898"/>
                    </a:cubicBezTo>
                    <a:cubicBezTo>
                      <a:pt x="5548" y="860"/>
                      <a:pt x="6290" y="809"/>
                      <a:pt x="7039" y="809"/>
                    </a:cubicBezTo>
                    <a:cubicBezTo>
                      <a:pt x="8324" y="809"/>
                      <a:pt x="9628" y="961"/>
                      <a:pt x="10679" y="1596"/>
                    </a:cubicBezTo>
                    <a:cubicBezTo>
                      <a:pt x="12096" y="2438"/>
                      <a:pt x="12897" y="4020"/>
                      <a:pt x="14109" y="5108"/>
                    </a:cubicBezTo>
                    <a:cubicBezTo>
                      <a:pt x="15074" y="5950"/>
                      <a:pt x="16183" y="6628"/>
                      <a:pt x="17394" y="7121"/>
                    </a:cubicBezTo>
                    <a:cubicBezTo>
                      <a:pt x="19119" y="7778"/>
                      <a:pt x="20947" y="8209"/>
                      <a:pt x="22816" y="8373"/>
                    </a:cubicBezTo>
                    <a:lnTo>
                      <a:pt x="22816" y="8045"/>
                    </a:lnTo>
                    <a:cubicBezTo>
                      <a:pt x="22816" y="7901"/>
                      <a:pt x="22816" y="7737"/>
                      <a:pt x="22795" y="7593"/>
                    </a:cubicBezTo>
                    <a:cubicBezTo>
                      <a:pt x="20557" y="7367"/>
                      <a:pt x="18339" y="6874"/>
                      <a:pt x="16368" y="5765"/>
                    </a:cubicBezTo>
                    <a:cubicBezTo>
                      <a:pt x="13657" y="4245"/>
                      <a:pt x="12425" y="878"/>
                      <a:pt x="9221" y="261"/>
                    </a:cubicBezTo>
                    <a:cubicBezTo>
                      <a:pt x="8251" y="79"/>
                      <a:pt x="7245" y="0"/>
                      <a:pt x="6224"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5000686" y="4019669"/>
                <a:ext cx="722787" cy="261274"/>
              </a:xfrm>
              <a:custGeom>
                <a:avLst/>
                <a:gdLst/>
                <a:ahLst/>
                <a:cxnLst/>
                <a:rect l="l" t="t" r="r" b="b"/>
                <a:pathLst>
                  <a:path w="23412" h="8463" extrusionOk="0">
                    <a:moveTo>
                      <a:pt x="5557" y="1"/>
                    </a:moveTo>
                    <a:cubicBezTo>
                      <a:pt x="3871" y="1"/>
                      <a:pt x="2151" y="217"/>
                      <a:pt x="494" y="535"/>
                    </a:cubicBezTo>
                    <a:cubicBezTo>
                      <a:pt x="309" y="843"/>
                      <a:pt x="144" y="1131"/>
                      <a:pt x="1" y="1439"/>
                    </a:cubicBezTo>
                    <a:cubicBezTo>
                      <a:pt x="1397" y="1172"/>
                      <a:pt x="2794" y="987"/>
                      <a:pt x="4211" y="905"/>
                    </a:cubicBezTo>
                    <a:cubicBezTo>
                      <a:pt x="4891" y="867"/>
                      <a:pt x="5636" y="815"/>
                      <a:pt x="6388" y="815"/>
                    </a:cubicBezTo>
                    <a:cubicBezTo>
                      <a:pt x="7676" y="815"/>
                      <a:pt x="8985" y="967"/>
                      <a:pt x="10022" y="1603"/>
                    </a:cubicBezTo>
                    <a:cubicBezTo>
                      <a:pt x="11439" y="2445"/>
                      <a:pt x="12240" y="4026"/>
                      <a:pt x="13452" y="5115"/>
                    </a:cubicBezTo>
                    <a:cubicBezTo>
                      <a:pt x="14417" y="5957"/>
                      <a:pt x="15546" y="6634"/>
                      <a:pt x="16738" y="7107"/>
                    </a:cubicBezTo>
                    <a:cubicBezTo>
                      <a:pt x="18832" y="7969"/>
                      <a:pt x="21071" y="8318"/>
                      <a:pt x="23330" y="8462"/>
                    </a:cubicBezTo>
                    <a:cubicBezTo>
                      <a:pt x="23371" y="8216"/>
                      <a:pt x="23391" y="7949"/>
                      <a:pt x="23412" y="7702"/>
                    </a:cubicBezTo>
                    <a:cubicBezTo>
                      <a:pt x="20742" y="7517"/>
                      <a:pt x="18052" y="7086"/>
                      <a:pt x="15711" y="5772"/>
                    </a:cubicBezTo>
                    <a:cubicBezTo>
                      <a:pt x="13021" y="4252"/>
                      <a:pt x="11788" y="884"/>
                      <a:pt x="8585" y="268"/>
                    </a:cubicBezTo>
                    <a:cubicBezTo>
                      <a:pt x="7603" y="81"/>
                      <a:pt x="6586" y="1"/>
                      <a:pt x="5557"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4986114" y="4059432"/>
                <a:ext cx="731647" cy="263342"/>
              </a:xfrm>
              <a:custGeom>
                <a:avLst/>
                <a:gdLst/>
                <a:ahLst/>
                <a:cxnLst/>
                <a:rect l="l" t="t" r="r" b="b"/>
                <a:pathLst>
                  <a:path w="23699" h="8530" extrusionOk="0">
                    <a:moveTo>
                      <a:pt x="4789" y="1"/>
                    </a:moveTo>
                    <a:cubicBezTo>
                      <a:pt x="3320" y="1"/>
                      <a:pt x="1821" y="162"/>
                      <a:pt x="349" y="418"/>
                    </a:cubicBezTo>
                    <a:cubicBezTo>
                      <a:pt x="226" y="705"/>
                      <a:pt x="103" y="993"/>
                      <a:pt x="0" y="1280"/>
                    </a:cubicBezTo>
                    <a:cubicBezTo>
                      <a:pt x="1130" y="1095"/>
                      <a:pt x="2259" y="972"/>
                      <a:pt x="3389" y="890"/>
                    </a:cubicBezTo>
                    <a:cubicBezTo>
                      <a:pt x="4060" y="853"/>
                      <a:pt x="4787" y="806"/>
                      <a:pt x="5521" y="806"/>
                    </a:cubicBezTo>
                    <a:cubicBezTo>
                      <a:pt x="6828" y="806"/>
                      <a:pt x="8155" y="957"/>
                      <a:pt x="9221" y="1588"/>
                    </a:cubicBezTo>
                    <a:cubicBezTo>
                      <a:pt x="10638" y="2430"/>
                      <a:pt x="11418" y="4032"/>
                      <a:pt x="12651" y="5100"/>
                    </a:cubicBezTo>
                    <a:cubicBezTo>
                      <a:pt x="13616" y="5942"/>
                      <a:pt x="14725" y="6620"/>
                      <a:pt x="15936" y="7113"/>
                    </a:cubicBezTo>
                    <a:cubicBezTo>
                      <a:pt x="18319" y="8098"/>
                      <a:pt x="20947" y="8406"/>
                      <a:pt x="23535" y="8530"/>
                    </a:cubicBezTo>
                    <a:cubicBezTo>
                      <a:pt x="23596" y="8263"/>
                      <a:pt x="23658" y="8016"/>
                      <a:pt x="23699" y="7749"/>
                    </a:cubicBezTo>
                    <a:cubicBezTo>
                      <a:pt x="20701" y="7626"/>
                      <a:pt x="17559" y="7256"/>
                      <a:pt x="14910" y="5757"/>
                    </a:cubicBezTo>
                    <a:cubicBezTo>
                      <a:pt x="12199" y="4237"/>
                      <a:pt x="10967" y="870"/>
                      <a:pt x="7763" y="253"/>
                    </a:cubicBezTo>
                    <a:cubicBezTo>
                      <a:pt x="6799" y="78"/>
                      <a:pt x="5802" y="1"/>
                      <a:pt x="4789"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4975957" y="4099133"/>
                <a:ext cx="732296" cy="264207"/>
              </a:xfrm>
              <a:custGeom>
                <a:avLst/>
                <a:gdLst/>
                <a:ahLst/>
                <a:cxnLst/>
                <a:rect l="l" t="t" r="r" b="b"/>
                <a:pathLst>
                  <a:path w="23720" h="8558" extrusionOk="0">
                    <a:moveTo>
                      <a:pt x="3813" y="1"/>
                    </a:moveTo>
                    <a:cubicBezTo>
                      <a:pt x="2634" y="1"/>
                      <a:pt x="1435" y="106"/>
                      <a:pt x="247" y="282"/>
                    </a:cubicBezTo>
                    <a:cubicBezTo>
                      <a:pt x="145" y="569"/>
                      <a:pt x="62" y="857"/>
                      <a:pt x="1" y="1144"/>
                    </a:cubicBezTo>
                    <a:cubicBezTo>
                      <a:pt x="802" y="1021"/>
                      <a:pt x="1623" y="939"/>
                      <a:pt x="2445" y="898"/>
                    </a:cubicBezTo>
                    <a:cubicBezTo>
                      <a:pt x="3125" y="860"/>
                      <a:pt x="3870" y="808"/>
                      <a:pt x="4623" y="808"/>
                    </a:cubicBezTo>
                    <a:cubicBezTo>
                      <a:pt x="5913" y="808"/>
                      <a:pt x="7226" y="960"/>
                      <a:pt x="8277" y="1596"/>
                    </a:cubicBezTo>
                    <a:cubicBezTo>
                      <a:pt x="9694" y="2438"/>
                      <a:pt x="10474" y="4019"/>
                      <a:pt x="11706" y="5108"/>
                    </a:cubicBezTo>
                    <a:cubicBezTo>
                      <a:pt x="12672" y="5950"/>
                      <a:pt x="13780" y="6627"/>
                      <a:pt x="14992" y="7100"/>
                    </a:cubicBezTo>
                    <a:cubicBezTo>
                      <a:pt x="17641" y="8209"/>
                      <a:pt x="20598" y="8476"/>
                      <a:pt x="23453" y="8558"/>
                    </a:cubicBezTo>
                    <a:cubicBezTo>
                      <a:pt x="23535" y="8291"/>
                      <a:pt x="23638" y="8044"/>
                      <a:pt x="23720" y="7777"/>
                    </a:cubicBezTo>
                    <a:lnTo>
                      <a:pt x="23535" y="7777"/>
                    </a:lnTo>
                    <a:cubicBezTo>
                      <a:pt x="20290" y="7695"/>
                      <a:pt x="16840" y="7387"/>
                      <a:pt x="13965" y="5765"/>
                    </a:cubicBezTo>
                    <a:cubicBezTo>
                      <a:pt x="11255" y="4245"/>
                      <a:pt x="10022" y="877"/>
                      <a:pt x="6819" y="261"/>
                    </a:cubicBezTo>
                    <a:cubicBezTo>
                      <a:pt x="5845" y="80"/>
                      <a:pt x="4837" y="1"/>
                      <a:pt x="3813"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4968363" y="4138803"/>
                <a:ext cx="724701" cy="264485"/>
              </a:xfrm>
              <a:custGeom>
                <a:avLst/>
                <a:gdLst/>
                <a:ahLst/>
                <a:cxnLst/>
                <a:rect l="l" t="t" r="r" b="b"/>
                <a:pathLst>
                  <a:path w="23474" h="8567" extrusionOk="0">
                    <a:moveTo>
                      <a:pt x="2665" y="1"/>
                    </a:moveTo>
                    <a:cubicBezTo>
                      <a:pt x="1826" y="1"/>
                      <a:pt x="989" y="57"/>
                      <a:pt x="165" y="167"/>
                    </a:cubicBezTo>
                    <a:cubicBezTo>
                      <a:pt x="82" y="434"/>
                      <a:pt x="41" y="722"/>
                      <a:pt x="0" y="1009"/>
                    </a:cubicBezTo>
                    <a:cubicBezTo>
                      <a:pt x="452" y="968"/>
                      <a:pt x="924" y="927"/>
                      <a:pt x="1397" y="907"/>
                    </a:cubicBezTo>
                    <a:cubicBezTo>
                      <a:pt x="2092" y="868"/>
                      <a:pt x="2847" y="816"/>
                      <a:pt x="3607" y="816"/>
                    </a:cubicBezTo>
                    <a:cubicBezTo>
                      <a:pt x="4889" y="816"/>
                      <a:pt x="6184" y="965"/>
                      <a:pt x="7229" y="1584"/>
                    </a:cubicBezTo>
                    <a:cubicBezTo>
                      <a:pt x="8646" y="2426"/>
                      <a:pt x="9426" y="4028"/>
                      <a:pt x="10659" y="5096"/>
                    </a:cubicBezTo>
                    <a:cubicBezTo>
                      <a:pt x="11624" y="5959"/>
                      <a:pt x="12733" y="6636"/>
                      <a:pt x="13944" y="7109"/>
                    </a:cubicBezTo>
                    <a:cubicBezTo>
                      <a:pt x="16635" y="8217"/>
                      <a:pt x="19592" y="8464"/>
                      <a:pt x="22467" y="8546"/>
                    </a:cubicBezTo>
                    <a:lnTo>
                      <a:pt x="23124" y="8567"/>
                    </a:lnTo>
                    <a:cubicBezTo>
                      <a:pt x="23247" y="8320"/>
                      <a:pt x="23370" y="8053"/>
                      <a:pt x="23473" y="7807"/>
                    </a:cubicBezTo>
                    <a:lnTo>
                      <a:pt x="22467" y="7786"/>
                    </a:lnTo>
                    <a:cubicBezTo>
                      <a:pt x="19243" y="7684"/>
                      <a:pt x="15793" y="7396"/>
                      <a:pt x="12918" y="5774"/>
                    </a:cubicBezTo>
                    <a:cubicBezTo>
                      <a:pt x="10207" y="4254"/>
                      <a:pt x="8975" y="866"/>
                      <a:pt x="5771" y="270"/>
                    </a:cubicBezTo>
                    <a:cubicBezTo>
                      <a:pt x="4747" y="88"/>
                      <a:pt x="3705" y="1"/>
                      <a:pt x="2665"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4963917" y="4178226"/>
                <a:ext cx="708833" cy="265010"/>
              </a:xfrm>
              <a:custGeom>
                <a:avLst/>
                <a:gdLst/>
                <a:ahLst/>
                <a:cxnLst/>
                <a:rect l="l" t="t" r="r" b="b"/>
                <a:pathLst>
                  <a:path w="22960" h="8584" extrusionOk="0">
                    <a:moveTo>
                      <a:pt x="1575" y="0"/>
                    </a:moveTo>
                    <a:cubicBezTo>
                      <a:pt x="1078" y="0"/>
                      <a:pt x="580" y="21"/>
                      <a:pt x="83" y="61"/>
                    </a:cubicBezTo>
                    <a:cubicBezTo>
                      <a:pt x="42" y="348"/>
                      <a:pt x="21" y="636"/>
                      <a:pt x="1" y="923"/>
                    </a:cubicBezTo>
                    <a:lnTo>
                      <a:pt x="268" y="903"/>
                    </a:lnTo>
                    <a:cubicBezTo>
                      <a:pt x="948" y="865"/>
                      <a:pt x="1693" y="813"/>
                      <a:pt x="2445" y="813"/>
                    </a:cubicBezTo>
                    <a:cubicBezTo>
                      <a:pt x="3733" y="813"/>
                      <a:pt x="5042" y="966"/>
                      <a:pt x="6079" y="1601"/>
                    </a:cubicBezTo>
                    <a:cubicBezTo>
                      <a:pt x="7496" y="2443"/>
                      <a:pt x="8297" y="4024"/>
                      <a:pt x="9509" y="5113"/>
                    </a:cubicBezTo>
                    <a:cubicBezTo>
                      <a:pt x="10474" y="5955"/>
                      <a:pt x="11603" y="6632"/>
                      <a:pt x="12795" y="7125"/>
                    </a:cubicBezTo>
                    <a:cubicBezTo>
                      <a:pt x="15485" y="8214"/>
                      <a:pt x="18463" y="8481"/>
                      <a:pt x="21338" y="8563"/>
                    </a:cubicBezTo>
                    <a:lnTo>
                      <a:pt x="22488" y="8583"/>
                    </a:lnTo>
                    <a:cubicBezTo>
                      <a:pt x="22652" y="8337"/>
                      <a:pt x="22816" y="8070"/>
                      <a:pt x="22960" y="7824"/>
                    </a:cubicBezTo>
                    <a:cubicBezTo>
                      <a:pt x="22426" y="7803"/>
                      <a:pt x="21872" y="7803"/>
                      <a:pt x="21338" y="7782"/>
                    </a:cubicBezTo>
                    <a:cubicBezTo>
                      <a:pt x="18093" y="7700"/>
                      <a:pt x="14643" y="7392"/>
                      <a:pt x="11768" y="5770"/>
                    </a:cubicBezTo>
                    <a:cubicBezTo>
                      <a:pt x="9078" y="4250"/>
                      <a:pt x="7845" y="882"/>
                      <a:pt x="4642" y="266"/>
                    </a:cubicBezTo>
                    <a:cubicBezTo>
                      <a:pt x="3620" y="87"/>
                      <a:pt x="2597" y="0"/>
                      <a:pt x="1575"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4963917" y="4217803"/>
                <a:ext cx="682221" cy="265380"/>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4964566" y="4258059"/>
                <a:ext cx="646686" cy="264423"/>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4970894" y="4302453"/>
                <a:ext cx="592814" cy="259329"/>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4986114" y="4356972"/>
                <a:ext cx="508501" cy="242226"/>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8" name="Google Shape;798;p45"/>
          <p:cNvGrpSpPr/>
          <p:nvPr/>
        </p:nvGrpSpPr>
        <p:grpSpPr>
          <a:xfrm>
            <a:off x="1293519" y="1483192"/>
            <a:ext cx="1254030" cy="1236004"/>
            <a:chOff x="1293519" y="1483192"/>
            <a:chExt cx="1254030" cy="1236004"/>
          </a:xfrm>
        </p:grpSpPr>
        <p:grpSp>
          <p:nvGrpSpPr>
            <p:cNvPr id="799" name="Google Shape;799;p45"/>
            <p:cNvGrpSpPr/>
            <p:nvPr/>
          </p:nvGrpSpPr>
          <p:grpSpPr>
            <a:xfrm rot="385397">
              <a:off x="1359833" y="1542273"/>
              <a:ext cx="1118953" cy="1117841"/>
              <a:chOff x="4963300" y="3847900"/>
              <a:chExt cx="761438" cy="760682"/>
            </a:xfrm>
          </p:grpSpPr>
          <p:sp>
            <p:nvSpPr>
              <p:cNvPr id="800" name="Google Shape;800;p45"/>
              <p:cNvSpPr/>
              <p:nvPr/>
            </p:nvSpPr>
            <p:spPr>
              <a:xfrm>
                <a:off x="5213702" y="3847900"/>
                <a:ext cx="471114" cy="210489"/>
              </a:xfrm>
              <a:custGeom>
                <a:avLst/>
                <a:gdLst/>
                <a:ahLst/>
                <a:cxnLst/>
                <a:rect l="l" t="t" r="r" b="b"/>
                <a:pathLst>
                  <a:path w="15260" h="6818" extrusionOk="0">
                    <a:moveTo>
                      <a:pt x="4457" y="0"/>
                    </a:moveTo>
                    <a:lnTo>
                      <a:pt x="3738" y="41"/>
                    </a:lnTo>
                    <a:cubicBezTo>
                      <a:pt x="3184" y="82"/>
                      <a:pt x="2629" y="123"/>
                      <a:pt x="2095" y="185"/>
                    </a:cubicBezTo>
                    <a:cubicBezTo>
                      <a:pt x="1377" y="308"/>
                      <a:pt x="678" y="493"/>
                      <a:pt x="1" y="739"/>
                    </a:cubicBezTo>
                    <a:cubicBezTo>
                      <a:pt x="1247" y="549"/>
                      <a:pt x="2517" y="431"/>
                      <a:pt x="3768" y="431"/>
                    </a:cubicBezTo>
                    <a:cubicBezTo>
                      <a:pt x="4807" y="431"/>
                      <a:pt x="5832" y="512"/>
                      <a:pt x="6819" y="698"/>
                    </a:cubicBezTo>
                    <a:cubicBezTo>
                      <a:pt x="10022" y="1294"/>
                      <a:pt x="11255" y="4682"/>
                      <a:pt x="13965" y="6202"/>
                    </a:cubicBezTo>
                    <a:cubicBezTo>
                      <a:pt x="14376" y="6428"/>
                      <a:pt x="14807" y="6633"/>
                      <a:pt x="15259" y="6818"/>
                    </a:cubicBezTo>
                    <a:cubicBezTo>
                      <a:pt x="14992" y="6284"/>
                      <a:pt x="14684" y="5750"/>
                      <a:pt x="14314" y="5257"/>
                    </a:cubicBezTo>
                    <a:cubicBezTo>
                      <a:pt x="13842" y="4949"/>
                      <a:pt x="13390" y="4621"/>
                      <a:pt x="12980" y="4251"/>
                    </a:cubicBezTo>
                    <a:cubicBezTo>
                      <a:pt x="12261" y="3594"/>
                      <a:pt x="11686" y="2793"/>
                      <a:pt x="11049" y="2054"/>
                    </a:cubicBezTo>
                    <a:cubicBezTo>
                      <a:pt x="9098" y="760"/>
                      <a:pt x="6798" y="41"/>
                      <a:pt x="4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5121148" y="3886304"/>
                <a:ext cx="587751" cy="232964"/>
              </a:xfrm>
              <a:custGeom>
                <a:avLst/>
                <a:gdLst/>
                <a:ahLst/>
                <a:cxnLst/>
                <a:rect l="l" t="t" r="r" b="b"/>
                <a:pathLst>
                  <a:path w="19038" h="7546" extrusionOk="0">
                    <a:moveTo>
                      <a:pt x="7642" y="0"/>
                    </a:moveTo>
                    <a:cubicBezTo>
                      <a:pt x="6883" y="0"/>
                      <a:pt x="6130" y="53"/>
                      <a:pt x="5443" y="91"/>
                    </a:cubicBezTo>
                    <a:cubicBezTo>
                      <a:pt x="3759" y="173"/>
                      <a:pt x="2095" y="419"/>
                      <a:pt x="452" y="789"/>
                    </a:cubicBezTo>
                    <a:cubicBezTo>
                      <a:pt x="309" y="871"/>
                      <a:pt x="144" y="974"/>
                      <a:pt x="1" y="1097"/>
                    </a:cubicBezTo>
                    <a:cubicBezTo>
                      <a:pt x="1802" y="726"/>
                      <a:pt x="3697" y="466"/>
                      <a:pt x="5543" y="466"/>
                    </a:cubicBezTo>
                    <a:cubicBezTo>
                      <a:pt x="6559" y="466"/>
                      <a:pt x="7561" y="545"/>
                      <a:pt x="8523" y="727"/>
                    </a:cubicBezTo>
                    <a:cubicBezTo>
                      <a:pt x="11727" y="1344"/>
                      <a:pt x="12959" y="4711"/>
                      <a:pt x="15670" y="6231"/>
                    </a:cubicBezTo>
                    <a:cubicBezTo>
                      <a:pt x="16717" y="6827"/>
                      <a:pt x="17846" y="7258"/>
                      <a:pt x="19037" y="7545"/>
                    </a:cubicBezTo>
                    <a:cubicBezTo>
                      <a:pt x="18935" y="7217"/>
                      <a:pt x="18812" y="6888"/>
                      <a:pt x="18688" y="6560"/>
                    </a:cubicBezTo>
                    <a:cubicBezTo>
                      <a:pt x="18442" y="6478"/>
                      <a:pt x="18216" y="6395"/>
                      <a:pt x="17970" y="6293"/>
                    </a:cubicBezTo>
                    <a:cubicBezTo>
                      <a:pt x="16779" y="5820"/>
                      <a:pt x="15670" y="5143"/>
                      <a:pt x="14684" y="4280"/>
                    </a:cubicBezTo>
                    <a:cubicBezTo>
                      <a:pt x="13472" y="3212"/>
                      <a:pt x="12671" y="1611"/>
                      <a:pt x="11254" y="769"/>
                    </a:cubicBezTo>
                    <a:cubicBezTo>
                      <a:pt x="10223" y="150"/>
                      <a:pt x="8924" y="0"/>
                      <a:pt x="76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5072957" y="3925789"/>
                <a:ext cx="646717" cy="243553"/>
              </a:xfrm>
              <a:custGeom>
                <a:avLst/>
                <a:gdLst/>
                <a:ahLst/>
                <a:cxnLst/>
                <a:rect l="l" t="t" r="r" b="b"/>
                <a:pathLst>
                  <a:path w="20948" h="7889" extrusionOk="0">
                    <a:moveTo>
                      <a:pt x="7842" y="1"/>
                    </a:moveTo>
                    <a:cubicBezTo>
                      <a:pt x="7108" y="1"/>
                      <a:pt x="6381" y="48"/>
                      <a:pt x="5710" y="85"/>
                    </a:cubicBezTo>
                    <a:cubicBezTo>
                      <a:pt x="3882" y="208"/>
                      <a:pt x="2054" y="475"/>
                      <a:pt x="268" y="886"/>
                    </a:cubicBezTo>
                    <a:cubicBezTo>
                      <a:pt x="186" y="968"/>
                      <a:pt x="83" y="1071"/>
                      <a:pt x="1" y="1153"/>
                    </a:cubicBezTo>
                    <a:cubicBezTo>
                      <a:pt x="1883" y="763"/>
                      <a:pt x="3871" y="479"/>
                      <a:pt x="5809" y="479"/>
                    </a:cubicBezTo>
                    <a:cubicBezTo>
                      <a:pt x="6831" y="479"/>
                      <a:pt x="7839" y="558"/>
                      <a:pt x="8811" y="742"/>
                    </a:cubicBezTo>
                    <a:cubicBezTo>
                      <a:pt x="12014" y="1338"/>
                      <a:pt x="13247" y="4726"/>
                      <a:pt x="15937" y="6246"/>
                    </a:cubicBezTo>
                    <a:cubicBezTo>
                      <a:pt x="17498" y="7088"/>
                      <a:pt x="19202" y="7642"/>
                      <a:pt x="20948" y="7889"/>
                    </a:cubicBezTo>
                    <a:cubicBezTo>
                      <a:pt x="20907" y="7622"/>
                      <a:pt x="20865" y="7375"/>
                      <a:pt x="20824" y="7108"/>
                    </a:cubicBezTo>
                    <a:cubicBezTo>
                      <a:pt x="19941" y="6903"/>
                      <a:pt x="19079" y="6636"/>
                      <a:pt x="18257" y="6308"/>
                    </a:cubicBezTo>
                    <a:cubicBezTo>
                      <a:pt x="17046" y="5815"/>
                      <a:pt x="15937" y="5137"/>
                      <a:pt x="14972" y="4295"/>
                    </a:cubicBezTo>
                    <a:cubicBezTo>
                      <a:pt x="13739" y="3227"/>
                      <a:pt x="12959" y="1625"/>
                      <a:pt x="11542" y="783"/>
                    </a:cubicBezTo>
                    <a:cubicBezTo>
                      <a:pt x="10476" y="152"/>
                      <a:pt x="9149" y="1"/>
                      <a:pt x="7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5039986" y="3965088"/>
                <a:ext cx="684752" cy="249265"/>
              </a:xfrm>
              <a:custGeom>
                <a:avLst/>
                <a:gdLst/>
                <a:ahLst/>
                <a:cxnLst/>
                <a:rect l="l" t="t" r="r" b="b"/>
                <a:pathLst>
                  <a:path w="22180" h="8074" extrusionOk="0">
                    <a:moveTo>
                      <a:pt x="7627" y="1"/>
                    </a:moveTo>
                    <a:cubicBezTo>
                      <a:pt x="6894" y="1"/>
                      <a:pt x="6169" y="48"/>
                      <a:pt x="5505" y="85"/>
                    </a:cubicBezTo>
                    <a:cubicBezTo>
                      <a:pt x="3718" y="209"/>
                      <a:pt x="1952" y="455"/>
                      <a:pt x="206" y="866"/>
                    </a:cubicBezTo>
                    <a:lnTo>
                      <a:pt x="1" y="1112"/>
                    </a:lnTo>
                    <a:cubicBezTo>
                      <a:pt x="1815" y="741"/>
                      <a:pt x="3724" y="481"/>
                      <a:pt x="5589" y="481"/>
                    </a:cubicBezTo>
                    <a:cubicBezTo>
                      <a:pt x="6615" y="481"/>
                      <a:pt x="7629" y="560"/>
                      <a:pt x="8606" y="742"/>
                    </a:cubicBezTo>
                    <a:cubicBezTo>
                      <a:pt x="11809" y="1359"/>
                      <a:pt x="13041" y="4726"/>
                      <a:pt x="15732" y="6246"/>
                    </a:cubicBezTo>
                    <a:cubicBezTo>
                      <a:pt x="17703" y="7355"/>
                      <a:pt x="19921" y="7848"/>
                      <a:pt x="22180" y="8074"/>
                    </a:cubicBezTo>
                    <a:cubicBezTo>
                      <a:pt x="22159" y="7848"/>
                      <a:pt x="22139" y="7643"/>
                      <a:pt x="22118" y="7396"/>
                    </a:cubicBezTo>
                    <a:cubicBezTo>
                      <a:pt x="20722" y="7191"/>
                      <a:pt x="19346" y="6821"/>
                      <a:pt x="18032" y="6308"/>
                    </a:cubicBezTo>
                    <a:cubicBezTo>
                      <a:pt x="16840" y="5815"/>
                      <a:pt x="15732" y="5137"/>
                      <a:pt x="14746" y="4295"/>
                    </a:cubicBezTo>
                    <a:cubicBezTo>
                      <a:pt x="13534" y="3227"/>
                      <a:pt x="12733" y="1626"/>
                      <a:pt x="11337" y="784"/>
                    </a:cubicBezTo>
                    <a:cubicBezTo>
                      <a:pt x="10271" y="152"/>
                      <a:pt x="8936" y="1"/>
                      <a:pt x="7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5015288" y="4004882"/>
                <a:ext cx="709450" cy="252599"/>
              </a:xfrm>
              <a:custGeom>
                <a:avLst/>
                <a:gdLst/>
                <a:ahLst/>
                <a:cxnLst/>
                <a:rect l="l" t="t" r="r" b="b"/>
                <a:pathLst>
                  <a:path w="22980" h="8182" extrusionOk="0">
                    <a:moveTo>
                      <a:pt x="7189" y="1"/>
                    </a:moveTo>
                    <a:cubicBezTo>
                      <a:pt x="6436" y="1"/>
                      <a:pt x="5692" y="52"/>
                      <a:pt x="5011" y="90"/>
                    </a:cubicBezTo>
                    <a:cubicBezTo>
                      <a:pt x="3388" y="193"/>
                      <a:pt x="1766" y="398"/>
                      <a:pt x="164" y="768"/>
                    </a:cubicBezTo>
                    <a:cubicBezTo>
                      <a:pt x="103" y="850"/>
                      <a:pt x="62" y="932"/>
                      <a:pt x="0" y="1014"/>
                    </a:cubicBezTo>
                    <a:cubicBezTo>
                      <a:pt x="1657" y="696"/>
                      <a:pt x="3385" y="480"/>
                      <a:pt x="5077" y="480"/>
                    </a:cubicBezTo>
                    <a:cubicBezTo>
                      <a:pt x="6111" y="480"/>
                      <a:pt x="7130" y="560"/>
                      <a:pt x="8112" y="747"/>
                    </a:cubicBezTo>
                    <a:cubicBezTo>
                      <a:pt x="11315" y="1343"/>
                      <a:pt x="12548" y="4731"/>
                      <a:pt x="15238" y="6251"/>
                    </a:cubicBezTo>
                    <a:cubicBezTo>
                      <a:pt x="17579" y="7565"/>
                      <a:pt x="20269" y="7996"/>
                      <a:pt x="22939" y="8181"/>
                    </a:cubicBezTo>
                    <a:cubicBezTo>
                      <a:pt x="22959" y="7976"/>
                      <a:pt x="22980" y="7771"/>
                      <a:pt x="22980" y="7565"/>
                    </a:cubicBezTo>
                    <a:cubicBezTo>
                      <a:pt x="21111" y="7401"/>
                      <a:pt x="19283" y="6970"/>
                      <a:pt x="17538" y="6292"/>
                    </a:cubicBezTo>
                    <a:cubicBezTo>
                      <a:pt x="16347" y="5820"/>
                      <a:pt x="15238" y="5142"/>
                      <a:pt x="14252" y="4300"/>
                    </a:cubicBezTo>
                    <a:cubicBezTo>
                      <a:pt x="13040" y="3212"/>
                      <a:pt x="12240" y="1630"/>
                      <a:pt x="10843" y="788"/>
                    </a:cubicBezTo>
                    <a:cubicBezTo>
                      <a:pt x="9792" y="153"/>
                      <a:pt x="8479" y="1"/>
                      <a:pt x="7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4996889" y="4044830"/>
                <a:ext cx="724053" cy="253865"/>
              </a:xfrm>
              <a:custGeom>
                <a:avLst/>
                <a:gdLst/>
                <a:ahLst/>
                <a:cxnLst/>
                <a:rect l="l" t="t" r="r" b="b"/>
                <a:pathLst>
                  <a:path w="23453" h="8223" extrusionOk="0">
                    <a:moveTo>
                      <a:pt x="6511" y="0"/>
                    </a:moveTo>
                    <a:cubicBezTo>
                      <a:pt x="5759" y="0"/>
                      <a:pt x="5014" y="52"/>
                      <a:pt x="4334" y="90"/>
                    </a:cubicBezTo>
                    <a:cubicBezTo>
                      <a:pt x="2917" y="172"/>
                      <a:pt x="1520" y="357"/>
                      <a:pt x="124" y="624"/>
                    </a:cubicBezTo>
                    <a:cubicBezTo>
                      <a:pt x="83" y="706"/>
                      <a:pt x="42" y="788"/>
                      <a:pt x="0" y="891"/>
                    </a:cubicBezTo>
                    <a:cubicBezTo>
                      <a:pt x="1479" y="634"/>
                      <a:pt x="2986" y="465"/>
                      <a:pt x="4462" y="465"/>
                    </a:cubicBezTo>
                    <a:cubicBezTo>
                      <a:pt x="5467" y="465"/>
                      <a:pt x="6457" y="543"/>
                      <a:pt x="7414" y="726"/>
                    </a:cubicBezTo>
                    <a:cubicBezTo>
                      <a:pt x="10618" y="1343"/>
                      <a:pt x="11850" y="4710"/>
                      <a:pt x="14561" y="6230"/>
                    </a:cubicBezTo>
                    <a:cubicBezTo>
                      <a:pt x="17210" y="7729"/>
                      <a:pt x="20352" y="8099"/>
                      <a:pt x="23350" y="8222"/>
                    </a:cubicBezTo>
                    <a:cubicBezTo>
                      <a:pt x="23391" y="8037"/>
                      <a:pt x="23432" y="7832"/>
                      <a:pt x="23453" y="7647"/>
                    </a:cubicBezTo>
                    <a:cubicBezTo>
                      <a:pt x="21194" y="7503"/>
                      <a:pt x="18955" y="7154"/>
                      <a:pt x="16861" y="6292"/>
                    </a:cubicBezTo>
                    <a:cubicBezTo>
                      <a:pt x="15669" y="5819"/>
                      <a:pt x="14540" y="5142"/>
                      <a:pt x="13575" y="4300"/>
                    </a:cubicBezTo>
                    <a:cubicBezTo>
                      <a:pt x="12363" y="3211"/>
                      <a:pt x="11562" y="1630"/>
                      <a:pt x="10145" y="788"/>
                    </a:cubicBezTo>
                    <a:cubicBezTo>
                      <a:pt x="9108" y="152"/>
                      <a:pt x="7799" y="0"/>
                      <a:pt x="6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4982935" y="4084283"/>
                <a:ext cx="729764" cy="254976"/>
              </a:xfrm>
              <a:custGeom>
                <a:avLst/>
                <a:gdLst/>
                <a:ahLst/>
                <a:cxnLst/>
                <a:rect l="l" t="t" r="r" b="b"/>
                <a:pathLst>
                  <a:path w="23638" h="8259" extrusionOk="0">
                    <a:moveTo>
                      <a:pt x="5624" y="1"/>
                    </a:moveTo>
                    <a:cubicBezTo>
                      <a:pt x="4890" y="1"/>
                      <a:pt x="4163" y="48"/>
                      <a:pt x="3492" y="85"/>
                    </a:cubicBezTo>
                    <a:cubicBezTo>
                      <a:pt x="2362" y="167"/>
                      <a:pt x="1233" y="290"/>
                      <a:pt x="103" y="475"/>
                    </a:cubicBezTo>
                    <a:cubicBezTo>
                      <a:pt x="83" y="578"/>
                      <a:pt x="42" y="660"/>
                      <a:pt x="1" y="763"/>
                    </a:cubicBezTo>
                    <a:cubicBezTo>
                      <a:pt x="1188" y="587"/>
                      <a:pt x="2393" y="482"/>
                      <a:pt x="3578" y="482"/>
                    </a:cubicBezTo>
                    <a:cubicBezTo>
                      <a:pt x="4606" y="482"/>
                      <a:pt x="5619" y="561"/>
                      <a:pt x="6593" y="742"/>
                    </a:cubicBezTo>
                    <a:cubicBezTo>
                      <a:pt x="9796" y="1338"/>
                      <a:pt x="11029" y="4726"/>
                      <a:pt x="13719" y="6246"/>
                    </a:cubicBezTo>
                    <a:cubicBezTo>
                      <a:pt x="16614" y="7868"/>
                      <a:pt x="20044" y="8156"/>
                      <a:pt x="23289" y="8258"/>
                    </a:cubicBezTo>
                    <a:lnTo>
                      <a:pt x="23494" y="8258"/>
                    </a:lnTo>
                    <a:cubicBezTo>
                      <a:pt x="23535" y="8074"/>
                      <a:pt x="23597" y="7889"/>
                      <a:pt x="23638" y="7704"/>
                    </a:cubicBezTo>
                    <a:cubicBezTo>
                      <a:pt x="21050" y="7601"/>
                      <a:pt x="18422" y="7293"/>
                      <a:pt x="16039" y="6308"/>
                    </a:cubicBezTo>
                    <a:cubicBezTo>
                      <a:pt x="14828" y="5815"/>
                      <a:pt x="13719" y="5137"/>
                      <a:pt x="12754" y="4295"/>
                    </a:cubicBezTo>
                    <a:cubicBezTo>
                      <a:pt x="11521" y="3207"/>
                      <a:pt x="10741" y="1625"/>
                      <a:pt x="9324" y="783"/>
                    </a:cubicBezTo>
                    <a:cubicBezTo>
                      <a:pt x="8258" y="152"/>
                      <a:pt x="6931" y="1"/>
                      <a:pt x="56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4973426" y="4124046"/>
                <a:ext cx="726584" cy="255779"/>
              </a:xfrm>
              <a:custGeom>
                <a:avLst/>
                <a:gdLst/>
                <a:ahLst/>
                <a:cxnLst/>
                <a:rect l="l" t="t" r="r" b="b"/>
                <a:pathLst>
                  <a:path w="23535" h="8285" extrusionOk="0">
                    <a:moveTo>
                      <a:pt x="4726" y="0"/>
                    </a:moveTo>
                    <a:cubicBezTo>
                      <a:pt x="3967" y="0"/>
                      <a:pt x="3214" y="53"/>
                      <a:pt x="2527" y="91"/>
                    </a:cubicBezTo>
                    <a:cubicBezTo>
                      <a:pt x="1705" y="132"/>
                      <a:pt x="884" y="214"/>
                      <a:pt x="62" y="317"/>
                    </a:cubicBezTo>
                    <a:cubicBezTo>
                      <a:pt x="42" y="419"/>
                      <a:pt x="21" y="522"/>
                      <a:pt x="1" y="625"/>
                    </a:cubicBezTo>
                    <a:cubicBezTo>
                      <a:pt x="805" y="518"/>
                      <a:pt x="1622" y="465"/>
                      <a:pt x="2439" y="465"/>
                    </a:cubicBezTo>
                    <a:cubicBezTo>
                      <a:pt x="3500" y="465"/>
                      <a:pt x="4563" y="554"/>
                      <a:pt x="5607" y="727"/>
                    </a:cubicBezTo>
                    <a:cubicBezTo>
                      <a:pt x="8811" y="1344"/>
                      <a:pt x="10043" y="4711"/>
                      <a:pt x="12754" y="6231"/>
                    </a:cubicBezTo>
                    <a:cubicBezTo>
                      <a:pt x="15629" y="7854"/>
                      <a:pt x="19079" y="8162"/>
                      <a:pt x="22303" y="8244"/>
                    </a:cubicBezTo>
                    <a:lnTo>
                      <a:pt x="23309" y="8285"/>
                    </a:lnTo>
                    <a:cubicBezTo>
                      <a:pt x="23391" y="8100"/>
                      <a:pt x="23473" y="7915"/>
                      <a:pt x="23535" y="7730"/>
                    </a:cubicBezTo>
                    <a:cubicBezTo>
                      <a:pt x="20680" y="7648"/>
                      <a:pt x="17723" y="7381"/>
                      <a:pt x="15054" y="6293"/>
                    </a:cubicBezTo>
                    <a:cubicBezTo>
                      <a:pt x="13862" y="5820"/>
                      <a:pt x="12733" y="5143"/>
                      <a:pt x="11768" y="4280"/>
                    </a:cubicBezTo>
                    <a:cubicBezTo>
                      <a:pt x="10556" y="3212"/>
                      <a:pt x="9755" y="1611"/>
                      <a:pt x="8338" y="769"/>
                    </a:cubicBezTo>
                    <a:cubicBezTo>
                      <a:pt x="7307" y="150"/>
                      <a:pt x="6008" y="0"/>
                      <a:pt x="4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4966449" y="4163376"/>
                <a:ext cx="715810" cy="256396"/>
              </a:xfrm>
              <a:custGeom>
                <a:avLst/>
                <a:gdLst/>
                <a:ahLst/>
                <a:cxnLst/>
                <a:rect l="l" t="t" r="r" b="b"/>
                <a:pathLst>
                  <a:path w="23186" h="8305" extrusionOk="0">
                    <a:moveTo>
                      <a:pt x="3646" y="1"/>
                    </a:moveTo>
                    <a:cubicBezTo>
                      <a:pt x="2894" y="1"/>
                      <a:pt x="2147" y="52"/>
                      <a:pt x="1459" y="90"/>
                    </a:cubicBezTo>
                    <a:cubicBezTo>
                      <a:pt x="986" y="111"/>
                      <a:pt x="514" y="152"/>
                      <a:pt x="42" y="213"/>
                    </a:cubicBezTo>
                    <a:lnTo>
                      <a:pt x="1" y="542"/>
                    </a:lnTo>
                    <a:cubicBezTo>
                      <a:pt x="498" y="502"/>
                      <a:pt x="998" y="481"/>
                      <a:pt x="1498" y="481"/>
                    </a:cubicBezTo>
                    <a:cubicBezTo>
                      <a:pt x="2524" y="481"/>
                      <a:pt x="3551" y="568"/>
                      <a:pt x="4560" y="747"/>
                    </a:cubicBezTo>
                    <a:cubicBezTo>
                      <a:pt x="7763" y="1343"/>
                      <a:pt x="8996" y="4731"/>
                      <a:pt x="11686" y="6251"/>
                    </a:cubicBezTo>
                    <a:cubicBezTo>
                      <a:pt x="14581" y="7873"/>
                      <a:pt x="18011" y="8161"/>
                      <a:pt x="21256" y="8263"/>
                    </a:cubicBezTo>
                    <a:cubicBezTo>
                      <a:pt x="21790" y="8284"/>
                      <a:pt x="22344" y="8305"/>
                      <a:pt x="22878" y="8305"/>
                    </a:cubicBezTo>
                    <a:cubicBezTo>
                      <a:pt x="22981" y="8120"/>
                      <a:pt x="23083" y="7935"/>
                      <a:pt x="23186" y="7771"/>
                    </a:cubicBezTo>
                    <a:lnTo>
                      <a:pt x="22529" y="7750"/>
                    </a:lnTo>
                    <a:cubicBezTo>
                      <a:pt x="19654" y="7668"/>
                      <a:pt x="16676" y="7401"/>
                      <a:pt x="13986" y="6292"/>
                    </a:cubicBezTo>
                    <a:cubicBezTo>
                      <a:pt x="12795" y="5820"/>
                      <a:pt x="11686" y="5142"/>
                      <a:pt x="10700" y="4300"/>
                    </a:cubicBezTo>
                    <a:cubicBezTo>
                      <a:pt x="9488" y="3212"/>
                      <a:pt x="8687" y="1630"/>
                      <a:pt x="7291" y="788"/>
                    </a:cubicBezTo>
                    <a:cubicBezTo>
                      <a:pt x="6240" y="153"/>
                      <a:pt x="4936" y="1"/>
                      <a:pt x="3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4963300" y="4203293"/>
                <a:ext cx="694878" cy="25642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4963917" y="4242747"/>
                <a:ext cx="662555" cy="256273"/>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4967715" y="4282170"/>
                <a:ext cx="617543" cy="256149"/>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4976606" y="4325915"/>
                <a:ext cx="550982" cy="251734"/>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4999420" y="4389943"/>
                <a:ext cx="428603" cy="218639"/>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5"/>
            <p:cNvGrpSpPr/>
            <p:nvPr/>
          </p:nvGrpSpPr>
          <p:grpSpPr>
            <a:xfrm rot="-464351">
              <a:off x="1361488" y="1561601"/>
              <a:ext cx="1118092" cy="1084479"/>
              <a:chOff x="4963917" y="3861206"/>
              <a:chExt cx="760821" cy="737992"/>
            </a:xfrm>
          </p:grpSpPr>
          <p:sp>
            <p:nvSpPr>
              <p:cNvPr id="815" name="Google Shape;815;p45"/>
              <p:cNvSpPr/>
              <p:nvPr/>
            </p:nvSpPr>
            <p:spPr>
              <a:xfrm>
                <a:off x="5554806" y="3911279"/>
                <a:ext cx="100830" cy="98946"/>
              </a:xfrm>
              <a:custGeom>
                <a:avLst/>
                <a:gdLst/>
                <a:ahLst/>
                <a:cxnLst/>
                <a:rect l="l" t="t" r="r" b="b"/>
                <a:pathLst>
                  <a:path w="3266" h="3205" extrusionOk="0">
                    <a:moveTo>
                      <a:pt x="0" y="1"/>
                    </a:moveTo>
                    <a:lnTo>
                      <a:pt x="0" y="1"/>
                    </a:lnTo>
                    <a:cubicBezTo>
                      <a:pt x="637" y="740"/>
                      <a:pt x="1212" y="1561"/>
                      <a:pt x="1931" y="2198"/>
                    </a:cubicBezTo>
                    <a:cubicBezTo>
                      <a:pt x="2341" y="2568"/>
                      <a:pt x="2793" y="2896"/>
                      <a:pt x="3265" y="3204"/>
                    </a:cubicBezTo>
                    <a:cubicBezTo>
                      <a:pt x="2382" y="1931"/>
                      <a:pt x="1273" y="863"/>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5135102" y="3861206"/>
                <a:ext cx="563022" cy="227623"/>
              </a:xfrm>
              <a:custGeom>
                <a:avLst/>
                <a:gdLst/>
                <a:ahLst/>
                <a:cxnLst/>
                <a:rect l="l" t="t" r="r" b="b"/>
                <a:pathLst>
                  <a:path w="18237" h="7373" extrusionOk="0">
                    <a:moveTo>
                      <a:pt x="6312" y="0"/>
                    </a:moveTo>
                    <a:cubicBezTo>
                      <a:pt x="5059" y="0"/>
                      <a:pt x="3783" y="118"/>
                      <a:pt x="2526" y="308"/>
                    </a:cubicBezTo>
                    <a:cubicBezTo>
                      <a:pt x="2198" y="432"/>
                      <a:pt x="1869" y="575"/>
                      <a:pt x="1541" y="719"/>
                    </a:cubicBezTo>
                    <a:cubicBezTo>
                      <a:pt x="1089" y="945"/>
                      <a:pt x="657" y="1171"/>
                      <a:pt x="247" y="1438"/>
                    </a:cubicBezTo>
                    <a:lnTo>
                      <a:pt x="0" y="1602"/>
                    </a:lnTo>
                    <a:cubicBezTo>
                      <a:pt x="1643" y="1232"/>
                      <a:pt x="3307" y="986"/>
                      <a:pt x="4991" y="904"/>
                    </a:cubicBezTo>
                    <a:cubicBezTo>
                      <a:pt x="5678" y="866"/>
                      <a:pt x="6431" y="813"/>
                      <a:pt x="7190" y="813"/>
                    </a:cubicBezTo>
                    <a:cubicBezTo>
                      <a:pt x="8472" y="813"/>
                      <a:pt x="9771" y="963"/>
                      <a:pt x="10802" y="1582"/>
                    </a:cubicBezTo>
                    <a:cubicBezTo>
                      <a:pt x="12219" y="2424"/>
                      <a:pt x="13020" y="4025"/>
                      <a:pt x="14232" y="5093"/>
                    </a:cubicBezTo>
                    <a:cubicBezTo>
                      <a:pt x="15197" y="5956"/>
                      <a:pt x="16327" y="6633"/>
                      <a:pt x="17518" y="7106"/>
                    </a:cubicBezTo>
                    <a:cubicBezTo>
                      <a:pt x="17764" y="7208"/>
                      <a:pt x="17990" y="7291"/>
                      <a:pt x="18236" y="7373"/>
                    </a:cubicBezTo>
                    <a:cubicBezTo>
                      <a:pt x="18134" y="7126"/>
                      <a:pt x="18031" y="6880"/>
                      <a:pt x="17908" y="6633"/>
                    </a:cubicBezTo>
                    <a:cubicBezTo>
                      <a:pt x="17867" y="6551"/>
                      <a:pt x="17846" y="6469"/>
                      <a:pt x="17785" y="6387"/>
                    </a:cubicBezTo>
                    <a:cubicBezTo>
                      <a:pt x="17353" y="6202"/>
                      <a:pt x="16902" y="5997"/>
                      <a:pt x="16491" y="5771"/>
                    </a:cubicBezTo>
                    <a:cubicBezTo>
                      <a:pt x="13801" y="4251"/>
                      <a:pt x="12568" y="863"/>
                      <a:pt x="9365" y="267"/>
                    </a:cubicBezTo>
                    <a:cubicBezTo>
                      <a:pt x="8378" y="81"/>
                      <a:pt x="7353" y="0"/>
                      <a:pt x="6312"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5081200" y="3901308"/>
                <a:ext cx="634029" cy="243954"/>
              </a:xfrm>
              <a:custGeom>
                <a:avLst/>
                <a:gdLst/>
                <a:ahLst/>
                <a:cxnLst/>
                <a:rect l="l" t="t" r="r" b="b"/>
                <a:pathLst>
                  <a:path w="20537" h="7902" extrusionOk="0">
                    <a:moveTo>
                      <a:pt x="6799" y="0"/>
                    </a:moveTo>
                    <a:cubicBezTo>
                      <a:pt x="4958" y="0"/>
                      <a:pt x="3069" y="255"/>
                      <a:pt x="1274" y="611"/>
                    </a:cubicBezTo>
                    <a:cubicBezTo>
                      <a:pt x="822" y="940"/>
                      <a:pt x="391" y="1309"/>
                      <a:pt x="1" y="1700"/>
                    </a:cubicBezTo>
                    <a:cubicBezTo>
                      <a:pt x="1787" y="1268"/>
                      <a:pt x="3615" y="1001"/>
                      <a:pt x="5443" y="899"/>
                    </a:cubicBezTo>
                    <a:cubicBezTo>
                      <a:pt x="6130" y="860"/>
                      <a:pt x="6883" y="808"/>
                      <a:pt x="7643" y="808"/>
                    </a:cubicBezTo>
                    <a:cubicBezTo>
                      <a:pt x="8924" y="808"/>
                      <a:pt x="10223" y="957"/>
                      <a:pt x="11255" y="1576"/>
                    </a:cubicBezTo>
                    <a:cubicBezTo>
                      <a:pt x="12672" y="2418"/>
                      <a:pt x="13472" y="4020"/>
                      <a:pt x="14684" y="5088"/>
                    </a:cubicBezTo>
                    <a:cubicBezTo>
                      <a:pt x="15670" y="5950"/>
                      <a:pt x="16779" y="6628"/>
                      <a:pt x="17970" y="7101"/>
                    </a:cubicBezTo>
                    <a:cubicBezTo>
                      <a:pt x="18812" y="7429"/>
                      <a:pt x="19654" y="7696"/>
                      <a:pt x="20537" y="7901"/>
                    </a:cubicBezTo>
                    <a:cubicBezTo>
                      <a:pt x="20475" y="7614"/>
                      <a:pt x="20414" y="7326"/>
                      <a:pt x="20311" y="7059"/>
                    </a:cubicBezTo>
                    <a:cubicBezTo>
                      <a:pt x="19120" y="6772"/>
                      <a:pt x="17990" y="6341"/>
                      <a:pt x="16943" y="5766"/>
                    </a:cubicBezTo>
                    <a:cubicBezTo>
                      <a:pt x="14232" y="4246"/>
                      <a:pt x="13000" y="858"/>
                      <a:pt x="9796" y="262"/>
                    </a:cubicBezTo>
                    <a:cubicBezTo>
                      <a:pt x="8828" y="79"/>
                      <a:pt x="7821" y="0"/>
                      <a:pt x="6799"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5045697" y="3940546"/>
                <a:ext cx="677157" cy="252908"/>
              </a:xfrm>
              <a:custGeom>
                <a:avLst/>
                <a:gdLst/>
                <a:ahLst/>
                <a:cxnLst/>
                <a:rect l="l" t="t" r="r" b="b"/>
                <a:pathLst>
                  <a:path w="21934" h="8192" extrusionOk="0">
                    <a:moveTo>
                      <a:pt x="6692" y="1"/>
                    </a:moveTo>
                    <a:cubicBezTo>
                      <a:pt x="4754" y="1"/>
                      <a:pt x="2766" y="285"/>
                      <a:pt x="884" y="675"/>
                    </a:cubicBezTo>
                    <a:cubicBezTo>
                      <a:pt x="576" y="983"/>
                      <a:pt x="288" y="1312"/>
                      <a:pt x="1" y="1661"/>
                    </a:cubicBezTo>
                    <a:cubicBezTo>
                      <a:pt x="1746" y="1250"/>
                      <a:pt x="3533" y="1004"/>
                      <a:pt x="5320" y="901"/>
                    </a:cubicBezTo>
                    <a:cubicBezTo>
                      <a:pt x="6007" y="863"/>
                      <a:pt x="6760" y="810"/>
                      <a:pt x="7519" y="810"/>
                    </a:cubicBezTo>
                    <a:cubicBezTo>
                      <a:pt x="8801" y="810"/>
                      <a:pt x="10100" y="960"/>
                      <a:pt x="11131" y="1579"/>
                    </a:cubicBezTo>
                    <a:cubicBezTo>
                      <a:pt x="12548" y="2421"/>
                      <a:pt x="13349" y="4022"/>
                      <a:pt x="14561" y="5090"/>
                    </a:cubicBezTo>
                    <a:cubicBezTo>
                      <a:pt x="15526" y="5953"/>
                      <a:pt x="16655" y="6630"/>
                      <a:pt x="17847" y="7103"/>
                    </a:cubicBezTo>
                    <a:cubicBezTo>
                      <a:pt x="19161" y="7637"/>
                      <a:pt x="20537" y="7986"/>
                      <a:pt x="21933" y="8191"/>
                    </a:cubicBezTo>
                    <a:cubicBezTo>
                      <a:pt x="21913" y="7924"/>
                      <a:pt x="21872" y="7657"/>
                      <a:pt x="21831" y="7411"/>
                    </a:cubicBezTo>
                    <a:cubicBezTo>
                      <a:pt x="20085" y="7164"/>
                      <a:pt x="18381" y="6610"/>
                      <a:pt x="16820" y="5768"/>
                    </a:cubicBezTo>
                    <a:cubicBezTo>
                      <a:pt x="14130" y="4248"/>
                      <a:pt x="12897" y="860"/>
                      <a:pt x="9694" y="264"/>
                    </a:cubicBezTo>
                    <a:cubicBezTo>
                      <a:pt x="8722" y="80"/>
                      <a:pt x="7714" y="1"/>
                      <a:pt x="6692"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5020351" y="3979938"/>
                <a:ext cx="704387" cy="258526"/>
              </a:xfrm>
              <a:custGeom>
                <a:avLst/>
                <a:gdLst/>
                <a:ahLst/>
                <a:cxnLst/>
                <a:rect l="l" t="t" r="r" b="b"/>
                <a:pathLst>
                  <a:path w="22816" h="8374" extrusionOk="0">
                    <a:moveTo>
                      <a:pt x="6224" y="0"/>
                    </a:moveTo>
                    <a:cubicBezTo>
                      <a:pt x="4369" y="0"/>
                      <a:pt x="2465" y="260"/>
                      <a:pt x="637" y="631"/>
                    </a:cubicBezTo>
                    <a:cubicBezTo>
                      <a:pt x="411" y="939"/>
                      <a:pt x="206" y="1247"/>
                      <a:pt x="0" y="1576"/>
                    </a:cubicBezTo>
                    <a:cubicBezTo>
                      <a:pt x="1602" y="1227"/>
                      <a:pt x="3224" y="1001"/>
                      <a:pt x="4867" y="898"/>
                    </a:cubicBezTo>
                    <a:cubicBezTo>
                      <a:pt x="5548" y="860"/>
                      <a:pt x="6290" y="809"/>
                      <a:pt x="7039" y="809"/>
                    </a:cubicBezTo>
                    <a:cubicBezTo>
                      <a:pt x="8324" y="809"/>
                      <a:pt x="9628" y="961"/>
                      <a:pt x="10679" y="1596"/>
                    </a:cubicBezTo>
                    <a:cubicBezTo>
                      <a:pt x="12096" y="2438"/>
                      <a:pt x="12897" y="4020"/>
                      <a:pt x="14109" y="5108"/>
                    </a:cubicBezTo>
                    <a:cubicBezTo>
                      <a:pt x="15074" y="5950"/>
                      <a:pt x="16183" y="6628"/>
                      <a:pt x="17394" y="7121"/>
                    </a:cubicBezTo>
                    <a:cubicBezTo>
                      <a:pt x="19119" y="7778"/>
                      <a:pt x="20947" y="8209"/>
                      <a:pt x="22816" y="8373"/>
                    </a:cubicBezTo>
                    <a:lnTo>
                      <a:pt x="22816" y="8045"/>
                    </a:lnTo>
                    <a:cubicBezTo>
                      <a:pt x="22816" y="7901"/>
                      <a:pt x="22816" y="7737"/>
                      <a:pt x="22795" y="7593"/>
                    </a:cubicBezTo>
                    <a:cubicBezTo>
                      <a:pt x="20557" y="7367"/>
                      <a:pt x="18339" y="6874"/>
                      <a:pt x="16368" y="5765"/>
                    </a:cubicBezTo>
                    <a:cubicBezTo>
                      <a:pt x="13657" y="4245"/>
                      <a:pt x="12425" y="878"/>
                      <a:pt x="9221" y="261"/>
                    </a:cubicBezTo>
                    <a:cubicBezTo>
                      <a:pt x="8251" y="79"/>
                      <a:pt x="7245" y="0"/>
                      <a:pt x="6224"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5000686" y="4019669"/>
                <a:ext cx="722787" cy="261274"/>
              </a:xfrm>
              <a:custGeom>
                <a:avLst/>
                <a:gdLst/>
                <a:ahLst/>
                <a:cxnLst/>
                <a:rect l="l" t="t" r="r" b="b"/>
                <a:pathLst>
                  <a:path w="23412" h="8463" extrusionOk="0">
                    <a:moveTo>
                      <a:pt x="5557" y="1"/>
                    </a:moveTo>
                    <a:cubicBezTo>
                      <a:pt x="3871" y="1"/>
                      <a:pt x="2151" y="217"/>
                      <a:pt x="494" y="535"/>
                    </a:cubicBezTo>
                    <a:cubicBezTo>
                      <a:pt x="309" y="843"/>
                      <a:pt x="144" y="1131"/>
                      <a:pt x="1" y="1439"/>
                    </a:cubicBezTo>
                    <a:cubicBezTo>
                      <a:pt x="1397" y="1172"/>
                      <a:pt x="2794" y="987"/>
                      <a:pt x="4211" y="905"/>
                    </a:cubicBezTo>
                    <a:cubicBezTo>
                      <a:pt x="4891" y="867"/>
                      <a:pt x="5636" y="815"/>
                      <a:pt x="6388" y="815"/>
                    </a:cubicBezTo>
                    <a:cubicBezTo>
                      <a:pt x="7676" y="815"/>
                      <a:pt x="8985" y="967"/>
                      <a:pt x="10022" y="1603"/>
                    </a:cubicBezTo>
                    <a:cubicBezTo>
                      <a:pt x="11439" y="2445"/>
                      <a:pt x="12240" y="4026"/>
                      <a:pt x="13452" y="5115"/>
                    </a:cubicBezTo>
                    <a:cubicBezTo>
                      <a:pt x="14417" y="5957"/>
                      <a:pt x="15546" y="6634"/>
                      <a:pt x="16738" y="7107"/>
                    </a:cubicBezTo>
                    <a:cubicBezTo>
                      <a:pt x="18832" y="7969"/>
                      <a:pt x="21071" y="8318"/>
                      <a:pt x="23330" y="8462"/>
                    </a:cubicBezTo>
                    <a:cubicBezTo>
                      <a:pt x="23371" y="8216"/>
                      <a:pt x="23391" y="7949"/>
                      <a:pt x="23412" y="7702"/>
                    </a:cubicBezTo>
                    <a:cubicBezTo>
                      <a:pt x="20742" y="7517"/>
                      <a:pt x="18052" y="7086"/>
                      <a:pt x="15711" y="5772"/>
                    </a:cubicBezTo>
                    <a:cubicBezTo>
                      <a:pt x="13021" y="4252"/>
                      <a:pt x="11788" y="884"/>
                      <a:pt x="8585" y="268"/>
                    </a:cubicBezTo>
                    <a:cubicBezTo>
                      <a:pt x="7603" y="81"/>
                      <a:pt x="6586" y="1"/>
                      <a:pt x="5557"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4986114" y="4059432"/>
                <a:ext cx="731647" cy="263342"/>
              </a:xfrm>
              <a:custGeom>
                <a:avLst/>
                <a:gdLst/>
                <a:ahLst/>
                <a:cxnLst/>
                <a:rect l="l" t="t" r="r" b="b"/>
                <a:pathLst>
                  <a:path w="23699" h="8530" extrusionOk="0">
                    <a:moveTo>
                      <a:pt x="4789" y="1"/>
                    </a:moveTo>
                    <a:cubicBezTo>
                      <a:pt x="3320" y="1"/>
                      <a:pt x="1821" y="162"/>
                      <a:pt x="349" y="418"/>
                    </a:cubicBezTo>
                    <a:cubicBezTo>
                      <a:pt x="226" y="705"/>
                      <a:pt x="103" y="993"/>
                      <a:pt x="0" y="1280"/>
                    </a:cubicBezTo>
                    <a:cubicBezTo>
                      <a:pt x="1130" y="1095"/>
                      <a:pt x="2259" y="972"/>
                      <a:pt x="3389" y="890"/>
                    </a:cubicBezTo>
                    <a:cubicBezTo>
                      <a:pt x="4060" y="853"/>
                      <a:pt x="4787" y="806"/>
                      <a:pt x="5521" y="806"/>
                    </a:cubicBezTo>
                    <a:cubicBezTo>
                      <a:pt x="6828" y="806"/>
                      <a:pt x="8155" y="957"/>
                      <a:pt x="9221" y="1588"/>
                    </a:cubicBezTo>
                    <a:cubicBezTo>
                      <a:pt x="10638" y="2430"/>
                      <a:pt x="11418" y="4032"/>
                      <a:pt x="12651" y="5100"/>
                    </a:cubicBezTo>
                    <a:cubicBezTo>
                      <a:pt x="13616" y="5942"/>
                      <a:pt x="14725" y="6620"/>
                      <a:pt x="15936" y="7113"/>
                    </a:cubicBezTo>
                    <a:cubicBezTo>
                      <a:pt x="18319" y="8098"/>
                      <a:pt x="20947" y="8406"/>
                      <a:pt x="23535" y="8530"/>
                    </a:cubicBezTo>
                    <a:cubicBezTo>
                      <a:pt x="23596" y="8263"/>
                      <a:pt x="23658" y="8016"/>
                      <a:pt x="23699" y="7749"/>
                    </a:cubicBezTo>
                    <a:cubicBezTo>
                      <a:pt x="20701" y="7626"/>
                      <a:pt x="17559" y="7256"/>
                      <a:pt x="14910" y="5757"/>
                    </a:cubicBezTo>
                    <a:cubicBezTo>
                      <a:pt x="12199" y="4237"/>
                      <a:pt x="10967" y="870"/>
                      <a:pt x="7763" y="253"/>
                    </a:cubicBezTo>
                    <a:cubicBezTo>
                      <a:pt x="6799" y="78"/>
                      <a:pt x="5802" y="1"/>
                      <a:pt x="4789"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4975957" y="4099133"/>
                <a:ext cx="732296" cy="264207"/>
              </a:xfrm>
              <a:custGeom>
                <a:avLst/>
                <a:gdLst/>
                <a:ahLst/>
                <a:cxnLst/>
                <a:rect l="l" t="t" r="r" b="b"/>
                <a:pathLst>
                  <a:path w="23720" h="8558" extrusionOk="0">
                    <a:moveTo>
                      <a:pt x="3813" y="1"/>
                    </a:moveTo>
                    <a:cubicBezTo>
                      <a:pt x="2634" y="1"/>
                      <a:pt x="1435" y="106"/>
                      <a:pt x="247" y="282"/>
                    </a:cubicBezTo>
                    <a:cubicBezTo>
                      <a:pt x="145" y="569"/>
                      <a:pt x="62" y="857"/>
                      <a:pt x="1" y="1144"/>
                    </a:cubicBezTo>
                    <a:cubicBezTo>
                      <a:pt x="802" y="1021"/>
                      <a:pt x="1623" y="939"/>
                      <a:pt x="2445" y="898"/>
                    </a:cubicBezTo>
                    <a:cubicBezTo>
                      <a:pt x="3125" y="860"/>
                      <a:pt x="3870" y="808"/>
                      <a:pt x="4623" y="808"/>
                    </a:cubicBezTo>
                    <a:cubicBezTo>
                      <a:pt x="5913" y="808"/>
                      <a:pt x="7226" y="960"/>
                      <a:pt x="8277" y="1596"/>
                    </a:cubicBezTo>
                    <a:cubicBezTo>
                      <a:pt x="9694" y="2438"/>
                      <a:pt x="10474" y="4019"/>
                      <a:pt x="11706" y="5108"/>
                    </a:cubicBezTo>
                    <a:cubicBezTo>
                      <a:pt x="12672" y="5950"/>
                      <a:pt x="13780" y="6627"/>
                      <a:pt x="14992" y="7100"/>
                    </a:cubicBezTo>
                    <a:cubicBezTo>
                      <a:pt x="17641" y="8209"/>
                      <a:pt x="20598" y="8476"/>
                      <a:pt x="23453" y="8558"/>
                    </a:cubicBezTo>
                    <a:cubicBezTo>
                      <a:pt x="23535" y="8291"/>
                      <a:pt x="23638" y="8044"/>
                      <a:pt x="23720" y="7777"/>
                    </a:cubicBezTo>
                    <a:lnTo>
                      <a:pt x="23535" y="7777"/>
                    </a:lnTo>
                    <a:cubicBezTo>
                      <a:pt x="20290" y="7695"/>
                      <a:pt x="16840" y="7387"/>
                      <a:pt x="13965" y="5765"/>
                    </a:cubicBezTo>
                    <a:cubicBezTo>
                      <a:pt x="11255" y="4245"/>
                      <a:pt x="10022" y="877"/>
                      <a:pt x="6819" y="261"/>
                    </a:cubicBezTo>
                    <a:cubicBezTo>
                      <a:pt x="5845" y="80"/>
                      <a:pt x="4837" y="1"/>
                      <a:pt x="3813"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4968363" y="4138803"/>
                <a:ext cx="724701" cy="264485"/>
              </a:xfrm>
              <a:custGeom>
                <a:avLst/>
                <a:gdLst/>
                <a:ahLst/>
                <a:cxnLst/>
                <a:rect l="l" t="t" r="r" b="b"/>
                <a:pathLst>
                  <a:path w="23474" h="8567" extrusionOk="0">
                    <a:moveTo>
                      <a:pt x="2665" y="1"/>
                    </a:moveTo>
                    <a:cubicBezTo>
                      <a:pt x="1826" y="1"/>
                      <a:pt x="989" y="57"/>
                      <a:pt x="165" y="167"/>
                    </a:cubicBezTo>
                    <a:cubicBezTo>
                      <a:pt x="82" y="434"/>
                      <a:pt x="41" y="722"/>
                      <a:pt x="0" y="1009"/>
                    </a:cubicBezTo>
                    <a:cubicBezTo>
                      <a:pt x="452" y="968"/>
                      <a:pt x="924" y="927"/>
                      <a:pt x="1397" y="907"/>
                    </a:cubicBezTo>
                    <a:cubicBezTo>
                      <a:pt x="2092" y="868"/>
                      <a:pt x="2847" y="816"/>
                      <a:pt x="3607" y="816"/>
                    </a:cubicBezTo>
                    <a:cubicBezTo>
                      <a:pt x="4889" y="816"/>
                      <a:pt x="6184" y="965"/>
                      <a:pt x="7229" y="1584"/>
                    </a:cubicBezTo>
                    <a:cubicBezTo>
                      <a:pt x="8646" y="2426"/>
                      <a:pt x="9426" y="4028"/>
                      <a:pt x="10659" y="5096"/>
                    </a:cubicBezTo>
                    <a:cubicBezTo>
                      <a:pt x="11624" y="5959"/>
                      <a:pt x="12733" y="6636"/>
                      <a:pt x="13944" y="7109"/>
                    </a:cubicBezTo>
                    <a:cubicBezTo>
                      <a:pt x="16635" y="8217"/>
                      <a:pt x="19592" y="8464"/>
                      <a:pt x="22467" y="8546"/>
                    </a:cubicBezTo>
                    <a:lnTo>
                      <a:pt x="23124" y="8567"/>
                    </a:lnTo>
                    <a:cubicBezTo>
                      <a:pt x="23247" y="8320"/>
                      <a:pt x="23370" y="8053"/>
                      <a:pt x="23473" y="7807"/>
                    </a:cubicBezTo>
                    <a:lnTo>
                      <a:pt x="22467" y="7786"/>
                    </a:lnTo>
                    <a:cubicBezTo>
                      <a:pt x="19243" y="7684"/>
                      <a:pt x="15793" y="7396"/>
                      <a:pt x="12918" y="5774"/>
                    </a:cubicBezTo>
                    <a:cubicBezTo>
                      <a:pt x="10207" y="4254"/>
                      <a:pt x="8975" y="866"/>
                      <a:pt x="5771" y="270"/>
                    </a:cubicBezTo>
                    <a:cubicBezTo>
                      <a:pt x="4747" y="88"/>
                      <a:pt x="3705" y="1"/>
                      <a:pt x="2665"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4963917" y="4178226"/>
                <a:ext cx="708833" cy="265010"/>
              </a:xfrm>
              <a:custGeom>
                <a:avLst/>
                <a:gdLst/>
                <a:ahLst/>
                <a:cxnLst/>
                <a:rect l="l" t="t" r="r" b="b"/>
                <a:pathLst>
                  <a:path w="22960" h="8584" extrusionOk="0">
                    <a:moveTo>
                      <a:pt x="1575" y="0"/>
                    </a:moveTo>
                    <a:cubicBezTo>
                      <a:pt x="1078" y="0"/>
                      <a:pt x="580" y="21"/>
                      <a:pt x="83" y="61"/>
                    </a:cubicBezTo>
                    <a:cubicBezTo>
                      <a:pt x="42" y="348"/>
                      <a:pt x="21" y="636"/>
                      <a:pt x="1" y="923"/>
                    </a:cubicBezTo>
                    <a:lnTo>
                      <a:pt x="268" y="903"/>
                    </a:lnTo>
                    <a:cubicBezTo>
                      <a:pt x="948" y="865"/>
                      <a:pt x="1693" y="813"/>
                      <a:pt x="2445" y="813"/>
                    </a:cubicBezTo>
                    <a:cubicBezTo>
                      <a:pt x="3733" y="813"/>
                      <a:pt x="5042" y="966"/>
                      <a:pt x="6079" y="1601"/>
                    </a:cubicBezTo>
                    <a:cubicBezTo>
                      <a:pt x="7496" y="2443"/>
                      <a:pt x="8297" y="4024"/>
                      <a:pt x="9509" y="5113"/>
                    </a:cubicBezTo>
                    <a:cubicBezTo>
                      <a:pt x="10474" y="5955"/>
                      <a:pt x="11603" y="6632"/>
                      <a:pt x="12795" y="7125"/>
                    </a:cubicBezTo>
                    <a:cubicBezTo>
                      <a:pt x="15485" y="8214"/>
                      <a:pt x="18463" y="8481"/>
                      <a:pt x="21338" y="8563"/>
                    </a:cubicBezTo>
                    <a:lnTo>
                      <a:pt x="22488" y="8583"/>
                    </a:lnTo>
                    <a:cubicBezTo>
                      <a:pt x="22652" y="8337"/>
                      <a:pt x="22816" y="8070"/>
                      <a:pt x="22960" y="7824"/>
                    </a:cubicBezTo>
                    <a:cubicBezTo>
                      <a:pt x="22426" y="7803"/>
                      <a:pt x="21872" y="7803"/>
                      <a:pt x="21338" y="7782"/>
                    </a:cubicBezTo>
                    <a:cubicBezTo>
                      <a:pt x="18093" y="7700"/>
                      <a:pt x="14643" y="7392"/>
                      <a:pt x="11768" y="5770"/>
                    </a:cubicBezTo>
                    <a:cubicBezTo>
                      <a:pt x="9078" y="4250"/>
                      <a:pt x="7845" y="882"/>
                      <a:pt x="4642" y="266"/>
                    </a:cubicBezTo>
                    <a:cubicBezTo>
                      <a:pt x="3620" y="87"/>
                      <a:pt x="2597" y="0"/>
                      <a:pt x="1575"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963917" y="4217803"/>
                <a:ext cx="682221" cy="265380"/>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4964566" y="4258059"/>
                <a:ext cx="646686" cy="264423"/>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4970894" y="4302453"/>
                <a:ext cx="592814" cy="259329"/>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4986114" y="4356972"/>
                <a:ext cx="508501" cy="242226"/>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Explanation</a:t>
            </a:r>
            <a:endParaRPr dirty="0"/>
          </a:p>
        </p:txBody>
      </p:sp>
      <p:sp>
        <p:nvSpPr>
          <p:cNvPr id="447" name="Google Shape;447;p32"/>
          <p:cNvSpPr txBox="1">
            <a:spLocks noGrp="1"/>
          </p:cNvSpPr>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280090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7" name="Google Shape;637;p40"/>
          <p:cNvSpPr txBox="1">
            <a:spLocks noGrp="1"/>
          </p:cNvSpPr>
          <p:nvPr>
            <p:ph type="title"/>
          </p:nvPr>
        </p:nvSpPr>
        <p:spPr>
          <a:xfrm>
            <a:off x="2406000" y="251791"/>
            <a:ext cx="4332000" cy="6692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Implementation</a:t>
            </a:r>
            <a:endParaRPr dirty="0"/>
          </a:p>
        </p:txBody>
      </p:sp>
      <p:sp>
        <p:nvSpPr>
          <p:cNvPr id="638" name="Google Shape;638;p40"/>
          <p:cNvSpPr/>
          <p:nvPr/>
        </p:nvSpPr>
        <p:spPr>
          <a:xfrm>
            <a:off x="1929" y="3085136"/>
            <a:ext cx="1944225" cy="205732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 y="2846076"/>
            <a:ext cx="2207425" cy="2297368"/>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76D096C-77B7-5C78-B00B-52FCBCB0C523}"/>
              </a:ext>
            </a:extLst>
          </p:cNvPr>
          <p:cNvPicPr>
            <a:picLocks noChangeAspect="1"/>
          </p:cNvPicPr>
          <p:nvPr/>
        </p:nvPicPr>
        <p:blipFill>
          <a:blip r:embed="rId4"/>
          <a:stretch>
            <a:fillRect/>
          </a:stretch>
        </p:blipFill>
        <p:spPr>
          <a:xfrm>
            <a:off x="1227600" y="990500"/>
            <a:ext cx="6206159" cy="3162500"/>
          </a:xfrm>
          <a:prstGeom prst="rect">
            <a:avLst/>
          </a:prstGeom>
        </p:spPr>
      </p:pic>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327</Words>
  <Application>Microsoft Office PowerPoint</Application>
  <PresentationFormat>On-screen Show (16:9)</PresentationFormat>
  <Paragraphs>68</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Livvic</vt:lpstr>
      <vt:lpstr>Montserrat</vt:lpstr>
      <vt:lpstr>Montserrat Light</vt:lpstr>
      <vt:lpstr>Open Sans ExtraBold</vt:lpstr>
      <vt:lpstr>Roboto Condensed Light</vt:lpstr>
      <vt:lpstr>Ubuntu</vt:lpstr>
      <vt:lpstr>Work Sans</vt:lpstr>
      <vt:lpstr>Work Sans Regular</vt:lpstr>
      <vt:lpstr>SEO Monthly Project Report by Slidesgo</vt:lpstr>
      <vt:lpstr>Car Price Prediction PredX  </vt:lpstr>
      <vt:lpstr>Table of contents</vt:lpstr>
      <vt:lpstr>Objectives</vt:lpstr>
      <vt:lpstr>Introduction</vt:lpstr>
      <vt:lpstr>Motivation</vt:lpstr>
      <vt:lpstr>Information Gathering</vt:lpstr>
      <vt:lpstr>Tools Used</vt:lpstr>
      <vt:lpstr>Explanation</vt:lpstr>
      <vt:lpstr>Implementation</vt:lpstr>
      <vt:lpstr>Implementation</vt:lpstr>
      <vt:lpstr>Implementation</vt:lpstr>
      <vt:lpstr>Implementation</vt:lpstr>
      <vt:lpstr>Screenshots</vt:lpstr>
      <vt:lpstr>Testing</vt:lpstr>
      <vt:lpstr>PowerPoint Presentation</vt:lpstr>
      <vt:lpstr>PowerPoint Presentation</vt:lpstr>
      <vt:lpstr>PowerPoint Presentation</vt:lpstr>
      <vt:lpstr>PowerPoint Presentation</vt:lpstr>
      <vt:lpstr>PowerPoint Presentation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Monthly Project Report</dc:title>
  <cp:lastModifiedBy>Abhishek Saha</cp:lastModifiedBy>
  <cp:revision>41</cp:revision>
  <dcterms:modified xsi:type="dcterms:W3CDTF">2022-05-31T03:47:29Z</dcterms:modified>
</cp:coreProperties>
</file>