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1B9A-6999-4EC1-88F4-B4CEBE754D2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1DC2-C766-4AE3-870D-08630407F3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1B9A-6999-4EC1-88F4-B4CEBE754D2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1DC2-C766-4AE3-870D-08630407F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1B9A-6999-4EC1-88F4-B4CEBE754D2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1DC2-C766-4AE3-870D-08630407F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1B9A-6999-4EC1-88F4-B4CEBE754D2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1DC2-C766-4AE3-870D-08630407F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1B9A-6999-4EC1-88F4-B4CEBE754D2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1DC2-C766-4AE3-870D-08630407F3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1B9A-6999-4EC1-88F4-B4CEBE754D2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1DC2-C766-4AE3-870D-08630407F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1B9A-6999-4EC1-88F4-B4CEBE754D2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1DC2-C766-4AE3-870D-08630407F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1B9A-6999-4EC1-88F4-B4CEBE754D2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1DC2-C766-4AE3-870D-08630407F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1B9A-6999-4EC1-88F4-B4CEBE754D2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1DC2-C766-4AE3-870D-08630407F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1B9A-6999-4EC1-88F4-B4CEBE754D2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1DC2-C766-4AE3-870D-08630407F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1B9A-6999-4EC1-88F4-B4CEBE754D2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C11DC2-C766-4AE3-870D-08630407F3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3C1B9A-6999-4EC1-88F4-B4CEBE754D2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C11DC2-C766-4AE3-870D-08630407F3B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 </a:t>
            </a:r>
            <a:r>
              <a:rPr lang="en-US" dirty="0" smtClean="0"/>
              <a:t>P</a:t>
            </a:r>
            <a:r>
              <a:rPr smtClean="0"/>
              <a:t>roject on </a:t>
            </a:r>
            <a:r>
              <a:rPr lang="en-US" dirty="0" smtClean="0"/>
              <a:t>D</a:t>
            </a:r>
            <a:r>
              <a:rPr smtClean="0"/>
              <a:t>eveloping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BULK EMAIL SERVICE WEBSITE</a:t>
            </a:r>
            <a:endParaRPr lang="en-US" dirty="0"/>
          </a:p>
        </p:txBody>
      </p:sp>
      <p:pic>
        <p:nvPicPr>
          <p:cNvPr id="4" name="Picture 3" descr="maxbulk-using-gm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4000504"/>
            <a:ext cx="4643470" cy="26119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PROJECT MEMBER AND PROJECT GUIDE </a:t>
            </a: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ABHISHEK KUMAR SHARMA </a:t>
            </a:r>
          </a:p>
          <a:p>
            <a:r>
              <a:rPr lang="en-US" sz="2000" dirty="0" smtClean="0"/>
              <a:t>E-MAIL-as6771496@gmail.com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PROJECT GUIDE:-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EXPOSYS DATA LABS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158080484722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2428868"/>
            <a:ext cx="3000396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CONTENTS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   INTRODUCTION</a:t>
            </a:r>
          </a:p>
          <a:p>
            <a:r>
              <a:rPr lang="en-US" sz="2000" dirty="0" smtClean="0"/>
              <a:t>    OBJECTIVE</a:t>
            </a:r>
          </a:p>
          <a:p>
            <a:r>
              <a:rPr lang="en-US" sz="2000" dirty="0" smtClean="0"/>
              <a:t>    PROJECT OVERVIEW</a:t>
            </a:r>
          </a:p>
          <a:p>
            <a:r>
              <a:rPr lang="en-US" sz="2000" dirty="0" smtClean="0"/>
              <a:t>    DETAIL OF PROJECT</a:t>
            </a:r>
          </a:p>
          <a:p>
            <a:r>
              <a:rPr lang="en-US" sz="2000" dirty="0" smtClean="0"/>
              <a:t>    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INTRODUCTION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a front-end project in this project HTML , CSS(cascading style sheet) and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dirty="0" smtClean="0"/>
              <a:t>HTML is </a:t>
            </a:r>
            <a:r>
              <a:rPr lang="en-US" sz="2400" dirty="0" err="1" smtClean="0"/>
              <a:t>HyperText</a:t>
            </a:r>
            <a:r>
              <a:rPr lang="en-US" sz="2400" dirty="0" smtClean="0"/>
              <a:t> </a:t>
            </a:r>
            <a:r>
              <a:rPr lang="en-US" sz="2400" dirty="0" smtClean="0"/>
              <a:t>Markup Language or HTML is the standard markup language for documents designed to be displayed in a web browser. It defines the meaning and structure of web content. It is often assisted by technologies such as Cascading Style Sheets and scripting languages such as JavaScript.</a:t>
            </a:r>
            <a:endParaRPr lang="en-US" sz="2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</TotalTime>
  <Words>107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A Project on Developing</vt:lpstr>
      <vt:lpstr>PROJECT MEMBER AND PROJECT GUIDE  </vt:lpstr>
      <vt:lpstr>                    CONTENTS</vt:lpstr>
      <vt:lpstr>INTRODUCTION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Developing</dc:title>
  <dc:creator>abhishek</dc:creator>
  <cp:lastModifiedBy>abhishek</cp:lastModifiedBy>
  <cp:revision>2</cp:revision>
  <dcterms:created xsi:type="dcterms:W3CDTF">2023-10-02T18:59:54Z</dcterms:created>
  <dcterms:modified xsi:type="dcterms:W3CDTF">2023-10-02T19:19:36Z</dcterms:modified>
</cp:coreProperties>
</file>